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623C-E69D-4E5F-9B49-A9CEC46A175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029A-80B7-4DF1-B5EE-736CC350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7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623C-E69D-4E5F-9B49-A9CEC46A175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029A-80B7-4DF1-B5EE-736CC350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1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623C-E69D-4E5F-9B49-A9CEC46A175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029A-80B7-4DF1-B5EE-736CC350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2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623C-E69D-4E5F-9B49-A9CEC46A175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029A-80B7-4DF1-B5EE-736CC350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2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623C-E69D-4E5F-9B49-A9CEC46A175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029A-80B7-4DF1-B5EE-736CC350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1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623C-E69D-4E5F-9B49-A9CEC46A175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029A-80B7-4DF1-B5EE-736CC350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7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623C-E69D-4E5F-9B49-A9CEC46A175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029A-80B7-4DF1-B5EE-736CC350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2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623C-E69D-4E5F-9B49-A9CEC46A175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029A-80B7-4DF1-B5EE-736CC350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3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623C-E69D-4E5F-9B49-A9CEC46A175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029A-80B7-4DF1-B5EE-736CC350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1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623C-E69D-4E5F-9B49-A9CEC46A175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029A-80B7-4DF1-B5EE-736CC350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2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623C-E69D-4E5F-9B49-A9CEC46A175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029A-80B7-4DF1-B5EE-736CC350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5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9623C-E69D-4E5F-9B49-A9CEC46A175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8029A-80B7-4DF1-B5EE-736CC350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8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" y="152400"/>
            <a:ext cx="8820150" cy="14700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Material Usage By Category</a:t>
            </a:r>
            <a:endParaRPr lang="en-US" sz="3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243013"/>
            <a:ext cx="8763001" cy="485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5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512" y="152400"/>
            <a:ext cx="8015288" cy="1470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dirty="0" smtClean="0"/>
              <a:t>Most Used and Least Used Materials</a:t>
            </a:r>
            <a:endParaRPr lang="en-US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7630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67200"/>
            <a:ext cx="87630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95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1470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dirty="0" smtClean="0"/>
              <a:t>Material Consumption By Year</a:t>
            </a:r>
            <a:endParaRPr 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223963"/>
            <a:ext cx="88392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95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dirty="0"/>
              <a:t>XPN Dashboard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763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31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16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Material Usage By Category</vt:lpstr>
      <vt:lpstr>Most Used and Least Used Materials</vt:lpstr>
      <vt:lpstr>Material Consumption By Year</vt:lpstr>
      <vt:lpstr>XPN Dashboard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9</cp:revision>
  <dcterms:created xsi:type="dcterms:W3CDTF">2016-11-16T16:19:43Z</dcterms:created>
  <dcterms:modified xsi:type="dcterms:W3CDTF">2016-11-16T19:54:53Z</dcterms:modified>
</cp:coreProperties>
</file>