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7"/>
  </p:notesMasterIdLst>
  <p:sldIdLst>
    <p:sldId id="256" r:id="rId2"/>
    <p:sldId id="258" r:id="rId3"/>
    <p:sldId id="261" r:id="rId4"/>
    <p:sldId id="313" r:id="rId5"/>
    <p:sldId id="312" r:id="rId6"/>
    <p:sldId id="262" r:id="rId7"/>
    <p:sldId id="314" r:id="rId8"/>
    <p:sldId id="315" r:id="rId9"/>
    <p:sldId id="316" r:id="rId10"/>
    <p:sldId id="321" r:id="rId11"/>
    <p:sldId id="317" r:id="rId12"/>
    <p:sldId id="318" r:id="rId13"/>
    <p:sldId id="319" r:id="rId14"/>
    <p:sldId id="320" r:id="rId15"/>
    <p:sldId id="290" r:id="rId16"/>
  </p:sldIdLst>
  <p:sldSz cx="9144000" cy="5143500" type="screen16x9"/>
  <p:notesSz cx="6858000" cy="9144000"/>
  <p:embeddedFontLst>
    <p:embeddedFont>
      <p:font typeface="DM Sans" pitchFamily="2" charset="0"/>
      <p:regular r:id="rId18"/>
      <p:bold r:id="rId19"/>
      <p:italic r:id="rId20"/>
      <p:boldItalic r:id="rId21"/>
    </p:embeddedFont>
    <p:embeddedFont>
      <p:font typeface="Nunito Light" pitchFamily="2" charset="0"/>
      <p:regular r:id="rId22"/>
      <p:italic r:id="rId23"/>
    </p:embeddedFont>
    <p:embeddedFont>
      <p:font typeface="Outfit"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67B721-2CA2-4B38-93F9-2444B13CDFE8}">
  <a:tblStyle styleId="{5C67B721-2CA2-4B38-93F9-2444B13CDFE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10" autoAdjust="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4T19:18:59.711"/>
    </inkml:context>
    <inkml:brush xml:id="br0">
      <inkml:brushProperty name="width" value="0.35" units="cm"/>
      <inkml:brushProperty name="height" value="0.35" units="cm"/>
      <inkml:brushProperty name="color" value="#FFFFFF"/>
    </inkml:brush>
  </inkml:definitions>
  <inkml:trace contextRef="#ctx0" brushRef="#br0">2815 1374 24575,'-2'2'0,"-1"0"0,1-1 0,-1 1 0,1-1 0,-1 1 0,1-1 0,-1 0 0,0 0 0,1 0 0,-1-1 0,0 1 0,0 0 0,0-1 0,1 0 0,-1 0 0,0 0 0,0 0 0,0 0 0,0 0 0,0-1 0,1 0 0,-1 1 0,0-1 0,0 0 0,1 0 0,-1-1 0,1 1 0,-4-2 0,-4-3 0,0 0 0,-1-1 0,2-1 0,-1 1 0,-10-12 0,7 4 0,1-1 0,1-1 0,0 1 0,1-2 0,1 1 0,0-1 0,1-1 0,1 0 0,1 0 0,1 0 0,1 0 0,0-1 0,2 0 0,0 0 0,1-37 0,3 44 0,1 0 0,0-1 0,0 1 0,1 0 0,1 1 0,0-1 0,1 1 0,0 0 0,1 0 0,1 1 0,-1 0 0,2 0 0,0 1 0,0 0 0,0 0 0,17-11 0,5-3 0,1 1 0,1 1 0,1 2 0,51-22 0,-46 24 0,0 2 0,1 1 0,0 3 0,1 1 0,57-8 0,-93 18 0,-1 1 0,1 0 0,-1 0 0,1 0 0,-1 1 0,1-1 0,-1 1 0,9 2 0,-12-2 0,0 0 0,1-1 0,-1 1 0,0 0 0,0 0 0,0 0 0,0 0 0,0 0 0,0 0 0,0 0 0,0 0 0,0 0 0,0 0 0,0 1 0,-1-1 0,1 0 0,0 1 0,-1-1 0,1 0 0,-1 1 0,0-1 0,1 1 0,-1-1 0,0 1 0,0-1 0,0 1 0,0-1 0,0 0 0,0 1 0,-1 2 0,-1 5 0,0 0 0,-1 1 0,0-1 0,0 0 0,-1-1 0,0 1 0,0-1 0,-10 13 0,-53 64 0,53-69 0,-323 336 0,199-217 0,-154 195 0,283-318 0,-41 61 0,45-66 0,1 0 0,1 1 0,-1 0 0,1 0 0,1 0 0,0 1 0,-3 15 0,5-21 0,0-1 0,-1 1 0,1-1 0,1 1 0,-1 0 0,0-1 0,1 1 0,-1-1 0,1 1 0,0-1 0,-1 1 0,1-1 0,1 1 0,-1-1 0,0 0 0,0 0 0,1 1 0,0-1 0,1 2 0,0-2 0,0 1 0,0-1 0,1 0 0,-1 0 0,1 0 0,-1 0 0,1-1 0,0 1 0,0-1 0,-1 0 0,7 1 0,5 0 0,-1-1 0,1-1 0,0 0 0,0-1 0,-1 0 0,19-5 0,30-9 0,-1-3 0,0-3 0,69-34 0,170-105 0,-191 94 0,124-98 0,-192 131 0,-1-2 0,-3-2 0,-1-2 0,-1-1 0,51-76 0,-72 89 0,0 0 0,-2 0 0,-1-1 0,-1-1 0,8-33 0,-14 40 0,-1-1 0,0 1 0,-2-1 0,0 0 0,-2 1 0,0-1 0,-6-33 0,5 50 0,0 1 0,0-1 0,0 1 0,-1-1 0,0 1 0,0 0 0,-1 0 0,1 0 0,-1 0 0,0 0 0,0 0 0,-1 1 0,1-1 0,-1 1 0,0 0 0,-9-6 0,6 5 0,-1 1 0,0 1 0,0-1 0,0 2 0,0-1 0,0 1 0,-1 0 0,1 0 0,-1 1 0,-12 0 0,-287 7 0,261-2 0,1 2 0,-1 2 0,2 2 0,-1 3 0,2 1 0,0 2 0,0 2 0,2 2 0,-61 38 0,50-26 0,14-9 0,1 1 0,-68 58 0,103-80 0,1 0 0,0 1 0,0-1 0,0 0 0,0 1 0,0-1 0,0 1 0,0-1 0,1 1 0,0 0 0,-1 0 0,1 0 0,0 0 0,0 0 0,1 0 0,-1 0 0,0 5 0,2-5 0,-1-1 0,1 1 0,0-1 0,0 0 0,0 1 0,0-1 0,0 1 0,1-1 0,-1 0 0,0 0 0,1 0 0,0 0 0,0 0 0,-1 0 0,1-1 0,0 1 0,1 0 0,-1-1 0,0 0 0,0 1 0,3 0 0,7 4 0,1-1 0,-1 0 0,1-1 0,0 0 0,0-1 0,0 0 0,18 0 0,-3-1 0,0-1 0,47-5 0,-44-1 0,0-2 0,0 0 0,-1-3 0,0 0 0,0-2 0,38-21 0,-6-2 0,100-75 0,-115 74 0,-3-2 0,65-70 0,-91 87 0,0-1 0,-1-1 0,-2 0 0,0-1 0,-1 0 0,-2-2 0,15-41 0,-25 64 0,-1-1 0,0 0 0,0 0 0,0 0 0,-1 0 0,1 0 0,-1 0 0,0 0 0,0 0 0,0 0 0,-1 0 0,1 0 0,-1 1 0,0-1 0,0 0 0,-3-7 0,1 8 0,1 0 0,0 1 0,-1-1 0,1 1 0,-1-1 0,0 1 0,0 0 0,1 0 0,-2 0 0,1 1 0,0-1 0,0 1 0,0-1 0,-1 1 0,1 0 0,-1 0 0,1 1 0,-1-1 0,-4 0 0,-57-4 0,-116 4 0,97 3 0,35-1 2,-131 1-56,-180 26 0,241-8-21,1 4-1,1 6 1,2 6-1,2 4 1,1 4-1,-181 103 1,280-139 75,-115 72 0,114-70 0,0 1 0,1 1 0,0 0 0,1 1 0,1 0 0,-13 18 0,22-28 0,0 0 0,0 0 0,0 0 0,1 0 0,-1 0 0,1 1 0,0-1 0,0 0 0,0 1 0,0-1 0,0 1 0,1-1 0,0 1 0,0-1 0,0 1 0,0 3 0,1-4 0,0-1 0,0 0 0,0 1 0,0-1 0,1 0 0,-1 0 0,1 0 0,-1 0 0,1 0 0,0 0 0,0 0 0,0 0 0,0-1 0,0 1 0,0-1 0,0 0 0,0 1 0,1-1 0,-1 0 0,0 0 0,1-1 0,2 2 0,23 4 88,0 0 0,0-2 0,0-1 0,1-1 0,-1-2 0,32-3 0,-33 2-70,59-4-18,-2-4 0,1-4 0,-2-4 0,0-3 0,-1-3 0,-1-5 0,-1-3 0,149-81 0,-187 87 0,48-36 0,-80 53 0,0 0 0,-1-1 0,0 1 0,0-2 0,-1 0 0,0 0 0,0 0 0,-1-1 0,10-21 0,-16 29 0,0 1 0,0-1 0,0 1 0,0-1 0,0 0 0,0 1 0,-1-1 0,0 0 0,1 0 0,-1 0 0,0 1 0,0-1 0,-1 0 0,1 0 0,0 1 0,-1-1 0,0 0 0,0 1 0,0-1 0,0 0 0,0 1 0,0-1 0,-1 1 0,1 0 0,-1-1 0,1 1 0,-1 0 0,0 0 0,0 0 0,0 0 0,0 0 0,0 1 0,-1-1 0,-2-1 0,-6-2 0,0 0 0,0 1 0,0 0 0,0 1 0,-1 0 0,-22-1 0,-48-5 0,-165 6 0,199 7 0,1 2 0,0 3 0,1 1 0,0 2 0,1 3 0,0 1 0,-43 23 0,-10 11 0,-174 121 0,207-125 0,-109 101 0,152-126 0,1 1 0,2 1 0,0 1 0,1 1 0,1 0 0,2 1 0,0 1 0,-11 31 0,23-50 0,1 0 0,-1 0 0,1 1 0,1-1 0,0 0 0,0 1 0,1-1 0,0 1 0,0-1 0,1 1 0,0-1 0,0 1 0,1-1 0,0 0 0,1 0 0,0 0 0,0 0 0,1 0 0,0-1 0,0 1 0,0-1 0,1 0 0,0 0 0,1-1 0,0 1 0,0-1 0,0-1 0,0 1 0,1-1 0,9 6 0,3 0 0,1-1 0,0 0 0,0-1 0,1-2 0,0 0 0,0-1 0,43 6 0,161 4 0,-203-15 0,-21-1 0,343 0 0,-294-3 0,0-2 0,0-3 0,0-1 0,84-29 0,-120 32 0,0 1 0,0-2 0,-1 0 0,0 0 0,-1-1 0,0-1 0,0 0 0,0-1 0,10-12 0,-16 16 0,-1-1 0,0 0 0,0 0 0,-1 0 0,0 0 0,0-1 0,-1 0 0,0 0 0,0 0 0,-1 0 0,0 0 0,0 0 0,-1-1 0,0 1 0,-1 0 0,0-1 0,-1-12 0,0 13 0,0-1 0,-1 1 0,0 0 0,-1 0 0,0 0 0,0 0 0,-1 1 0,1-1 0,-2 1 0,-6-9 0,2 5 0,0 0 0,-1 1 0,0 0 0,0 1 0,-19-13 0,-5 2 0,0 1 0,-1 1 0,-55-18 0,-56-16 0,-280-60 0,329 95 0,-1 4 0,-1 4 0,0 5 0,-99 8 0,154 0 0,1 1 0,0 3 0,0 1 0,1 2 0,0 2 0,1 2 0,-75 38 0,95-40 0,1 0 0,0 1 0,1 0 0,1 2 0,0 0 0,-27 34 0,34-36 0,1 1 0,0 1 0,1 0 0,0 0 0,2 1 0,0 0 0,1 1 0,0-1 0,-5 31 0,10-37 0,-1-1 0,2 0 0,-1 1 0,1-1 0,1 1 0,0-1 0,0 0 0,1 1 0,0-1 0,1 0 0,0 0 0,1-1 0,0 1 0,0-1 0,1 1 0,11 14 0,-7-13 0,0 0 0,1-1 0,0-1 0,1 0 0,0 0 0,0-1 0,1 0 0,0-1 0,0 0 0,1-1 0,26 9 0,-18-8 0,1-1 0,0-1 0,0 0 0,0-2 0,0 0 0,0-2 0,1-1 0,30-2 0,-41 0 0,-1 0 0,0-1 0,1 0 0,-1 0 0,-1-1 0,1-1 0,-1 1 0,1-2 0,-1 0 0,-1 0 0,1 0 0,-1-1 0,0-1 0,-1 0 0,0 0 0,0 0 0,-1-1 0,7-10 0,-3 1 0,-1-1 0,-1 0 0,0-1 0,-2 0 0,0 0 0,-1 0 0,-1-1 0,2-26 0,-4 24 0,-1-1 0,-1 0 0,-2 1 0,0-1 0,-1 1 0,-2-1 0,-7-27 0,6 35 0,-1 0 0,-1 0 0,0 1 0,-2 0 0,1 0 0,-2 1 0,0 0 0,-1 1 0,0 0 0,-1 0 0,0 1 0,-1 1 0,0 0 0,-1 1 0,0 0 0,0 1 0,-25-10 0,2 3 0,0 2 0,-1 1 0,-1 2 0,0 2 0,0 1 0,-56-3 0,89 11 0,-7-2 0,0 1 0,-1 1 0,1 0 0,-21 3 0,30-2 0,1 0 0,-1 0 0,1 0 0,0 0 0,-1 0 0,1 1 0,0 0 0,0-1 0,0 1 0,0 0 0,0 1 0,1-1 0,-1 0 0,1 1 0,-1-1 0,1 1 0,0 0 0,0 0 0,0 0 0,0 0 0,1 0 0,-3 5 0,-2 11 0,1 0 0,0 1 0,2-1 0,0 1 0,1 0 0,1 34 0,4-2 0,13 74 0,-8-81 0,1-1 0,2 0 0,2-1 0,2 0 0,38 75 0,-44-102 0,0-1 0,2 0 0,-1 0 0,2-1 0,0 0 0,1-1 0,0 0 0,1-1 0,0-1 0,1 0 0,0-1 0,0-1 0,1 0 0,1-1 0,0-1 0,0 0 0,24 5 0,-29-9 0,-1 0 0,1-1 0,-1-1 0,1 0 0,-1 0 0,1-1 0,0-1 0,-1 0 0,23-5 0,-27 4 0,-1-1 0,1 0 0,0 0 0,-1 0 0,1-1 0,-1 0 0,0-1 0,-1 1 0,1-1 0,-1 0 0,0 0 0,0-1 0,0 1 0,-1-1 0,0 0 0,6-12 0,2-5 0,-2-1 0,-1-1 0,0 0 0,-2 0 0,6-40 0,-6 12 0,1-92 0,-9 113 0,-1 0 0,-1 0 0,-2 0 0,-1 1 0,-1 0 0,-2 0 0,-1 1 0,-16-32 0,18 44 0,-2 0 0,0 0 0,-1 2 0,0-1 0,-2 1 0,0 1 0,-1 0 0,0 1 0,-1 1 0,0 0 0,-2 1 0,1 0 0,-1 2 0,-20-10 0,-10 2 0,-1 2 0,0 2 0,-1 2 0,0 2 0,-75-4 0,108 12 0,0 1 0,-1 1 0,1 1 0,0 0 0,-28 6 0,36-5 0,0 1 0,0 0 0,0 0 0,0 0 0,1 1 0,-1 1 0,1-1 0,0 1 0,0 0 0,1 1 0,0-1 0,-9 10 0,-9 19 0,0 2 0,2 0 0,2 1 0,-22 57 0,15-35 0,8-16 0,1 0 0,3 1 0,2 0 0,1 1 0,3 0 0,1 1 0,3 0 0,1 1 0,4 58 0,1-96 0,0 0 0,0-1 0,0 1 0,1-1 0,1 0 0,0 1 0,0-1 0,0 0 0,1-1 0,6 11 0,-6-13 0,0 0 0,0 0 0,1 0 0,0-1 0,-1 0 0,2 0 0,-1 0 0,0 0 0,1-1 0,0 0 0,-1 0 0,1 0 0,0-1 0,11 3 0,-3-2 0,0-1 0,1 0 0,-1-1 0,1-1 0,-1 0 0,1-1 0,0 0 0,-1-1 0,0-1 0,1 0 0,-1-1 0,-1-1 0,1 0 0,0-1 0,19-12 0,-1-1 0,0-2 0,-1-2 0,-2 0 0,49-51 0,-63 58 0,-1 0 0,0-2 0,-2 1 0,0-2 0,0 1 0,-2-1 0,-1-1 0,9-25 0,-8 14 0,-2-1 0,-2 0 0,0 0 0,1-58 0,-6 76 0,-1-95 0,0 95 0,-2 1 0,1 0 0,-2 0 0,0 0 0,-9-24 0,10 34 0,0-1 0,0 1 0,-1 0 0,0-1 0,0 1 0,0 0 0,0 1 0,0-1 0,0 0 0,-1 1 0,1 0 0,-1 0 0,1 0 0,-1 0 0,0 1 0,0-1 0,0 1 0,0 0 0,0 0 0,0 0 0,0 1 0,-7-1 0,-7 0 0,0 1 0,0 1 0,-33 5 0,34-3 0,1 1 0,0 1 0,0 0 0,1 1 0,0 1 0,0 0 0,0 2 0,1-1 0,0 2 0,0 0 0,1 0 0,1 1 0,0 1 0,0 0 0,1 0 0,1 1 0,-17 28 0,12-14 0,1 0 0,1 0 0,1 1 0,2 1 0,1 0 0,1 0 0,2 1 0,0 0 0,0 34 0,5-39 0,1 0 0,1 0 0,2-1 0,0 1 0,2-1 0,0 0 0,2 0 0,1-1 0,1 1 0,0-2 0,2 1 0,1-1 0,0-1 0,2 0 0,0-1 0,1-1 0,31 30 0,-12-17 0,2-1 0,1-2 0,1-2 0,2-1 0,0-2 0,2-2 0,0-2 0,70 23 0,-21-15-206,0-5-1,136 18 0,196-5-523,366-19-504,-618-24 978,0-8 0,265-57 0,-388 62 195,-1-3 1,-1-2-1,0-1 1,54-29-1,-87 38 70,-1 0 0,1-1 0,-2 0 0,1-1 0,-1-1 0,0 1 0,-1-2 0,0 0 0,0 0 0,-1 0-1,-1-1 1,0-1 0,-1 1 0,0-1 0,-1-1 0,0 1 0,7-28 0,-10 21 124,0 1 1,-1-1 0,-1 1-1,-1-1 1,0 1-1,-2-1 1,0 1-1,-1-1 1,-2 1 0,1 0-1,-2 0 1,-1 1-1,-13-28 1,12 30-33,-1 0 1,0 1-1,-1 1 1,-1-1 0,0 2-1,-1 0 1,-1 0-1,0 1 1,0 0-1,-1 1 1,0 1-1,-1 0 1,-1 1-1,1 1 1,-23-9-1,3 6-101,-1 1 0,-1 2 0,0 2 0,-50-3 0,-155 5 0,184 5 0,48-1 0,-368 19 0,335-14 0,0 2 0,0 3 0,1 0 0,1 3 0,0 2 0,-65 32 0,92-39 0,0 0 0,1 1 0,0 1 0,0 0 0,1 1 0,-17 18 0,27-26 0,-1-1 0,1 1 0,0-1 0,1 1 0,-1 0 0,0 0 0,1 0 0,-1 0 0,1 0 0,0 0 0,0 0 0,0 0 0,0 0 0,1 1 0,-1-1 0,1 0 0,0 0 0,0 1 0,0-1 0,1 0 0,-1 1 0,1-1 0,-1 0 0,1 0 0,0 0 0,0 0 0,1 1 0,-1-2 0,1 1 0,-1 0 0,1 0 0,0 0 0,0-1 0,0 1 0,0-1 0,1 1 0,4 3 0,4 2 0,1 0 0,-1 0 0,1-1 0,1-1 0,-1 0 0,1 0 0,15 4 0,111 24 0,111 4 0,85-10-164,947 4-2244,-721-51 2292,-397 4 32,217-48-1,-315 49-81,-1-4 1,0-2-1,-2-3 0,113-58 0,-156 69 157,0-1 1,-1 0-1,0-2 0,-2 0 1,1-1-1,-2-1 0,0-1 1,-1 0-1,15-25 0,-24 34 54,-1 1-1,-1-1 1,1 0-1,-1 0 1,-1 0-1,0-1 1,0 1-1,-1-1 1,0 0-1,-1 0 1,0 1-1,0-1 1,-1 0-1,0 0 1,-1 0-1,0 0 1,-1 0-1,0 0 1,0 1-1,-1-1 1,0 1-1,-1 0 1,-9-17-1,7 17 56,-1 0 0,-1 0 0,0 0 0,0 1 0,0 0 0,-1 1-1,0-1 1,-1 2 0,0 0 0,0 0 0,0 0 0,0 1 0,-1 1 0,0 0 0,-22-5-1,-10 0 270,0 2 0,-81-3 0,32 7-369,0 5 0,0 3 0,0 4 0,1 4 0,-149 42 0,124-18 0,2 5 0,2 4 0,2 6 0,-142 89 0,209-112 0,29-19 0,0 0 0,0-1 0,-1 0 0,0-1 0,0-1 0,-1-1 0,-18 6 0,30-11 0,0-1 0,0 0 0,1 0 0,-1 0 0,0 0 0,0 0 0,1-1 0,-1 1 0,0-1 0,1 0 0,-1 0 0,0-1 0,1 1 0,0-1 0,-1 1 0,1-1 0,0 0 0,0-1 0,0 1 0,0 0 0,0-1 0,1 0 0,-1 1 0,-4-7 0,-2-5 0,1 0 0,0 0 0,0-1 0,-6-21 0,6 19 0,-1-6 0,4 9 0,0 1 0,-2-1 0,-12-20 0,16 30 0,1 1 0,-1 0 0,1 0 0,-1 0 0,0 0 0,0 1 0,-1-1 0,1 1 0,0 0 0,-1 0 0,1 0 0,-1 0 0,0 1 0,0-1 0,0 1 0,1 0 0,-1 0 0,-5 0 0,-4 1 0,-1 1 0,1 1 0,0 0 0,0 0 0,0 2 0,0 0 0,0 0 0,1 1 0,-23 13 0,-49 26 0,2 3 0,2 4 0,2 4 0,3 3 0,-73 73 0,121-105 0,1 0 0,2 1 0,0 2 0,-23 38 0,41-57 0,0 0 0,1 1 0,1 0 0,0 0 0,0 0 0,1 0 0,-2 19 0,4-22 0,1-1 0,0 1 0,0 0 0,1 0 0,0-1 0,0 1 0,1-1 0,0 1 0,0-1 0,1 1 0,0-1 0,6 11 0,-1-6 0,0 0 0,1 0 0,0-1 0,1-1 0,0 1 0,1-1 0,0-1 0,0 0 0,1-1 0,0 0 0,22 10 0,8 0 0,2-1 0,67 17 0,140 22-164,109 4-655,118-5-164,120-12 0,679-18-843,-905-41 773,529-90 0,-488 15 70,-127-4 0,-247 78 655,-1-1 1,59-38-1,-86 48 267,0 0 0,0 0 0,-1-1 0,0 0 0,0-1 0,-1 0 0,-1-1 0,9-12-1,-15 19 121,1-1 0,-1 1 0,-1 0 0,1 0 0,-1-1 0,1 1 0,-1-1 0,0 1 0,-1-1 0,1 1 0,-1-1 0,0 0 0,0 1 0,-1-1 0,1 1 0,-1-1 0,0 1 0,0-1 0,0 1-1,-1-1 1,0 1 0,1 0 0,-2 0 0,1 0 0,-4-5 0,-1-1 108,-1 1-1,0 0 0,-1 0 1,0 1-1,0 0 1,-1 0-1,0 1 0,0 1 1,-18-9-1,-11-3 441,-56-17 0,87 32-536,-82-24 781,-1 4 0,-2 5 0,-152-13 0,-287 16 545,449 15-1503,-808 19-791,685-3 619,1 9 1,-258 65-1,406-76 278,1 3 0,-90 39 0,139-53 0,0 1 0,1 0 0,0 0 0,-1 0 0,-7 7 0,14-10 7,-1-1-1,1 0 1,-1 1-1,1-1 1,-1 1-1,1-1 1,-1 0-1,1 1 1,0-1-1,-1 1 1,1-1-1,0 1 1,-1-1 0,1 1-1,0-1 1,0 1-1,-1 0 1,1-1-1,0 1 1,0-1-1,0 1 1,0-1-1,0 1 1,0 0-1,0-1 1,0 1-1,0-1 1,0 1-1,0 0 1,0-1-1,0 1 1,1-1-1,-1 1 1,0-1-1,0 1 1,1 0 0,-1-1-1,0 1 1,1-1-1,-1 0 1,0 1-1,2 0 1,24 8 557,0-5-466,0-2 1,0-1 0,0-1-1,0-1 1,0-1 0,-1-2-1,1 0 1,-1-2 0,0-1-1,0-1 1,46-21 0,3-8 201,-3-3 0,96-70 0,-163 107-300,77-54 0,75-68 0,-135 106 0,-1-1 0,-1 0 0,-1-2 0,0 0 0,-2-1 0,0 0 0,-2-2 0,16-36 0,-27 54 0,0-1 0,-1 0 0,0 1 0,0-1 0,-1 0 0,0 0 0,0 0 0,-1 0 0,0 0 0,-1 0 0,-1-8 0,1 11 0,0 1 0,0 0 0,-1 0 0,1 0 0,-1 0 0,0 0 0,0 1 0,-1-1 0,1 1 0,-1-1 0,0 1 0,0 0 0,0 0 0,0 0 0,0 0 0,-1 1 0,1-1 0,-1 1 0,0 0 0,1 0 0,-1 0 0,-5-1 0,-10-3 0,-1 1 0,1 1 0,-1 1 0,1 1 0,-1 0 0,0 2 0,0 0 0,1 1 0,-26 5 0,-5 3 0,1 3 0,-72 26 0,27-1-123,2 5-1,1 3 0,-116 80 1,-228 200-374,404-299 495,-19 12 0,3 3 0,1 1 0,-66 80 0,110-119 0,-1-1 0,1 0 0,0 1-1,1 0 1,-1-1 0,0 1 0,1 0 0,-1 0 0,1 0-1,0 0 1,0 0 0,0 0 0,1 0 0,-1 1 0,1-1-1,-1 0 1,1 0 0,0 4 0,1-6 4,-1 1 0,1-1 0,-1 0 0,1-1 0,0 1 0,-1 0 0,1 0 0,0 0 0,0 0 1,0 0-1,-1-1 0,1 1 0,0 0 0,0-1 0,0 1 0,0-1 0,0 1 0,0-1 0,2 1 0,1 0 21,1 1 1,-1-2-1,1 1 1,0 0-1,-1-1 0,8 0 1,18-3 28,-1-1 1,0-2-1,0 0 0,0-2 1,-1-2-1,0 0 0,-1-2 1,0 0-1,-1-2 0,0-1 1,-1-2-1,-1 0 0,-1-1 1,0-2-1,32-35 0,-45 42-52,0 0 0,-1 0 0,0-1 0,-1 0 0,10-27 0,-16 36 0,0 0 0,0 0 0,-1 0 0,0 0 0,0 0 0,0 0 0,0 0 0,-1 0 0,0 0 0,0-1 0,0 1 0,-1 0 0,0 0 0,0 0 0,0 0 0,0 0 0,-1 0 0,0 0 0,0 0 0,0 0 0,-4-4 0,4 6 0,-1 0 0,0 1 0,1-1 0,-1 1 0,0 0 0,0 0 0,0 0 0,0 0 0,0 1 0,-1-1 0,1 1 0,0 0 0,-1 0 0,1 0 0,-1 0 0,1 1 0,-1-1 0,1 1 0,-1 0 0,0 0 0,-4 1 0,-4 0 0,0 1 0,1 1 0,-1 0 0,1 0 0,-18 9 0,-7 6 0,1 2 0,2 0 0,0 3 0,-43 37 0,-112 118 0,168-158 0,7-7 0,-17 16 0,1 1 0,1 1 0,1 1 0,-40 67 0,66-97 0,-3 4 0,1 0 0,0 0 0,1 0 0,-1 1 0,-1 8 0,4-13 0,-1 0 0,1 0 0,0-1 0,0 1 0,0 0 0,0 0 0,1-1 0,-1 1 0,0 0 0,1 0 0,-1-1 0,1 1 0,0 0 0,-1-1 0,1 1 0,0-1 0,0 1 0,0-1 0,0 1 0,0-1 0,0 0 0,1 0 0,-1 1 0,0-1 0,1 0 0,2 2 0,4 1 0,1 0 0,0-1 0,0 0 0,1 0 0,-1-1 0,19 3 0,37 1 0,1-2 0,0-4 0,115-13 0,-65-3-168,-1-5 0,0-5 0,-3-5-1,0-5 1,-2-5 0,204-109 0,-256 119 168,-2-4 0,63-50 0,-101 71 0,-1-1 0,0-1 0,-1 0 0,-1-1 0,-1-1 0,-1 0 0,0-1 0,-1-1 0,16-35 0,-25 48-2,-1-1 0,1 1 0,-1-1-1,-1 1 1,0-1 0,1-12 0,-2 17 9,0 1-1,0 0 0,0 0 1,-1 0-1,1 0 1,0-1-1,-1 1 0,0 0 1,0 0-1,0 0 0,1 0 1,-2 0-1,1 0 0,0 1 1,0-1-1,-1 0 0,1 0 1,-1 1-1,1-1 1,-1 1-1,1 0 0,-1-1 1,0 1-1,0 0 0,0 0 1,0 0-1,-2-1 1,-5 0 68,0 0 0,-1 1 1,1 0-1,0 1 1,0 0-1,-1 0 1,1 1-1,0 0 1,0 1-1,0 0 1,0 0-1,-12 5 1,-288 92-29,-39 11-218,114-54-90,-2-10 1,-308 19-1,400-55 261,40-5 0,-113 22 0,194-20 0,23-6 0,0-1 0,0 0 0,0 0 0,0 0 0,0 1 0,0-1 0,0 0 0,0 0 0,0 0 0,0 1 0,0-1 0,0 0 0,1 0 0,-1 0 0,0 1 0,0-1 0,0 0 0,0 0 0,0 0 0,0 0 0,1 1 0,-1-1 0,0 0 0,0 0 0,0 0 0,0 0 0,1 0 0,-1 0 0,0 0 0,0 1 0,0-1 0,0 0 0,1 0 0,-1 0 0,0 0 0,0 0 0,0 0 0,1 0 0,-1 0 0,0 0 0,0 0 0,1 0 0,-1 0 0,0 0 0,0 0 0,1 0 0,46 4 0,17-6-3,0-2-1,-1-4 1,86-20 0,188-70 69,328-148 199,-639 235-265,51-25 0,-72 33 0,1 0 0,-1 0 0,0-1 0,-1 0 0,1 0 0,-1 0 0,1-1 0,-1 1 0,0-1 0,5-9 0,-8 10 14,0 0-1,0 0 1,0 0-1,0 1 0,-1-1 1,0 0-1,0 0 1,0 0-1,0 0 1,0 0-1,-1 0 1,0 0-1,0 0 1,0 1-1,0-1 1,-1 0-1,1 1 1,-1-1-1,0 1 1,0-1-1,0 1 1,-5-6-1,3 4 7,1 1-1,-1-1 0,0 1 1,0 0-1,0 0 0,0 0 1,-1 1-1,1 0 1,-1 0-1,0 0 0,0 0 1,0 1-1,-1 0 0,1 0 1,-10-2-1,9 4-19,0 0 0,0 0 0,0 1 0,1 0 0,-1 0 0,0 1 0,0-1 0,0 1 0,1 1 0,-1-1 0,1 1 0,-9 6 0,-7 5 0,-32 29 0,35-27 0,4-5 0,-43 38 0,-59 63 0,101-97 0,2 2 0,-1 0 0,2 0 0,0 2 0,1-1 0,1 1 0,1 1 0,-12 37 0,19-52 0,1 0 0,0 0 0,0 1 0,1-1 0,0 0 0,0 0 0,0 0 0,0 0 0,1 0 0,0 0 0,0 0 0,0 0 0,1 0 0,-1 0 0,1 0 0,0-1 0,1 1 0,-1-1 0,1 1 0,0-1 0,0 0 0,0 0 0,1 0 0,-1-1 0,7 6 0,3 1 0,1-1 0,0 0 0,1-1 0,0-1 0,0 0 0,0-1 0,19 5 0,18 3 0,77 10 0,137 3-164,98-11-655,872-19-1820,-617-63 1358,-431 32 640,228-71 0,-352 85 575,-1-2 1,-1-2-1,86-49 0,-130 63 109,28-23 0,-41 29 44,-1 0-1,1-1 1,-1 1-1,0-1 1,-1 0-1,1 0 0,-1 0 1,0 0-1,3-7 1,-5 9-18,0 0 1,-1 0 0,1 0-1,-1 1 1,0-1 0,1 0-1,-1 0 1,-1 0 0,1 0-1,0 0 1,-1 1-1,1-1 1,-1 0 0,0 0-1,0 0 1,0 1 0,0-1-1,0 1 1,-1-1 0,1 1-1,-1-1 1,0 1-1,0 0 1,0 0 0,0 0-1,0 0 1,0 0 0,0 0-1,-1 0 1,-3-1-1,-5-5 200,-1 1 0,0 1 0,0 0-1,-1 1 1,-15-5 0,-8 0 8,-1 2 0,1 2 1,-54-4-1,-117 9 340,73 9-617,-1 7 0,2 6 0,0 5 0,-242 83 0,326-93 0,2 3 0,-74 41 0,95-40 0,26-20 0,0 0 0,0 0 0,0 0 0,0 0 0,1 0 0,-1 0 0,0 0 0,0 0 0,0 0 0,0 0 0,0 0 0,0 0 0,0 0 0,0 1 0,0-1 0,0 0 0,0 0 0,0 0 0,0 0 0,0 0 0,0 0 0,0 0 0,0 0 0,0 0 0,0 0 0,0 0 0,0 0 0,0 0 0,0 0 0,0 0 0,0 0 0,0 1 0,0-1 0,0 0 0,0 0 0,0 0 0,0 0 0,0 0 0,0 0 0,0 0 0,0 0 0,0 0 0,0 0 0,0 0 0,0 0 0,0 0 0,0 0 0,0 0 0,0 0 0,0 0 0,0 1 0,0-1 0,0 0 0,14-8 0,8-8 0,0 0 0,0-2 0,-2 0 0,0-2 0,-2 0 0,0-1 0,24-36 0,-26 31 0,0-1 0,-1 0 0,-2-1 0,-1 0 0,-1-1 0,12-53 0,-22 76 0,0 0 0,0 0 0,0 0 0,-1 0 0,0 0 0,-1-1 0,1 1 0,-1 0 0,0 0 0,-1 0 0,1 0 0,-1 0 0,-3-7 0,2 9 0,1 0 0,-1 0 0,0 0 0,0 1 0,0-1 0,0 1 0,0 0 0,-1 0 0,0 0 0,0 0 0,1 0 0,-1 1 0,-1 0 0,1 0 0,0 0 0,-1 0 0,1 1 0,-7-2 0,-11-1 0,-1 1 0,0 1 0,0 1 0,0 1 0,0 1 0,0 1 0,1 1 0,-31 8 0,-19 8 0,-89 37 0,-153 72-340,-323 183-1,629-306 341,-194 116 0,183-108 0,1 1 0,0 1 0,1 1 0,0 0 0,2 1 0,0 1 0,-22 33 0,35-48-2,0 1 1,0-1-1,1 1 0,-1-1 1,1 1-1,0-1 0,-1 1 1,2 0-1,-1 0 0,0-1 1,1 1-1,0 0 0,0 0 1,0 0-1,0 0 0,2 5 1,-1-5 8,1-1 1,-1 0 0,1 1 0,0-1 0,0 0 0,0 0 0,0 0 0,1-1 0,-1 1-1,1 0 1,0-1 0,-1 0 0,1 0 0,0 0 0,0 0 0,1 0 0,5 2 0,21 8 105,0-2 0,0-2 0,1 0 0,40 3 0,-60-9-111,428 45-481,9-27-162,-361-17 598,417 0 4,-393-9 40,1-5 1,159-35-1,-242 39-1,0-1 0,-1-1 0,54-26 0,-72 30 0,-1-1 0,1 0 0,-1-1 0,0 0 0,-1 0 0,1-1 0,-1 0 0,-1-1 0,0 1 0,0-1 0,0-1 0,-2 1 0,7-13 0,-7 11 34,-1 0 0,1-1 0,-2 0 0,0 0 1,0 0-1,-1 0 0,-1-1 0,0 1 0,-1 0 1,0-1-1,-1 1 0,0 0 0,-1-1 0,0 1 1,-1 0-1,0 0 0,-1 0 0,0 1 0,-1-1 1,-1 1-1,0 0 0,0 1 0,-1-1 0,-15-17 1,5 12 18,0 1 1,-1 0-1,-1 2 1,0 0 0,-37-18-1,-112-38-31,90 43-22,-1 4 0,-143-21 0,-167 15 0,352 27 0,-1 1 0,1 2 0,0 2 0,0 1 0,-44 13 0,70-15 0,0 1 0,0 1 0,0 0 0,1 1 0,-1 0 0,1 0 0,0 1 0,-14 13 0,18-13 0,0 0 0,0 0 0,0 1 0,1 0 0,0 0 0,0 0 0,1 1 0,0-1 0,1 1 0,0 0 0,0 0 0,-1 12 0,1-5 0,0 0 0,2 0 0,0 1 0,3 31 0,-1-41 0,0 1 0,0-1 0,1 1 0,0-1 0,1 0 0,0 0 0,0 0 0,0 0 0,1 0 0,0-1 0,0 1 0,10 10 0,0-4 0,0-1 0,1 0 0,0-1 0,1 0 0,0-2 0,31 15 0,3-4 0,62 16 0,-9-10-82,190 23 0,110-23-224,-311-24 255,132-14 0,-190 8 52,-1-2 0,1-1 0,-1-1 0,-1-2 0,1-1 0,-2-2 0,33-18 0,-54 25-3,1-1-1,-2-1 1,1 0 0,-1 0 0,0-1-1,-1 0 1,0 0 0,-1-1 0,1 0-1,-2-1 1,0 1 0,0-1 0,-1-1-1,0 1 1,-1-1 0,0 1 0,2-16-1,-2 7 55,-1 0-1,-1-1 0,-1 1 0,0 0 0,-2-1 0,0 1 0,-2 0 0,0-1 0,-9-31 0,9 44-44,0 1 1,0-1-1,0 0 0,-1 1 0,0-1 1,-1 1-1,0 1 0,0-1 0,0 0 1,-1 1-1,0 0 0,-10-8 0,6 8-4,1 0-1,-1 0 1,0 1 0,0 0-1,0 1 1,-1 0 0,1 1-1,-19-3 1,3 2-6,-1 2 0,1 1 0,-1 1 0,1 2 0,-1 0 0,1 2 0,-38 9 0,12 2 3,1 2 0,1 2 0,1 2 0,0 3 0,2 2 0,0 1 0,3 3 0,0 1 0,-47 45 0,77-63 0,0 1 0,1 1 0,1 0 0,0 0 0,1 1 0,1 1 0,0-1 0,1 2 0,1-1 0,1 1 0,0 1 0,2-1 0,0 1 0,-5 34 0,10-46 0,-1 0 0,1-1 0,1 1 0,-1 0 0,1 0 0,0 0 0,0-1 0,1 1 0,0 0 0,0-1 0,1 0 0,0 1 0,0-1 0,4 6 0,-1-5 0,0 1 0,0-1 0,0 0 0,1-1 0,1 0 0,-1 0 0,1 0 0,0-1 0,9 5 0,16 4 0,0 0 0,1-3 0,1 0 0,46 6 0,-64-13 0,66 13 0,0-5 0,0-2 0,1-5 0,88-5 0,-114-3 0,0-3 0,-1-3 0,0-2 0,-1-3 0,0-2 0,93-41 0,-131 49 0,0-1 0,-1-1 0,0 0 0,-1-1 0,0-1 0,21-21 0,-30 26 0,0-1 0,-1 0 0,0 0 0,0-1 0,-1 1 0,0-1 0,-1-1 0,0 1 0,0 0 0,-1-1 0,0 0 0,-1 0 0,0 0 0,1-12 0,-3 4 0,0 0 0,-2 0 0,0 0 0,-1 0 0,0 0 0,-2 0 0,0 1 0,-1 0 0,-1 0 0,0 0 0,-1 1 0,-20-30 0,-2 4 0,-2 1 0,-1 2 0,-51-47 0,14 20 0,-85-61 0,117 100 0,0 2 0,-1 2 0,-2 2 0,-69-27 0,24 21-121,0 3 0,-2 5 0,-95-10 0,-274-3-363,429 31 484,-422 1 0,396 3 0,0 4 0,1 1 0,-1 3 0,2 2 0,0 2 0,-60 27 0,84-29 0,-49 30 0,70-38 0,0 0 0,0 0 0,1 1 0,-1 0 0,1 0 0,1 0 0,-1 1 0,1-1 0,0 2 0,0-1 0,-3 9 0,7-14 7,0-1 0,1 1 0,-1 0 1,1 0-1,-1-1 0,1 1 0,0 0 1,0 0-1,0 0 0,0-1 0,0 1 1,0 0-1,0 0 0,1 0 0,-1-1 1,1 1-1,-1 0 0,1 0 0,-1-1 1,1 1-1,0-1 0,0 1 0,0 0 1,0-1-1,0 0 0,0 1 0,1-1 1,-1 0-1,0 1 0,1-1 0,-1 0 1,1 0-1,-1 0 0,1 0 0,0-1 1,-1 1-1,1 0 0,1 0 0,9 3 98,-1 0 0,1-1 0,0 0 0,17 1 0,9 0-72,0-2 1,0-2 0,0-1-1,0-2 1,54-11 0,187-62-75,-105 14 41,-3-8 0,-3-7 0,-4-7 0,183-126 0,-92 10 0,-247 193 0,30-24 0,-37 30 0,0 1 0,0-1 0,0 0 0,0 1 0,0-1 0,0 1 0,0-1 0,0 1 0,0 0 0,0-1 0,0 1 0,0 0 0,0 0 0,0-1 0,0 1 0,0 0 0,1 0 0,-1 0 0,0 0 0,0 1 0,0-1 0,0 0 0,0 0 0,0 1 0,0-1 0,0 0 0,0 1 0,0-1 0,0 1 0,0 0 0,0-1 0,0 1 0,1 1 0,17 29 0,-18-27 0,1-1 0,0 1 0,0-1 0,0 1 0,0-1 0,0 0 0,1 0 0,-1 0 0,1 0 0,0 0 0,0-1 0,0 1 0,0-1 0,1 0 0,-1 0 0,1 0 0,-1 0 0,8 2 0,21 4 0,2-1 0,-1-2 0,1-1 0,-1-2 0,42-2 0,-19 1 0,23 1 0,454-12 0,-478 6 0,-36 8 0,-19-3 0,0-1 0,1 0 0,-1 1 0,0-1 0,1 0 0,-1 1 0,0-1 0,0 1 0,1-1 0,-1 0 0,0 1 0,0-1 0,0 1 0,0-1 0,0 1 0,1-1 0,-1 1 0,0-1 0,0 1 0,0-1 0,0 0 0,0 1 0,-1 0 0,0 3 0,0-1 0,0 0 0,-1 1 0,0-1 0,1 0 0,-1 0 0,-4 5 0,-32 39 0,-1-2 0,-55 48 0,43-44 0,-52 65 0,98-108 0,-53 73 0,53-71 0,1 1 0,-1-1 0,1 1 0,1-1 0,0 1 0,0 0 0,-3 18 0,6-26 0,-1 0 0,1 1 0,0-1 0,0 0 0,0 1 0,0-1 0,0 1 0,1-1 0,-1 0 0,0 1 0,1-1 0,-1 0 0,0 1 0,1-1 0,0 0 0,-1 0 0,1 1 0,0-1 0,-1 0 0,1 0 0,0 0 0,0 0 0,0 0 0,0 0 0,0 0 0,0 0 0,1-1 0,-1 1 0,0 0 0,1 0 0,4 1 0,-1-1 0,0 0 0,0 0 0,1 0 0,-1-1 0,1 1 0,9-2 0,45-5 0,0-3 0,84-24 0,-35 1 0,-2-4 0,-1-4 0,-1-6 0,-3-3 0,176-117 0,-271 161 0,25-16 0,-1-1 0,54-50 0,-78 66 0,-1-1 0,0 1 0,-1-1 0,0 0 0,0 0 0,0-1 0,-1 1 0,0-1 0,0 0 0,-1-1 0,0 1 0,0 0 0,-1-1 0,0 1 0,-1-1 0,0 0 0,0 0 0,-1-12 0,0 18 0,-1 0 0,1 0 0,-1 0 0,0 0 0,0 0 0,0 0 0,0 1 0,-1-1 0,1 0 0,-1 1 0,1-1 0,-1 1 0,0-1 0,0 1 0,0 0 0,0 0 0,-3-2 0,0 0 0,0 1 0,0 1 0,0-1 0,0 1 0,-1 0 0,1 0 0,-1 0 0,-8-1 0,-8 0 0,-1 1 0,0 2 0,-35 2 0,54-2 0,-25 3 0,0 0 0,-1 2 0,2 2 0,-1 0 0,1 2 0,0 1 0,1 1 0,0 2 0,1 0 0,0 2 0,-31 24 0,53-37 0,-37 30 0,-40 38 0,70-60 0,1 2 0,0-1 0,0 1 0,2 0 0,-1 1 0,1 0 0,1 1 0,-7 17 0,9-15 0,0-1 0,1 2 0,0-1 0,1 0 0,1 1 0,1-1 0,0 1 0,1-1 0,1 1 0,6 32 0,-4-37 0,1 0 0,0 0 0,1 0 0,0 0 0,1-1 0,0 0 0,1 0 0,0 0 0,0-1 0,1 0 0,1-1 0,0 1 0,0-2 0,19 15 0,-4-8 0,0-1 0,1-1 0,1-1 0,0-1 0,1-1 0,0-1 0,0-2 0,35 5 0,27 0 0,112 2 0,154-18 0,-312 0 0,1-2 0,-1-1 0,0-3 0,-1-1 0,0-2 0,40-19 0,-65 23 0,-1 0 0,-1 0 0,0-2 0,0 0 0,-1 0 0,0-2 0,-1 0 0,-1 0 0,0-1 0,-1 0 0,13-21 0,-17 23 0,-1 1 0,0-2 0,-1 1 0,0 0 0,0-1 0,-2 0 0,1 0 0,-2 0 0,0-1 0,0 1 0,-1 0 0,-1-1 0,0 1 0,-1-1 0,-5-25 0,4 34 0,1 0 0,-1 1 0,0-1 0,0 1 0,-1-1 0,1 1 0,-1 0 0,0 0 0,0 0 0,0 0 0,-1 0 0,1 1 0,-1-1 0,0 1 0,0 0 0,0 0 0,-1 1 0,1-1 0,0 1 0,-1 0 0,0 0 0,0 1 0,-8-3 0,-9 0 0,0 0 0,0 2 0,0 1 0,-23 1 0,32 0 0,-34-1 0,0 3 0,0 1 0,1 3 0,-1 2 0,2 2 0,-1 1 0,-74 31 0,80-24 0,2 1 0,-67 45 0,93-56 0,0 1 0,1 1 0,0 0 0,1 0 0,0 1 0,0 0 0,1 0 0,1 1 0,0 1 0,1-1 0,0 1 0,-6 15 0,11-22 0,0 1 0,1-1 0,0 1 0,0 0 0,0-1 0,1 1 0,-1 0 0,3 12 0,-2-16 0,1 0 0,0 0 0,-1 0 0,1 0 0,1 0 0,-1-1 0,0 1 0,1 0 0,-1-1 0,1 1 0,0-1 0,0 1 0,0-1 0,0 0 0,0 0 0,0 0 0,1 0 0,-1 0 0,1 0 0,-1-1 0,1 1 0,3 1 0,6 1 0,0 0 0,0-1 0,0-1 0,0 0 0,0 0 0,1-1 0,18-1 0,90-13 0,-97 10 0,257-53 0,-224 40 0,-1-3 0,98-46 0,-151 64 0,5-3 0,1 0 0,0 0 0,-1-1 0,0 0 0,0-1 0,-1 1 0,0-2 0,13-12 0,-21 12 0,-9 4 0,-3 4 0,1 0 0,0 0 0,-1 1 0,1 0 0,0 1 0,0 0 0,-19 9 0,-82 44 0,91-44 0,-172 99 0,150-82 0,2 1 0,-51 47 0,82-66 0,0 0 0,1 0 0,-12 19 0,19-25 0,0 0 0,0 0 0,0 1 0,1-1 0,-1 1 0,1-1 0,1 1 0,-1 0 0,1 0 0,-1 12 0,2-16 0,0 1 0,1 0 0,-1-1 0,1 1 0,0-1 0,-1 1 0,1-1 0,0 1 0,1-1 0,-1 0 0,0 0 0,1 1 0,-1-1 0,1 0 0,-1 0 0,1 0 0,0 0 0,0-1 0,0 1 0,0 0 0,0-1 0,0 0 0,1 1 0,-1-1 0,0 0 0,1 0 0,2 1 0,9 2 0,0 0 0,0-1 0,25 3 0,-35-6 0,144 11 0,200-11 0,-307-1 0,20 0 0,102-16 0,-144 14 0,-1-1 0,-1-1 0,1-1 0,-1 0 0,0-1 0,0-1 0,0 0 0,-1-1 0,-1-1 0,16-13 0,-26 18 0,0 0 0,0 0 0,-1-1 0,1 1 0,-2-1 0,1 0 0,0 0 0,-1-1 0,0 1 0,-1-1 0,0 1 0,3-11 0,-4 13 0,0 0 0,-1 0 0,1 0 0,-1 0 0,0 0 0,0 0 0,-1 0 0,1 0 0,-1 0 0,1 0 0,-1 0 0,-1 0 0,1 0 0,0 1 0,-1-1 0,0 0 0,0 1 0,0-1 0,0 1 0,-1 0 0,1 0 0,-1 0 0,-3-3 0,-1 1 0,0 0 0,0 1 0,0-1 0,-1 2 0,0-1 0,0 1 0,0 0 0,0 1 0,-13-3 0,-12 0 0,-36 0 0,44 3 0,15 1 0,-68-5 0,0 4 0,-103 9 0,154-4 0,1 2 0,-1 1 0,1 1 0,-30 12 0,40-12 0,1 0 0,0 1 0,0 1 0,1 0 0,0 1 0,1 0 0,-21 21 0,27-23 0,0 1 0,1 0 0,0 0 0,0 0 0,1 1 0,0 0 0,0 0 0,1 0 0,1 1 0,0-1 0,0 1 0,1 0 0,-1 17 0,2-23 0,1 0 0,0 0 0,0 0 0,1-1 0,-1 1 0,1 0 0,0 0 0,1 0 0,-1 0 0,1-1 0,0 1 0,0-1 0,0 1 0,1-1 0,-1 0 0,1 0 0,0 0 0,0 0 0,1-1 0,-1 1 0,1-1 0,0 0 0,0 0 0,0 0 0,0 0 0,0-1 0,1 1 0,-1-1 0,1 0 0,-1-1 0,1 1 0,6 0 0,16 4 0,-1-2 0,2-1 0,-1-2 0,54-2 0,109-24 0,-175 23 0,49-10 0,-1-1 0,0-4 0,-1-2 0,65-31 0,-85 30 0,0-2 0,-1-2 0,-2-1 0,0-3 0,-2-1 0,46-45 0,-55 46 0,29-30 0,88-70 0,-118 108 0,32-23 0,-2-3 0,81-85 0,-132 124 0,0-1 0,-1 0 0,1-1 0,-2 1 0,1-1 0,-1 0 0,-1 0 0,0 0 0,0-1 0,-1 1 0,2-17 0,-2 3 0,0-1 0,-2 1 0,-5-40 0,4 57 0,0 0 0,0-1 0,0 1 0,-1 0 0,0 0 0,0 0 0,-5-8 0,6 12 0,-1-1 0,1 1 0,-1 0 0,0 0 0,1 0 0,-1 1 0,0-1 0,0 0 0,0 1 0,0-1 0,-1 1 0,1-1 0,0 1 0,0 0 0,-1 0 0,1 0 0,-1 1 0,1-1 0,-1 0 0,1 1 0,-1 0 0,-2-1 0,-12 3 0,0 0 0,1 1 0,-1 1 0,1 1 0,0 0 0,0 1 0,-17 9 0,23-11 0,-142 64 0,-195 120 0,307-164 0,1 1 0,2 2 0,0 2 0,-37 39 0,62-55 0,-1 1 0,2 0 0,0 1 0,1 0 0,0 1 0,1 0 0,1 1 0,1 0 0,0 0 0,1 1 0,1-1 0,1 1 0,-3 25 0,5-25 0,1 0 0,1 0 0,0 0 0,2 0 0,0 0 0,1 0 0,7 25 0,-7-34 0,0 0 0,1 0 0,0-1 0,1 1 0,-1-1 0,1 0 0,1-1 0,0 1 0,0-1 0,0 0 0,1-1 0,0 1 0,0-1 0,1-1 0,0 1 0,9 4 0,10 1 0,0-1 0,0-1 0,1-2 0,1 0 0,-1-2 0,43 2 0,-44-4 0,209 18 0,392-15 0,-574-9 0,0-1 0,-1-3 0,1-2 0,75-24 0,-108 26 0,-1-1 0,0-1 0,-1-1 0,0-1 0,34-25 0,-42 26 0,1-1 0,-1 0 0,-1 0 0,0-1 0,0 0 0,-1-1 0,-1 0 0,0-1 0,7-18 0,3-12 0,13-50 0,-25 72 0,-1 1 0,-2-1 0,0 0 0,0-37 0,-3 59 0,1-1 0,-1 1 0,0-1 0,0 0 0,0 1 0,0-1 0,0 1 0,-1-1 0,1 0 0,0 1 0,0-1 0,0 1 0,0-1 0,-1 0 0,1 1 0,0-1 0,0 1 0,-1-1 0,1 1 0,-1-1 0,1 1 0,0 0 0,-1-1 0,1 1 0,-1-1 0,1 1 0,-1 0 0,1-1 0,-1 1 0,1 0 0,-2-1 0,1 1 0,-1 0 0,1 0 0,-1 1 0,1-1 0,-1 0 0,1 1 0,0-1 0,-1 1 0,1-1 0,0 1 0,-1 0 0,1-1 0,-1 2 0,-42 36 0,39-34 0,-124 123 0,-82 75 0,196-190 0,1 1 0,0 1 0,2 0 0,-1 1 0,-17 28 0,25-35 0,0 1 0,1 0 0,0 0 0,1 0 0,0 0 0,0 0 0,1 1 0,0-1 0,1 1 0,0 0 0,1-1 0,-1 1 0,3 11 0,-2-19 0,1 1 0,-1-1 0,1 1 0,0-1 0,0 1 0,0-1 0,1 0 0,-1 1 0,0-1 0,1 0 0,-1 0 0,1 0 0,0 0 0,0 0 0,0-1 0,0 1 0,0 0 0,0-1 0,0 0 0,1 1 0,-1-1 0,0 0 0,1 0 0,-1 0 0,1 0 0,-1-1 0,4 1 0,8 2 0,0-1 0,0-1 0,26 0 0,-30-1 0,8 0 0,0 0 0,0-2 0,0 0 0,0-1 0,-1 0 0,1-2 0,26-10 0,-37 12 0,0 0 0,0-1 0,0 0 0,-1-1 0,0 0 0,0 0 0,0 0 0,0 0 0,-1-1 0,0 0 0,0 0 0,-1-1 0,1 1 0,-1-1 0,-1 0 0,1 0 0,-1 0 0,-1 0 0,1-1 0,1-9 0,3-29 0,-3-1 0,-1 1 0,-2-1 0,-6-49 0,4 79 0,0 10 0,1-9 0,-1 0 0,-1-1 0,-6-22 0,7 35 0,0 1 0,0 0 0,0-1 0,-1 1 0,1 0 0,-1 0 0,1 0 0,-1 0 0,0 0 0,0 1 0,-1-1 0,1 1 0,0-1 0,-1 1 0,1 0 0,-1-1 0,0 2 0,0-1 0,0 0 0,0 0 0,0 1 0,-7-3 0,3 3 0,0-1 0,0 1 0,-1 1 0,1-1 0,0 1 0,0 0 0,-1 1 0,1 0 0,0 0 0,0 1 0,-1-1 0,1 2 0,1-1 0,-1 1 0,0 0 0,1 0 0,-1 1 0,1 0 0,0 0 0,0 0 0,0 1 0,1 0 0,0 0 0,0 0 0,0 1 0,0-1 0,-5 12 0,3-6 0,1 0 0,0 1 0,1-1 0,1 1 0,0 0 0,0 1 0,1-1 0,1 1 0,0-1 0,0 1 0,2 0 0,-1 0 0,2 0 0,0-1 0,3 17 0,-2-22 0,0 0 0,1 0 0,-1-1 0,2 1 0,-1-1 0,1 0 0,0 0 0,0 0 0,0-1 0,1 1 0,0-1 0,0 0 0,8 6 0,-9-8 0,0 0 0,-1-1 0,1 1 0,0-1 0,0 0 0,0 0 0,1 0 0,-1 0 0,0-1 0,1 0 0,-1 0 0,1 0 0,-1 0 0,1-1 0,0 0 0,-1 0 0,1 0 0,-1 0 0,1-1 0,-1 0 0,8-2 0,-9 2 0,-1-1 0,1-1 0,-1 1 0,0 0 0,0 0 0,0-1 0,0 1 0,0-1 0,0 0 0,-1 0 0,1 0 0,-1 1 0,0-1 0,0 0 0,0-1 0,0 1 0,0 0 0,0-5 0,2-5 0,37-149 0,-35 137 0,-2 0 0,-1 0 0,0-1 0,-4-37 0,2 62 0,0 0 0,0-1 0,0 1 0,0 0 0,0 0 0,0 0 0,0 0 0,-1 0 0,1 0 0,0 0 0,0 0 0,-1 0 0,1 0 0,-1 0 0,1 0 0,-1 0 0,1 0 0,-1 0 0,0 1 0,1-1 0,-1 0 0,0 0 0,0 0 0,0 1 0,-1-2 0,1 3 0,0-1 0,0 0 0,0 1 0,0-1 0,0 1 0,0-1 0,0 1 0,0-1 0,0 1 0,0 0 0,0 0 0,0-1 0,0 1 0,1 0 0,-1 0 0,0 0 0,1 0 0,-2 2 0,-6 9 0,1 1 0,-8 20 0,1 0 0,3 1 0,0 1 0,3 0 0,1 0 0,1 0 0,2 1 0,0 41 0,4-73 0,0 1 0,1-1 0,-1 1 0,1-1 0,0 1 0,0-1 0,0 0 0,1 1 0,0-1 0,0 0 0,0 0 0,0 0 0,0 0 0,1 0 0,-1-1 0,1 1 0,0-1 0,5 4 0,-6-5 0,1 0 0,0-1 0,0 1 0,-1-1 0,1 0 0,0 0 0,0 0 0,1 0 0,-1 0 0,0-1 0,0 0 0,0 1 0,0-1 0,0 0 0,1 0 0,-1-1 0,0 1 0,0-1 0,0 0 0,0 1 0,0-1 0,0 0 0,0-1 0,0 1 0,0-1 0,4-3 0,12-7 0,-1-2 0,28-26 0,0-1 0,-11 12 0,0-1 0,42-49 0,-67 65 0,-11 11 0,-19 20 0,9-4 0,1 2 0,0-1 0,1 1 0,1 1 0,0-1 0,1 2 0,1-1 0,-5 18 0,0 10 0,-11 87 0,21-123 0,-2 8 0,2 0 0,0 0 0,1 0 0,2 19 0,-1-33 0,-1 1 0,1-1 0,-1 1 0,1-1 0,0 1 0,0-1 0,0 0 0,0 1 0,0-1 0,1 0 0,-1 0 0,1 0 0,-1 0 0,4 3 0,-4-4 0,1 0 0,-1 0 0,1-1 0,0 1 0,0 0 0,0-1 0,-1 1 0,1-1 0,0 0 0,0 1 0,0-1 0,0 0 0,0 0 0,0 0 0,0 0 0,-1-1 0,1 1 0,0 0 0,0-1 0,0 0 0,0 1 0,1-2 0,6-2 0,0-1 0,0 0 0,-1 0 0,1-1 0,-1 0 0,-1-1 0,1 1 0,7-10 0,1-2 0,-1-1 0,17-26 0,-28 38 0,-1 0 0,1 0 0,-1-1 0,0 1 0,-1-1 0,0 1 0,0-1 0,-1 0 0,1 0 0,-2 0 0,1 1 0,-2-15 0,1 22 0,0 0 0,0 0 0,0 0 0,0-1 0,0 1 0,0 0 0,0 0 0,0 0 0,0 0 0,-1-1 0,1 1 0,0 0 0,0 0 0,0 0 0,0 0 0,0 0 0,0 0 0,-1-1 0,1 1 0,0 0 0,0 0 0,0 0 0,0 0 0,-1 0 0,1 0 0,0 0 0,0 0 0,0 0 0,0 0 0,-1 0 0,1 0 0,0 0 0,0 0 0,0 0 0,0 0 0,-1 0 0,1 0 0,0 0 0,0 0 0,0 0 0,0 0 0,-1 0 0,1 0 0,0 0 0,0 0 0,0 0 0,0 1 0,0-1 0,-1 0 0,1 0 0,0 0 0,0 0 0,0 0 0,0 0 0,0 1 0,0-1 0,0 0 0,-1 0 0,1 0 0,0 0 0,0 1 0,0-1 0,0 0 0,0 0 0,0 0 0,-8 12 0,1 8 0,1-1 0,0 1 0,2 0 0,0 0 0,1 1 0,1-1 0,1 1 0,1-1 0,3 25 0,-3-43 0,0 0 0,0 1 0,0-1 0,1 0 0,-1 0 0,1 0 0,-1 0 0,1 0 0,0 0 0,0 0 0,0 0 0,0 0 0,0 0 0,1-1 0,-1 1 0,0 0 0,1-1 0,-1 1 0,1-1 0,3 3 0,-4-4 0,1 1 0,-1-1 0,1 1 0,-1-1 0,1 0 0,0 1 0,-1-1 0,1 0 0,-1 0 0,1 0 0,0 0 0,-1-1 0,1 1 0,-1 0 0,1-1 0,0 1 0,-1-1 0,1 1 0,-1-1 0,0 0 0,1 0 0,-1 0 0,0 0 0,1 0 0,-1 0 0,0 0 0,0 0 0,2-2 0,4-6 0,0 0 0,-1 0 0,0 0 0,0-1 0,-1 1 0,0-2 0,-1 1 0,0 0 0,4-20 0,0-6 0,5-58 0,-12 82 0,0 0 0,0 0 0,-3-16 0,2 27 0,0 1 0,1 0 0,-1-1 0,0 1 0,0 0 0,0 0 0,0-1 0,0 1 0,-1 0 0,1-1 0,0 1 0,0 0 0,0-1 0,0 1 0,0 0 0,0 0 0,0-1 0,-1 1 0,1 0 0,0 0 0,0-1 0,0 1 0,0 0 0,-1 0 0,1 0 0,0-1 0,0 1 0,-1 0 0,1 0 0,0 0 0,0 0 0,-1 0 0,1-1 0,0 1 0,0 0 0,-1 0 0,1 0 0,0 0 0,-1 0 0,1 0 0,0 0 0,-1 0 0,1 0 0,0 0 0,0 0 0,-1 0 0,0 0 0,-1 3 0,0-1 0,-1 0 0,1 1 0,0 0 0,0-1 0,1 1 0,-1 0 0,-2 5 0,-6 14 0,1 0 0,1 0 0,1 0 0,1 1 0,1 0 0,2 1 0,0-1 0,0 35 0,3-56 0,0 1 0,0-1 0,0 1 0,0 0 0,1-1 0,-1 1 0,1-1 0,0 1 0,0-1 0,0 1 0,0-1 0,0 1 0,0-1 0,1 0 0,-1 0 0,1 0 0,3 4 0,-4-5 0,1-1 0,-1 1 0,0-1 0,1 1 0,-1-1 0,1 0 0,0 1 0,-1-1 0,1 0 0,-1 0 0,1 0 0,-1 0 0,1 0 0,-1 0 0,1-1 0,-1 1 0,1-1 0,-1 1 0,1-1 0,-1 1 0,1-1 0,-1 0 0,0 1 0,1-1 0,-1 0 0,0 0 0,0 0 0,0 0 0,0 0 0,0-1 0,2 0 0,9-11 0,0 0 0,-1-1 0,-1 0 0,0-1 0,15-30 0,32-88 0,-52 120 0,3-5 0,-2 4 0,-1 0 0,6-22 0,-10 34 0,0 0 0,-1 0 0,1 0 0,-1-1 0,0 1 0,0 0 0,1 0 0,-2-1 0,1 1 0,0 0 0,0 0 0,-1-1 0,1 1 0,-1 0 0,0 0 0,1 0 0,-1 0 0,0 0 0,0 0 0,-1 0 0,1 0 0,0 0 0,-3-2 0,2 3 0,0 0 0,0 0 0,0 0 0,-1 0 0,1 0 0,0 1 0,-1-1 0,1 1 0,0-1 0,-1 1 0,1 0 0,0 0 0,-1 0 0,1 0 0,0 1 0,-1-1 0,1 1 0,0-1 0,-1 1 0,1 0 0,0 0 0,0 0 0,0 0 0,0 0 0,0 0 0,0 1 0,-2 1 0,-9 6 0,1 0 0,-21 21 0,30-27 0,-53 58 0,50-55 0,1 1 0,0 0 0,1 0 0,0 0 0,0 1 0,0 0 0,-3 13 0,7-20 0,-1 0 0,1 0 0,0 0 0,-1 0 0,1 0 0,0 0 0,0 0 0,0 1 0,0-1 0,0 0 0,0 0 0,0 0 0,1 0 0,-1 0 0,0 0 0,1 1 0,-1-1 0,1 1 0,0-1 0,-1-1 0,1 1 0,-1-1 0,1 0 0,0 1 0,-1-1 0,1 0 0,-1 1 0,1-1 0,0 0 0,-1 0 0,1 0 0,0 0 0,-1 1 0,1-1 0,0 0 0,-1 0 0,1 0 0,0-1 0,-1 1 0,1 0 0,0 0 0,0 0 0,2-1 0,0 0 0,0-1 0,0 1 0,0 0 0,0-1 0,-1 0 0,1 0 0,0 0 0,-1 0 0,1 0 0,-1 0 0,3-4 0,2-6 0,0 0 0,-1 0 0,0 0 0,0-1 0,-2 0 0,5-20 0,-2 6 0,-3-1 0,3-32 0,-7 56 0,1 1 0,-1-1 0,0 1 0,0-1 0,-1 1 0,1-1 0,-1 1 0,1 0 0,-1-1 0,0 1 0,-3-7 0,4 10 0,-1 0 0,1-1 0,0 1 0,-1-1 0,1 1 0,-1 0 0,1-1 0,-1 1 0,1 0 0,0 0 0,-1-1 0,1 1 0,-1 0 0,1 0 0,-1 0 0,1 0 0,-1 0 0,1 0 0,-1-1 0,1 1 0,-1 0 0,1 0 0,-1 1 0,0-1 0,1 0 0,-1 0 0,1 0 0,-1 0 0,-2 2 0,1-1 0,0 0 0,-1 1 0,1-1 0,0 1 0,0-1 0,0 1 0,0 0 0,-2 2 0,-29 35 0,1 2 0,2 0 0,-32 59 0,58-93 0,0 0 0,1 0 0,0 0 0,0 0 0,1 1 0,-3 12 0,5-18 0,0-1 0,0 1 0,0-1 0,0 1 0,0-1 0,0 1 0,1-1 0,-1 1 0,1-1 0,-1 1 0,1-1 0,-1 1 0,1-1 0,0 1 0,0-1 0,-1 0 0,1 0 0,0 1 0,0-1 0,0 0 0,0 0 0,1 0 0,-1 0 0,0 0 0,0 0 0,1 0 0,-1-1 0,1 1 0,-1 0 0,0-1 0,1 1 0,-1-1 0,1 1 0,-1-1 0,1 0 0,0 0 0,-1 0 0,4 0 0,-1 1 0,1-1 0,0 0 0,0 0 0,0 0 0,0-1 0,0 1 0,0-1 0,0-1 0,0 1 0,-1-1 0,1 1 0,-1-1 0,1-1 0,-1 1 0,0-1 0,1 1 0,-1-1 0,-1 0 0,1-1 0,0 1 0,-1-1 0,0 1 0,0-1 0,0 0 0,0 0 0,4-9 0,-1 2 0,-1-1 0,0 0 0,-1 0 0,0 0 0,-1-1 0,-1 1 0,0-1 0,0 0 0,-1-17 0,0 5 0,-1-37 0,0 58 0,0 1 0,-1-1 0,1 0 0,-1 1 0,0-1 0,0 1 0,0 0 0,-1-1 0,1 1 0,-1 0 0,0-1 0,-3-4 0,4 7 0,0 0 0,0 0 0,1 0 0,-1 1 0,0-1 0,0 0 0,0 0 0,0 1 0,0-1 0,0 1 0,0-1 0,0 1 0,0-1 0,0 1 0,0 0 0,0-1 0,0 1 0,0 0 0,0 0 0,0 0 0,-1 0 0,1 0 0,0 0 0,0 0 0,0 0 0,0 1 0,0-1 0,-1 0 0,0 2 0,-1-1 0,1 1 0,0-1 0,1 1 0,-1 0 0,0-1 0,0 1 0,1 0 0,-1 0 0,1 0 0,-1 0 0,0 3 0,-3 6 0,0 1 0,0-1 0,-5 25 0,7-22 0,0 0 0,1 0 0,0 1 0,1-1 0,1 0 0,2 17 0,-2-27 0,1 0 0,-1-1 0,1 1 0,0-1 0,0 1 0,1-1 0,-1 1 0,1-1 0,-1 0 0,1 1 0,0-1 0,1 0 0,-1 0 0,0-1 0,1 1 0,-1 0 0,1-1 0,0 0 0,0 1 0,0-1 0,0 0 0,0-1 0,1 1 0,-1 0 0,1-1 0,-1 0 0,1 0 0,-1 0 0,6 1 0,0-2 0,0 1 0,1-1 0,-1-1 0,0 0 0,0 0 0,1-1 0,-1 0 0,0 0 0,-1-1 0,1 0 0,0-1 0,-1 0 0,0 0 0,1-1 0,11-9 0,-11 7 0,-1 1 0,1-2 0,-1 1 0,0-1 0,-1 0 0,0-1 0,0 0 0,0 0 0,-2 0 0,1-1 0,-1 0 0,7-19 0,-7 4 0,-2 1 0,-1-1 0,0 0 0,-2 0 0,-1 0 0,-8-48 0,9 71 0,0 0 0,0 0 0,0 1 0,-1-1 0,1 0 0,-1 0 0,1 0 0,-1 1 0,1-1 0,-1 0 0,0 1 0,0-1 0,0 1 0,0-1 0,0 1 0,0-1 0,0 1 0,0-1 0,-1 1 0,1 0 0,-1 0 0,1 0 0,-1 0 0,1 0 0,-1 0 0,1 0 0,-1 0 0,0 1 0,0-1 0,1 1 0,-1-1 0,0 1 0,0-1 0,0 1 0,1 0 0,-1 0 0,0 0 0,0 0 0,0 1 0,0-1 0,1 0 0,-4 2 0,-7 1 0,0 1 0,0 1 0,1 0 0,0 1 0,-11 7 0,15-9 0,-32 19 0,-5 4 0,0-3 0,-1-1 0,-83 28 0,78-38 0,-1-2 0,0-2 0,-80 3 0,-159-13 0,157-1 0,97 1 0,-193 3 0,171 1 0,-109 20 0,158-20 0,0-1 0,0 1 0,0 1 0,-14 7 0,20-9 0,1-1 0,-1 0 0,1 1 0,-1 0 0,1 0 0,-1-1 0,1 2 0,0-1 0,0 0 0,0 0 0,0 0 0,1 1 0,-1-1 0,1 1 0,-1 0 0,1-1 0,0 1 0,-2 5 0,3-7 0,1-1 0,-1 1 0,0 0 0,0 0 0,0 0 0,0 0 0,1 0 0,-1-1 0,0 1 0,1 0 0,-1 0 0,1-1 0,-1 1 0,1 0 0,-1 0 0,1-1 0,-1 1 0,1-1 0,0 1 0,-1 0 0,1-1 0,0 1 0,-1-1 0,1 0 0,0 1 0,0-1 0,0 0 0,-1 1 0,1-1 0,0 0 0,0 0 0,0 0 0,0 1 0,-1-1 0,1 0 0,0 0 0,1-1 0,35-1 0,-20-3 0,-1 0 0,1-1 0,-1-1 0,0 0 0,24-15 0,-35 19 0,0 0 0,1-1 0,-1 1 0,-1-1 0,1 0 0,0-1 0,-1 1 0,0-1 0,0 0 0,-1 0 0,1 0 0,-1 0 0,0-1 0,0 1 0,-1-1 0,1 0 0,-1 1 0,-1-1 0,2-9 0,-3 14 0,0-1 0,0 0 0,0 1 0,0-1 0,-1 1 0,1-1 0,-1 0 0,1 1 0,-1-1 0,0 1 0,1 0 0,-1-1 0,0 1 0,0-1 0,0 1 0,0 0 0,0 0 0,0 0 0,0-1 0,-1 1 0,1 0 0,0 1 0,-1-1 0,1 0 0,-1 0 0,1 0 0,-1 1 0,1-1 0,-1 1 0,1-1 0,-4 1 0,-5-3 0,-1 2 0,1 0 0,-20 0 0,21 1 0,-53 3 0,1 2 0,-1 3 0,-80 22 0,37-8 0,-686 121 0,652-122 0,-158 3 0,108-1 0,86-8 0,56-10 0,28-4 0,-1 0 0,1 2 0,-1 1 0,-35 11 0,50-13 0,-1 1 0,1-1 0,1 1 0,-1 0 0,0 0 0,1 1 0,-1-1 0,1 1 0,0 0 0,0 0 0,1 0 0,-1 1 0,1-1 0,0 1 0,0 0 0,0 0 0,1 0 0,0 0 0,0 0 0,0 1 0,-2 10 0,2-1 0,1 1 0,0 28 0,2-31 0,-1 0 0,-1 0 0,0 0 0,-4 20 0,4-32 0,1 0 0,0 0 0,0 0 0,-1 1 0,1-1 0,0 0 0,-1 0 0,0 0 0,1 0 0,-1 0 0,1 0 0,-1 0 0,0 0 0,0 0 0,0 0 0,1 0 0,-1-1 0,0 1 0,0 0 0,0 0 0,0-1 0,0 1 0,-1-1 0,1 1 0,0-1 0,0 1 0,0-1 0,0 0 0,-1 0 0,1 1 0,0-1 0,0 0 0,0 0 0,-1 0 0,1 0 0,0-1 0,0 1 0,0 0 0,-1 0 0,1-1 0,0 1 0,0 0 0,0-1 0,-2-1 0,-6-2 0,0-2 0,0 1 0,1-1 0,-12-10 0,5 4 0,13 10 0,0 0 0,0 0 0,0 1 0,-1-1 0,1 1 0,-1 0 0,1-1 0,-1 1 0,1 0 0,-1 1 0,0-1 0,0 0 0,1 1 0,-1-1 0,0 1 0,0 0 0,-4 0 0,4 1 0,1 0 0,0 1 0,0-1 0,0 1 0,0-1 0,0 1 0,0 0 0,0-1 0,1 1 0,-1 0 0,1 0 0,-1 0 0,1 0 0,0 0 0,0 1 0,0-1 0,0 0 0,0 1 0,0-1 0,0 5 0,-11 28 0,2 0 0,2 1 0,-8 67 0,16-101 0,0-1 0,0 1 0,0-1 0,0 0 0,0 1 0,0-1 0,-1 1 0,1-1 0,0 0 0,-1 1 0,1-1 0,-1 0 0,1 0 0,-3 3 0,3-4 0,-1 0 0,1 0 0,0 0 0,-1 0 0,1 0 0,-1 0 0,1 0 0,0 0 0,-1 0 0,1-1 0,-1 1 0,1 0 0,0 0 0,-1 0 0,1 0 0,-1-1 0,1 1 0,0 0 0,-1-1 0,1 1 0,0 0 0,0-1 0,-1 1 0,1 0 0,0-1 0,0 1 0,-1 0 0,1-1 0,0 1 0,0-1 0,-22-44 0,-13-58 0,-18-38 0,53 140 0,0 0 0,-1 0 0,1 0 0,-1 0 0,1 0 0,-1 0 0,1 0 0,-1 0 0,0 0 0,0 0 0,1 1 0,-1-1 0,0 0 0,0 1 0,0-1 0,0 0 0,0 1 0,0-1 0,0 1 0,0 0 0,0-1 0,0 1 0,0 0 0,0-1 0,0 1 0,0 0 0,0 0 0,0 0 0,0 0 0,0 0 0,0 0 0,0 0 0,0 0 0,0 1 0,0-1 0,-1 0 0,1 1 0,0-1 0,0 1 0,1-1 0,-1 1 0,0-1 0,0 1 0,0-1 0,0 1 0,0 0 0,1 0 0,-2 1 0,1-2 0,0 1 0,0 0 0,0 0 0,0 0 0,0 0 0,0 0 0,0 0 0,1 0 0,-1 1 0,0-1 0,1 0 0,-1 0 0,1 1 0,0-1 0,-1 0 0,1 1 0,0-1 0,-1 0 0,1 1 0,0-1 0,0 0 0,0 1 0,0-1 0,1 0 0,-1 1 0,0-1 0,1 0 0,-1 1 0,0-1 0,1 0 0,-1 0 0,1 1 0,0-1 0,-1 0 0,1 0 0,1 1 0,4 2 0,-1-2 0,0 1 0,1-1 0,0 0 0,-1 0 0,1 0 0,0-1 0,0 0 0,0 0 0,0 0 0,8-1 0,-7 1 0,453 9 0,-314-12 0,10 2-23,458 9-339,-484 1 271,-1 5 0,217 54-1,-162-10 205,-118-35 32,1-3 1,118 21-1,227-4-35,-89-39-110,-312 2 0,0 0 0,0 1 0,0 1 0,0-1 0,-1 2 0,11 4 0,31 8 0,-25-9 0,69 11 0,-85-16 0,0-2 0,0 1 0,0-1 0,0-1 0,0 0 0,18-4 0,-27 5 0,0-1 0,0 1 0,0-1 0,0 1 0,0-1 0,-1 0 0,1 0 0,0 0 0,0 0 0,-1 0 0,1-1 0,0 1 0,-1 0 0,0-1 0,1 1 0,-1-1 0,0 1 0,1-1 0,-1 0 0,0 1 0,0-1 0,0 0 0,-1 0 0,1 0 0,0 0 0,-1 0 0,1 0 0,-1 0 0,0 0 0,0 0 0,1 0 0,-1 0 0,-1 0 0,1 0 0,0 0 0,0 0 0,-1 0 0,1 0 0,-1 0 0,-1-3 0,0-1 0,-1 0 0,0 0 0,0 0 0,0 0 0,-1 1 0,0-1 0,0 1 0,0 0 0,-1 1 0,1-1 0,-1 1 0,-7-5 0,-6-1 0,0 0 0,0 2 0,-1 0 0,0 1 0,0 1 0,-1 1 0,0 1 0,-35-3 0,-17 3 0,-80 5 0,74 1 0,-909 1 0,687-3 0,297 0 0,1 0 0,-1 0 0,0 0 0,0 0 0,0 0 0,1 0 0,-1 0 0,0-1 0,1 0 0,-1 1 0,0-1 0,1 0 0,-1 0 0,1-1 0,-1 1 0,1 0 0,0-1 0,-1 0 0,1 1 0,0-1 0,0 0 0,0 0 0,0 0 0,0 0 0,1 0 0,-1-1 0,1 1 0,0-1 0,-1 1 0,1-1 0,0 1 0,0-1 0,0 1 0,1-1 0,-1-3 0,-5-32-1365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54152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875504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98899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p:cNvGrpSpPr/>
        <p:nvPr/>
      </p:nvGrpSpPr>
      <p:grpSpPr>
        <a:xfrm>
          <a:off x="0" y="0"/>
          <a:ext cx="0" cy="0"/>
          <a:chOff x="0" y="0"/>
          <a:chExt cx="0" cy="0"/>
        </a:xfrm>
      </p:grpSpPr>
      <p:sp>
        <p:nvSpPr>
          <p:cNvPr id="1075" name="Google Shape;1075;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6" name="Google Shape;1076;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56000"/>
            <a:ext cx="4160700" cy="23856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3600">
                <a:latin typeface="Outfit"/>
                <a:ea typeface="Outfit"/>
                <a:cs typeface="Outfit"/>
                <a:sym typeface="Outfi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3"/>
        <p:cNvGrpSpPr/>
        <p:nvPr/>
      </p:nvGrpSpPr>
      <p:grpSpPr>
        <a:xfrm>
          <a:off x="0" y="0"/>
          <a:ext cx="0" cy="0"/>
          <a:chOff x="0" y="0"/>
          <a:chExt cx="0" cy="0"/>
        </a:xfrm>
      </p:grpSpPr>
      <p:grpSp>
        <p:nvGrpSpPr>
          <p:cNvPr id="314" name="Google Shape;314;p31"/>
          <p:cNvGrpSpPr/>
          <p:nvPr/>
        </p:nvGrpSpPr>
        <p:grpSpPr>
          <a:xfrm>
            <a:off x="-247298" y="-446215"/>
            <a:ext cx="9638610" cy="6030088"/>
            <a:chOff x="-247298" y="-446215"/>
            <a:chExt cx="9638610" cy="6030088"/>
          </a:xfrm>
        </p:grpSpPr>
        <p:sp>
          <p:nvSpPr>
            <p:cNvPr id="315" name="Google Shape;315;p31"/>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3"/>
        <p:cNvGrpSpPr/>
        <p:nvPr/>
      </p:nvGrpSpPr>
      <p:grpSpPr>
        <a:xfrm>
          <a:off x="0" y="0"/>
          <a:ext cx="0" cy="0"/>
          <a:chOff x="0" y="0"/>
          <a:chExt cx="0" cy="0"/>
        </a:xfrm>
      </p:grpSpPr>
      <p:grpSp>
        <p:nvGrpSpPr>
          <p:cNvPr id="324" name="Google Shape;324;p32"/>
          <p:cNvGrpSpPr/>
          <p:nvPr/>
        </p:nvGrpSpPr>
        <p:grpSpPr>
          <a:xfrm>
            <a:off x="-476796" y="2900252"/>
            <a:ext cx="10097585" cy="2865204"/>
            <a:chOff x="-476796" y="2900252"/>
            <a:chExt cx="10097585" cy="2865204"/>
          </a:xfrm>
        </p:grpSpPr>
        <p:grpSp>
          <p:nvGrpSpPr>
            <p:cNvPr id="325" name="Google Shape;325;p32"/>
            <p:cNvGrpSpPr/>
            <p:nvPr/>
          </p:nvGrpSpPr>
          <p:grpSpPr>
            <a:xfrm>
              <a:off x="-476796" y="2900252"/>
              <a:ext cx="10097585" cy="2865204"/>
              <a:chOff x="-476796" y="2900252"/>
              <a:chExt cx="10097585" cy="2865204"/>
            </a:xfrm>
          </p:grpSpPr>
          <p:sp>
            <p:nvSpPr>
              <p:cNvPr id="326" name="Google Shape;326;p32"/>
              <p:cNvSpPr/>
              <p:nvPr/>
            </p:nvSpPr>
            <p:spPr>
              <a:xfrm rot="10800000" flipH="1">
                <a:off x="-266661"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90736"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476796"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rot="10800000">
                <a:off x="8571944"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flipH="1">
                <a:off x="8396019"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flipH="1">
                <a:off x="8782079"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rot="10800000">
                <a:off x="8009979"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32"/>
            <p:cNvSpPr/>
            <p:nvPr/>
          </p:nvSpPr>
          <p:spPr>
            <a:xfrm rot="10800000" flipH="1">
              <a:off x="293867"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720000" y="445025"/>
            <a:ext cx="55497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 name="Google Shape;55;p7"/>
          <p:cNvSpPr txBox="1">
            <a:spLocks noGrp="1"/>
          </p:cNvSpPr>
          <p:nvPr>
            <p:ph type="subTitle" idx="1"/>
          </p:nvPr>
        </p:nvSpPr>
        <p:spPr>
          <a:xfrm>
            <a:off x="720000" y="1652075"/>
            <a:ext cx="4294800" cy="2133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4292275" y="1663850"/>
            <a:ext cx="4138500" cy="1815900"/>
          </a:xfrm>
          <a:prstGeom prst="rect">
            <a:avLst/>
          </a:prstGeom>
        </p:spPr>
        <p:txBody>
          <a:bodyPr spcFirstLastPara="1" wrap="square" lIns="91425" tIns="91425" rIns="91425" bIns="91425" anchor="ctr" anchorCtr="0">
            <a:noAutofit/>
          </a:bodyPr>
          <a:lstStyle>
            <a:lvl1pPr lvl="0" algn="l">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1"/>
        <p:cNvGrpSpPr/>
        <p:nvPr/>
      </p:nvGrpSpPr>
      <p:grpSpPr>
        <a:xfrm>
          <a:off x="0" y="0"/>
          <a:ext cx="0" cy="0"/>
          <a:chOff x="0" y="0"/>
          <a:chExt cx="0" cy="0"/>
        </a:xfrm>
      </p:grpSpPr>
      <p:sp>
        <p:nvSpPr>
          <p:cNvPr id="62" name="Google Shape;62;p10"/>
          <p:cNvSpPr>
            <a:spLocks noGrp="1"/>
          </p:cNvSpPr>
          <p:nvPr>
            <p:ph type="pic" idx="2"/>
          </p:nvPr>
        </p:nvSpPr>
        <p:spPr>
          <a:xfrm>
            <a:off x="-25" y="-13725"/>
            <a:ext cx="9144000" cy="5157300"/>
          </a:xfrm>
          <a:prstGeom prst="rect">
            <a:avLst/>
          </a:prstGeom>
          <a:noFill/>
          <a:ln>
            <a:noFill/>
          </a:ln>
        </p:spPr>
      </p:sp>
      <p:sp>
        <p:nvSpPr>
          <p:cNvPr id="63" name="Google Shape;63;p10"/>
          <p:cNvSpPr txBox="1">
            <a:spLocks noGrp="1"/>
          </p:cNvSpPr>
          <p:nvPr>
            <p:ph type="title"/>
          </p:nvPr>
        </p:nvSpPr>
        <p:spPr>
          <a:xfrm>
            <a:off x="720000" y="3942625"/>
            <a:ext cx="7704000" cy="6444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8"/>
        <p:cNvGrpSpPr/>
        <p:nvPr/>
      </p:nvGrpSpPr>
      <p:grpSpPr>
        <a:xfrm>
          <a:off x="0" y="0"/>
          <a:ext cx="0" cy="0"/>
          <a:chOff x="0" y="0"/>
          <a:chExt cx="0" cy="0"/>
        </a:xfrm>
      </p:grpSpPr>
      <p:grpSp>
        <p:nvGrpSpPr>
          <p:cNvPr id="69" name="Google Shape;69;p13"/>
          <p:cNvGrpSpPr/>
          <p:nvPr/>
        </p:nvGrpSpPr>
        <p:grpSpPr>
          <a:xfrm>
            <a:off x="-417711" y="-428628"/>
            <a:ext cx="9979385" cy="6000759"/>
            <a:chOff x="-417711" y="-428628"/>
            <a:chExt cx="9979385" cy="6000759"/>
          </a:xfrm>
        </p:grpSpPr>
        <p:sp>
          <p:nvSpPr>
            <p:cNvPr id="70" name="Google Shape;70;p13"/>
            <p:cNvSpPr/>
            <p:nvPr/>
          </p:nvSpPr>
          <p:spPr>
            <a:xfrm>
              <a:off x="421002"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7884277"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8430764"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8430764"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125486"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125486"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417711"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872296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 name="Google Shape;79;p13"/>
          <p:cNvSpPr txBox="1">
            <a:spLocks noGrp="1"/>
          </p:cNvSpPr>
          <p:nvPr>
            <p:ph type="subTitle" idx="1"/>
          </p:nvPr>
        </p:nvSpPr>
        <p:spPr>
          <a:xfrm>
            <a:off x="720000"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3"/>
          <p:cNvSpPr txBox="1">
            <a:spLocks noGrp="1"/>
          </p:cNvSpPr>
          <p:nvPr>
            <p:ph type="subTitle" idx="2"/>
          </p:nvPr>
        </p:nvSpPr>
        <p:spPr>
          <a:xfrm>
            <a:off x="3419271"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3"/>
          <p:cNvSpPr txBox="1">
            <a:spLocks noGrp="1"/>
          </p:cNvSpPr>
          <p:nvPr>
            <p:ph type="subTitle" idx="3"/>
          </p:nvPr>
        </p:nvSpPr>
        <p:spPr>
          <a:xfrm>
            <a:off x="720000"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3"/>
          <p:cNvSpPr txBox="1">
            <a:spLocks noGrp="1"/>
          </p:cNvSpPr>
          <p:nvPr>
            <p:ph type="subTitle" idx="4"/>
          </p:nvPr>
        </p:nvSpPr>
        <p:spPr>
          <a:xfrm>
            <a:off x="3419271"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3"/>
          <p:cNvSpPr txBox="1">
            <a:spLocks noGrp="1"/>
          </p:cNvSpPr>
          <p:nvPr>
            <p:ph type="subTitle" idx="5"/>
          </p:nvPr>
        </p:nvSpPr>
        <p:spPr>
          <a:xfrm>
            <a:off x="6118549"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 name="Google Shape;84;p13"/>
          <p:cNvSpPr txBox="1">
            <a:spLocks noGrp="1"/>
          </p:cNvSpPr>
          <p:nvPr>
            <p:ph type="subTitle" idx="6"/>
          </p:nvPr>
        </p:nvSpPr>
        <p:spPr>
          <a:xfrm>
            <a:off x="6118549"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13"/>
          <p:cNvSpPr txBox="1">
            <a:spLocks noGrp="1"/>
          </p:cNvSpPr>
          <p:nvPr>
            <p:ph type="title" idx="7" hasCustomPrompt="1"/>
          </p:nvPr>
        </p:nvSpPr>
        <p:spPr>
          <a:xfrm>
            <a:off x="150540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title" idx="8" hasCustomPrompt="1"/>
          </p:nvPr>
        </p:nvSpPr>
        <p:spPr>
          <a:xfrm>
            <a:off x="150540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title" idx="9" hasCustomPrompt="1"/>
          </p:nvPr>
        </p:nvSpPr>
        <p:spPr>
          <a:xfrm>
            <a:off x="4204671"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title" idx="13" hasCustomPrompt="1"/>
          </p:nvPr>
        </p:nvSpPr>
        <p:spPr>
          <a:xfrm>
            <a:off x="4204671"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a:spLocks noGrp="1"/>
          </p:cNvSpPr>
          <p:nvPr>
            <p:ph type="title" idx="14" hasCustomPrompt="1"/>
          </p:nvPr>
        </p:nvSpPr>
        <p:spPr>
          <a:xfrm>
            <a:off x="690395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title" idx="15" hasCustomPrompt="1"/>
          </p:nvPr>
        </p:nvSpPr>
        <p:spPr>
          <a:xfrm>
            <a:off x="690395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16"/>
          </p:nvPr>
        </p:nvSpPr>
        <p:spPr>
          <a:xfrm>
            <a:off x="720000"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2" name="Google Shape;92;p13"/>
          <p:cNvSpPr txBox="1">
            <a:spLocks noGrp="1"/>
          </p:cNvSpPr>
          <p:nvPr>
            <p:ph type="subTitle" idx="17"/>
          </p:nvPr>
        </p:nvSpPr>
        <p:spPr>
          <a:xfrm>
            <a:off x="3419271"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3" name="Google Shape;93;p13"/>
          <p:cNvSpPr txBox="1">
            <a:spLocks noGrp="1"/>
          </p:cNvSpPr>
          <p:nvPr>
            <p:ph type="subTitle" idx="18"/>
          </p:nvPr>
        </p:nvSpPr>
        <p:spPr>
          <a:xfrm>
            <a:off x="6118549"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4" name="Google Shape;94;p13"/>
          <p:cNvSpPr txBox="1">
            <a:spLocks noGrp="1"/>
          </p:cNvSpPr>
          <p:nvPr>
            <p:ph type="subTitle" idx="19"/>
          </p:nvPr>
        </p:nvSpPr>
        <p:spPr>
          <a:xfrm>
            <a:off x="720000"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5" name="Google Shape;95;p13"/>
          <p:cNvSpPr txBox="1">
            <a:spLocks noGrp="1"/>
          </p:cNvSpPr>
          <p:nvPr>
            <p:ph type="subTitle" idx="20"/>
          </p:nvPr>
        </p:nvSpPr>
        <p:spPr>
          <a:xfrm>
            <a:off x="3419271"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6" name="Google Shape;96;p13"/>
          <p:cNvSpPr txBox="1">
            <a:spLocks noGrp="1"/>
          </p:cNvSpPr>
          <p:nvPr>
            <p:ph type="subTitle" idx="21"/>
          </p:nvPr>
        </p:nvSpPr>
        <p:spPr>
          <a:xfrm>
            <a:off x="6118549"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54"/>
        <p:cNvGrpSpPr/>
        <p:nvPr/>
      </p:nvGrpSpPr>
      <p:grpSpPr>
        <a:xfrm>
          <a:off x="0" y="0"/>
          <a:ext cx="0" cy="0"/>
          <a:chOff x="0" y="0"/>
          <a:chExt cx="0" cy="0"/>
        </a:xfrm>
      </p:grpSpPr>
      <p:grpSp>
        <p:nvGrpSpPr>
          <p:cNvPr id="155" name="Google Shape;155;p19"/>
          <p:cNvGrpSpPr/>
          <p:nvPr/>
        </p:nvGrpSpPr>
        <p:grpSpPr>
          <a:xfrm>
            <a:off x="-145083" y="-503840"/>
            <a:ext cx="9434170" cy="6151188"/>
            <a:chOff x="-145083" y="-503840"/>
            <a:chExt cx="9434170" cy="6151188"/>
          </a:xfrm>
        </p:grpSpPr>
        <p:sp>
          <p:nvSpPr>
            <p:cNvPr id="156" name="Google Shape;156;p19"/>
            <p:cNvSpPr/>
            <p:nvPr/>
          </p:nvSpPr>
          <p:spPr>
            <a:xfrm rot="10800000" flipH="1">
              <a:off x="534577" y="46792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145073" y="392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145083" y="44198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flipH="1">
              <a:off x="8430777" y="46443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p:nvPr/>
          </p:nvSpPr>
          <p:spPr>
            <a:xfrm rot="10800000" flipH="1">
              <a:off x="-125483" y="-4286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flipH="1">
              <a:off x="7770717" y="-5038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rot="10800000">
              <a:off x="8450367" y="2513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10800000">
              <a:off x="8450377" y="-2444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19"/>
          <p:cNvSpPr txBox="1">
            <a:spLocks noGrp="1"/>
          </p:cNvSpPr>
          <p:nvPr>
            <p:ph type="title"/>
          </p:nvPr>
        </p:nvSpPr>
        <p:spPr>
          <a:xfrm>
            <a:off x="720000" y="1270313"/>
            <a:ext cx="3777300" cy="1709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5" name="Google Shape;165;p19"/>
          <p:cNvSpPr txBox="1">
            <a:spLocks noGrp="1"/>
          </p:cNvSpPr>
          <p:nvPr>
            <p:ph type="subTitle" idx="1"/>
          </p:nvPr>
        </p:nvSpPr>
        <p:spPr>
          <a:xfrm>
            <a:off x="720000" y="2979813"/>
            <a:ext cx="3777300" cy="89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 name="Google Shape;166;p19"/>
          <p:cNvSpPr>
            <a:spLocks noGrp="1"/>
          </p:cNvSpPr>
          <p:nvPr>
            <p:ph type="pic" idx="2"/>
          </p:nvPr>
        </p:nvSpPr>
        <p:spPr>
          <a:xfrm>
            <a:off x="5121925" y="1060325"/>
            <a:ext cx="3109200" cy="3109200"/>
          </a:xfrm>
          <a:prstGeom prst="ellipse">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30"/>
        <p:cNvGrpSpPr/>
        <p:nvPr/>
      </p:nvGrpSpPr>
      <p:grpSpPr>
        <a:xfrm>
          <a:off x="0" y="0"/>
          <a:ext cx="0" cy="0"/>
          <a:chOff x="0" y="0"/>
          <a:chExt cx="0" cy="0"/>
        </a:xfrm>
      </p:grpSpPr>
      <p:grpSp>
        <p:nvGrpSpPr>
          <p:cNvPr id="231" name="Google Shape;231;p25"/>
          <p:cNvGrpSpPr/>
          <p:nvPr/>
        </p:nvGrpSpPr>
        <p:grpSpPr>
          <a:xfrm>
            <a:off x="-655296" y="3436585"/>
            <a:ext cx="10454595" cy="2311221"/>
            <a:chOff x="-655296" y="3436585"/>
            <a:chExt cx="10454595" cy="2311221"/>
          </a:xfrm>
        </p:grpSpPr>
        <p:sp>
          <p:nvSpPr>
            <p:cNvPr id="232" name="Google Shape;232;p25"/>
            <p:cNvSpPr/>
            <p:nvPr/>
          </p:nvSpPr>
          <p:spPr>
            <a:xfrm rot="10800000" flipH="1">
              <a:off x="-136836"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a:off x="183414"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rot="10800000" flipH="1">
              <a:off x="-655296"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rot="10800000">
              <a:off x="8442129"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flipH="1">
              <a:off x="8121879"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rot="10800000">
              <a:off x="8960589"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rot="10800000">
              <a:off x="7718714"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rot="10800000">
              <a:off x="586589"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1" name="Google Shape;241;p25"/>
          <p:cNvSpPr txBox="1">
            <a:spLocks noGrp="1"/>
          </p:cNvSpPr>
          <p:nvPr>
            <p:ph type="subTitle" idx="1"/>
          </p:nvPr>
        </p:nvSpPr>
        <p:spPr>
          <a:xfrm>
            <a:off x="4646250" y="1667625"/>
            <a:ext cx="3398400" cy="189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25"/>
          <p:cNvSpPr txBox="1">
            <a:spLocks noGrp="1"/>
          </p:cNvSpPr>
          <p:nvPr>
            <p:ph type="subTitle" idx="2"/>
          </p:nvPr>
        </p:nvSpPr>
        <p:spPr>
          <a:xfrm>
            <a:off x="1099338" y="1667625"/>
            <a:ext cx="3398400" cy="189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309"/>
        <p:cNvGrpSpPr/>
        <p:nvPr/>
      </p:nvGrpSpPr>
      <p:grpSpPr>
        <a:xfrm>
          <a:off x="0" y="0"/>
          <a:ext cx="0" cy="0"/>
          <a:chOff x="0" y="0"/>
          <a:chExt cx="0" cy="0"/>
        </a:xfrm>
      </p:grpSpPr>
      <p:sp>
        <p:nvSpPr>
          <p:cNvPr id="310" name="Google Shape;310;p30"/>
          <p:cNvSpPr txBox="1">
            <a:spLocks noGrp="1"/>
          </p:cNvSpPr>
          <p:nvPr>
            <p:ph type="title"/>
          </p:nvPr>
        </p:nvSpPr>
        <p:spPr>
          <a:xfrm>
            <a:off x="713225" y="677525"/>
            <a:ext cx="5094600" cy="1058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1" name="Google Shape;311;p30"/>
          <p:cNvSpPr txBox="1">
            <a:spLocks noGrp="1"/>
          </p:cNvSpPr>
          <p:nvPr>
            <p:ph type="subTitle" idx="1"/>
          </p:nvPr>
        </p:nvSpPr>
        <p:spPr>
          <a:xfrm>
            <a:off x="713225" y="1841450"/>
            <a:ext cx="5094600" cy="10587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2" name="Google Shape;312;p30"/>
          <p:cNvSpPr txBox="1"/>
          <p:nvPr/>
        </p:nvSpPr>
        <p:spPr>
          <a:xfrm>
            <a:off x="713225" y="3611950"/>
            <a:ext cx="50946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1"/>
                </a:solidFill>
                <a:latin typeface="DM Sans"/>
                <a:ea typeface="DM Sans"/>
                <a:cs typeface="DM Sans"/>
                <a:sym typeface="DM Sans"/>
              </a:rPr>
              <a:t>CREDITS:</a:t>
            </a:r>
            <a:r>
              <a:rPr lang="en" sz="1200">
                <a:solidFill>
                  <a:schemeClr val="dk1"/>
                </a:solidFill>
                <a:latin typeface="DM Sans"/>
                <a:ea typeface="DM Sans"/>
                <a:cs typeface="DM Sans"/>
                <a:sym typeface="DM Sans"/>
              </a:rPr>
              <a:t> This presentation template was created by </a:t>
            </a:r>
            <a:r>
              <a:rPr lang="en" sz="1200" b="1" u="sng">
                <a:solidFill>
                  <a:schemeClr val="dk1"/>
                </a:solid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DM Sans"/>
                <a:ea typeface="DM Sans"/>
                <a:cs typeface="DM Sans"/>
                <a:sym typeface="DM Sans"/>
              </a:rPr>
              <a:t>, and includes icons by </a:t>
            </a:r>
            <a:r>
              <a:rPr lang="en" sz="1200" b="1" u="sng">
                <a:solidFill>
                  <a:schemeClr val="dk1"/>
                </a:solid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DM Sans"/>
                <a:ea typeface="DM Sans"/>
                <a:cs typeface="DM Sans"/>
                <a:sym typeface="DM Sans"/>
              </a:rPr>
              <a:t>, and infographics &amp; images by </a:t>
            </a:r>
            <a:r>
              <a:rPr lang="en" sz="1200" b="1" u="sng">
                <a:solidFill>
                  <a:schemeClr val="dk1"/>
                </a:solid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DM Sans"/>
                <a:ea typeface="DM Sans"/>
                <a:cs typeface="DM Sans"/>
                <a:sym typeface="DM Sans"/>
              </a:rPr>
              <a:t> </a:t>
            </a:r>
            <a:endParaRPr sz="1200" b="1" u="sng">
              <a:solidFill>
                <a:schemeClr val="dk1"/>
              </a:solidFill>
              <a:latin typeface="DM Sans"/>
              <a:ea typeface="DM Sans"/>
              <a:cs typeface="DM Sans"/>
              <a:sym typeface="DM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1pPr>
            <a:lvl2pPr lvl="1"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2pPr>
            <a:lvl3pPr lvl="2"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3pPr>
            <a:lvl4pPr lvl="3"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4pPr>
            <a:lvl5pPr lvl="4"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5pPr>
            <a:lvl6pPr lvl="5"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6pPr>
            <a:lvl7pPr lvl="6"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7pPr>
            <a:lvl8pPr lvl="7"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8pPr>
            <a:lvl9pPr lvl="8"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6" r:id="rId4"/>
    <p:sldLayoutId id="2147483658" r:id="rId5"/>
    <p:sldLayoutId id="2147483659" r:id="rId6"/>
    <p:sldLayoutId id="2147483665" r:id="rId7"/>
    <p:sldLayoutId id="2147483671" r:id="rId8"/>
    <p:sldLayoutId id="2147483676" r:id="rId9"/>
    <p:sldLayoutId id="2147483677" r:id="rId10"/>
    <p:sldLayoutId id="214748367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7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6"/>
          <p:cNvSpPr txBox="1">
            <a:spLocks noGrp="1"/>
          </p:cNvSpPr>
          <p:nvPr>
            <p:ph type="ctrTitle"/>
          </p:nvPr>
        </p:nvSpPr>
        <p:spPr>
          <a:xfrm>
            <a:off x="304800" y="1156000"/>
            <a:ext cx="5501268" cy="238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Restaurant Reservation Chatbot</a:t>
            </a:r>
            <a:br>
              <a:rPr lang="en" b="1" dirty="0"/>
            </a:br>
            <a:endParaRPr sz="4800" dirty="0"/>
          </a:p>
        </p:txBody>
      </p:sp>
      <p:sp>
        <p:nvSpPr>
          <p:cNvPr id="345" name="Google Shape;345;p36"/>
          <p:cNvSpPr txBox="1">
            <a:spLocks noGrp="1"/>
          </p:cNvSpPr>
          <p:nvPr>
            <p:ph type="subTitle" idx="1"/>
          </p:nvPr>
        </p:nvSpPr>
        <p:spPr>
          <a:xfrm>
            <a:off x="327102" y="3534165"/>
            <a:ext cx="4549697" cy="126829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Presented By – </a:t>
            </a:r>
            <a:r>
              <a:rPr lang="en-IN" b="1" dirty="0"/>
              <a:t>Udiesh Kumar R</a:t>
            </a:r>
          </a:p>
          <a:p>
            <a:pPr marL="0" lvl="0" indent="0" algn="l" rtl="0">
              <a:spcBef>
                <a:spcPts val="0"/>
              </a:spcBef>
              <a:spcAft>
                <a:spcPts val="0"/>
              </a:spcAft>
              <a:buNone/>
            </a:pPr>
            <a:r>
              <a:rPr lang="en-IN" dirty="0"/>
              <a:t>University College of Engineering Villupuram</a:t>
            </a:r>
          </a:p>
          <a:p>
            <a:pPr marL="0" lvl="0" indent="0" algn="l" rtl="0">
              <a:spcBef>
                <a:spcPts val="0"/>
              </a:spcBef>
              <a:spcAft>
                <a:spcPts val="0"/>
              </a:spcAft>
              <a:buNone/>
            </a:pPr>
            <a:r>
              <a:rPr lang="en-IN" dirty="0"/>
              <a:t>B.E CSE (3</a:t>
            </a:r>
            <a:r>
              <a:rPr lang="en-IN" baseline="30000" dirty="0"/>
              <a:t>rd</a:t>
            </a:r>
            <a:r>
              <a:rPr lang="en-IN" dirty="0"/>
              <a:t> Year)</a:t>
            </a:r>
          </a:p>
          <a:p>
            <a:pPr marL="0" lvl="0" indent="0" algn="l" rtl="0">
              <a:spcBef>
                <a:spcPts val="0"/>
              </a:spcBef>
              <a:spcAft>
                <a:spcPts val="0"/>
              </a:spcAft>
              <a:buNone/>
            </a:pPr>
            <a:r>
              <a:rPr lang="en-IN" dirty="0"/>
              <a:t>Registration No - 422521104040</a:t>
            </a:r>
            <a:endParaRPr dirty="0"/>
          </a:p>
        </p:txBody>
      </p:sp>
      <p:cxnSp>
        <p:nvCxnSpPr>
          <p:cNvPr id="346" name="Google Shape;346;p36"/>
          <p:cNvCxnSpPr/>
          <p:nvPr/>
        </p:nvCxnSpPr>
        <p:spPr>
          <a:xfrm>
            <a:off x="823425" y="987213"/>
            <a:ext cx="373500" cy="0"/>
          </a:xfrm>
          <a:prstGeom prst="straightConnector1">
            <a:avLst/>
          </a:prstGeom>
          <a:noFill/>
          <a:ln w="19050" cap="flat" cmpd="sng">
            <a:solidFill>
              <a:schemeClr val="dk1"/>
            </a:solidFill>
            <a:prstDash val="solid"/>
            <a:round/>
            <a:headEnd type="none" w="med" len="med"/>
            <a:tailEnd type="none" w="med" len="med"/>
          </a:ln>
        </p:spPr>
      </p:cxnSp>
      <p:grpSp>
        <p:nvGrpSpPr>
          <p:cNvPr id="347" name="Google Shape;347;p36"/>
          <p:cNvGrpSpPr/>
          <p:nvPr/>
        </p:nvGrpSpPr>
        <p:grpSpPr>
          <a:xfrm>
            <a:off x="5115337" y="-428624"/>
            <a:ext cx="4275118" cy="6450405"/>
            <a:chOff x="5115337" y="-428624"/>
            <a:chExt cx="4275118" cy="6450405"/>
          </a:xfrm>
        </p:grpSpPr>
        <p:sp>
          <p:nvSpPr>
            <p:cNvPr id="348" name="Google Shape;348;p36"/>
            <p:cNvSpPr/>
            <p:nvPr/>
          </p:nvSpPr>
          <p:spPr>
            <a:xfrm rot="10800000" flipH="1">
              <a:off x="8492525" y="-1927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6"/>
            <p:cNvSpPr/>
            <p:nvPr/>
          </p:nvSpPr>
          <p:spPr>
            <a:xfrm>
              <a:off x="8551745" y="32678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p:cNvSpPr/>
            <p:nvPr/>
          </p:nvSpPr>
          <p:spPr>
            <a:xfrm>
              <a:off x="6606686"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7103477"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6684072"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6109895" y="11940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6109895" y="6977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7587339" y="1194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5634170" y="-42862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7017892"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193798" y="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8068891" y="16222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rot="10800000" flipH="1">
              <a:off x="5115337" y="3655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rot="10800000" flipH="1">
              <a:off x="6606680" y="39247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rot="10800000" flipH="1">
              <a:off x="5983934" y="50536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rot="10800000" flipH="1">
              <a:off x="7178797" y="35333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rot="10800000" flipH="1">
              <a:off x="6606686" y="460940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rot="10800000" flipH="1">
              <a:off x="5526543" y="41283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8117298" y="28522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8172542" y="3036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22A86E-B510-0D2F-24FD-94969944C38D}"/>
              </a:ext>
            </a:extLst>
          </p:cNvPr>
          <p:cNvPicPr>
            <a:picLocks noChangeAspect="1"/>
          </p:cNvPicPr>
          <p:nvPr/>
        </p:nvPicPr>
        <p:blipFill rotWithShape="1">
          <a:blip r:embed="rId2"/>
          <a:srcRect l="4343" t="3468" r="3634" b="3306"/>
          <a:stretch/>
        </p:blipFill>
        <p:spPr>
          <a:xfrm>
            <a:off x="185855" y="66908"/>
            <a:ext cx="4661210" cy="4356409"/>
          </a:xfrm>
          <a:prstGeom prst="rect">
            <a:avLst/>
          </a:prstGeom>
          <a:gradFill>
            <a:gsLst>
              <a:gs pos="100000">
                <a:schemeClr val="accent1">
                  <a:lumMod val="5000"/>
                  <a:lumOff val="95000"/>
                </a:schemeClr>
              </a:gs>
              <a:gs pos="100000">
                <a:schemeClr val="accent1">
                  <a:lumMod val="45000"/>
                  <a:lumOff val="55000"/>
                </a:schemeClr>
              </a:gs>
            </a:gsLst>
            <a:lin ang="5400000" scaled="1"/>
          </a:gradFill>
        </p:spPr>
      </p:pic>
      <p:pic>
        <p:nvPicPr>
          <p:cNvPr id="11" name="Picture 10">
            <a:extLst>
              <a:ext uri="{FF2B5EF4-FFF2-40B4-BE49-F238E27FC236}">
                <a16:creationId xmlns:a16="http://schemas.microsoft.com/office/drawing/2014/main" id="{9BE0A41B-87AF-2C0E-0A08-8DD9353B6ECD}"/>
              </a:ext>
            </a:extLst>
          </p:cNvPr>
          <p:cNvPicPr>
            <a:picLocks noChangeAspect="1"/>
          </p:cNvPicPr>
          <p:nvPr/>
        </p:nvPicPr>
        <p:blipFill rotWithShape="1">
          <a:blip r:embed="rId3"/>
          <a:srcRect l="6801" t="3179" r="6396" b="3307"/>
          <a:stretch/>
        </p:blipFill>
        <p:spPr>
          <a:xfrm>
            <a:off x="5047785" y="148682"/>
            <a:ext cx="2750634" cy="4311806"/>
          </a:xfrm>
          <a:prstGeom prst="rect">
            <a:avLst/>
          </a:prstGeom>
        </p:spPr>
      </p:pic>
      <p:sp>
        <p:nvSpPr>
          <p:cNvPr id="12" name="TextBox 11">
            <a:extLst>
              <a:ext uri="{FF2B5EF4-FFF2-40B4-BE49-F238E27FC236}">
                <a16:creationId xmlns:a16="http://schemas.microsoft.com/office/drawing/2014/main" id="{99CF5ED0-9C31-526C-FEA4-8075962150F3}"/>
              </a:ext>
            </a:extLst>
          </p:cNvPr>
          <p:cNvSpPr txBox="1"/>
          <p:nvPr/>
        </p:nvSpPr>
        <p:spPr>
          <a:xfrm>
            <a:off x="349406" y="4441861"/>
            <a:ext cx="4252332" cy="584775"/>
          </a:xfrm>
          <a:prstGeom prst="rect">
            <a:avLst/>
          </a:prstGeom>
          <a:noFill/>
        </p:spPr>
        <p:txBody>
          <a:bodyPr wrap="square" rtlCol="0">
            <a:spAutoFit/>
          </a:bodyPr>
          <a:lstStyle/>
          <a:p>
            <a:r>
              <a:rPr lang="en-US" sz="1600" b="1" dirty="0">
                <a:solidFill>
                  <a:schemeClr val="bg2">
                    <a:lumMod val="10000"/>
                  </a:schemeClr>
                </a:solidFill>
                <a:latin typeface="DM Sans" pitchFamily="2" charset="0"/>
              </a:rPr>
              <a:t>HTML and JavaScript code for chatbot UI Interface</a:t>
            </a:r>
            <a:endParaRPr lang="en-IN" sz="1600" b="1" dirty="0">
              <a:solidFill>
                <a:schemeClr val="bg2">
                  <a:lumMod val="10000"/>
                </a:schemeClr>
              </a:solidFill>
              <a:latin typeface="DM Sans" pitchFamily="2" charset="0"/>
            </a:endParaRPr>
          </a:p>
        </p:txBody>
      </p:sp>
      <p:sp>
        <p:nvSpPr>
          <p:cNvPr id="13" name="TextBox 12">
            <a:extLst>
              <a:ext uri="{FF2B5EF4-FFF2-40B4-BE49-F238E27FC236}">
                <a16:creationId xmlns:a16="http://schemas.microsoft.com/office/drawing/2014/main" id="{A8F3FCFB-AC6D-9657-A352-BC9F31072ED3}"/>
              </a:ext>
            </a:extLst>
          </p:cNvPr>
          <p:cNvSpPr txBox="1"/>
          <p:nvPr/>
        </p:nvSpPr>
        <p:spPr>
          <a:xfrm>
            <a:off x="5456663" y="4549697"/>
            <a:ext cx="2995961" cy="338554"/>
          </a:xfrm>
          <a:prstGeom prst="rect">
            <a:avLst/>
          </a:prstGeom>
          <a:noFill/>
        </p:spPr>
        <p:txBody>
          <a:bodyPr wrap="square" rtlCol="0">
            <a:spAutoFit/>
          </a:bodyPr>
          <a:lstStyle/>
          <a:p>
            <a:r>
              <a:rPr lang="en-US" sz="1600" b="1" dirty="0">
                <a:latin typeface="DM Sans" pitchFamily="2" charset="0"/>
              </a:rPr>
              <a:t>CSS for </a:t>
            </a:r>
            <a:r>
              <a:rPr lang="en-US" b="1" dirty="0">
                <a:solidFill>
                  <a:schemeClr val="bg2">
                    <a:lumMod val="10000"/>
                  </a:schemeClr>
                </a:solidFill>
                <a:latin typeface="DM Sans" pitchFamily="2" charset="0"/>
              </a:rPr>
              <a:t>Styling</a:t>
            </a:r>
            <a:endParaRPr lang="en-IN" sz="1600" b="1" dirty="0">
              <a:solidFill>
                <a:schemeClr val="bg2">
                  <a:lumMod val="10000"/>
                </a:schemeClr>
              </a:solidFill>
              <a:latin typeface="DM Sans" pitchFamily="2" charset="0"/>
            </a:endParaRPr>
          </a:p>
        </p:txBody>
      </p:sp>
    </p:spTree>
    <p:extLst>
      <p:ext uri="{BB962C8B-B14F-4D97-AF65-F5344CB8AC3E}">
        <p14:creationId xmlns:p14="http://schemas.microsoft.com/office/powerpoint/2010/main" val="2722731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82454A-662F-8824-8877-3A2C65C98B7A}"/>
              </a:ext>
            </a:extLst>
          </p:cNvPr>
          <p:cNvPicPr>
            <a:picLocks noChangeAspect="1"/>
          </p:cNvPicPr>
          <p:nvPr/>
        </p:nvPicPr>
        <p:blipFill>
          <a:blip r:embed="rId3"/>
          <a:stretch>
            <a:fillRect/>
          </a:stretch>
        </p:blipFill>
        <p:spPr>
          <a:xfrm>
            <a:off x="401629" y="185804"/>
            <a:ext cx="8437757" cy="43101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56C37129-49DF-421E-A29F-B38FBF90AAFE}"/>
              </a:ext>
            </a:extLst>
          </p:cNvPr>
          <p:cNvSpPr txBox="1"/>
          <p:nvPr/>
        </p:nvSpPr>
        <p:spPr>
          <a:xfrm>
            <a:off x="2780373" y="4579436"/>
            <a:ext cx="3389968" cy="461665"/>
          </a:xfrm>
          <a:prstGeom prst="rect">
            <a:avLst/>
          </a:prstGeom>
          <a:noFill/>
        </p:spPr>
        <p:txBody>
          <a:bodyPr wrap="square" rtlCol="0">
            <a:spAutoFit/>
          </a:bodyPr>
          <a:lstStyle/>
          <a:p>
            <a:r>
              <a:rPr lang="en-IN" sz="2400" dirty="0">
                <a:latin typeface="DM Sans" pitchFamily="2" charset="0"/>
              </a:rPr>
              <a:t>     Accuracy Metrics</a:t>
            </a:r>
          </a:p>
        </p:txBody>
      </p:sp>
      <p:grpSp>
        <p:nvGrpSpPr>
          <p:cNvPr id="9855" name="Google Shape;9855;p86"/>
          <p:cNvGrpSpPr/>
          <p:nvPr/>
        </p:nvGrpSpPr>
        <p:grpSpPr>
          <a:xfrm>
            <a:off x="5897932" y="4635422"/>
            <a:ext cx="366298" cy="366269"/>
            <a:chOff x="-61783350" y="2297100"/>
            <a:chExt cx="316675" cy="316650"/>
          </a:xfrm>
          <a:solidFill>
            <a:schemeClr val="tx1">
              <a:lumMod val="75000"/>
            </a:schemeClr>
          </a:solidFill>
        </p:grpSpPr>
        <p:sp>
          <p:nvSpPr>
            <p:cNvPr id="9856" name="Google Shape;9856;p86"/>
            <p:cNvSpPr/>
            <p:nvPr/>
          </p:nvSpPr>
          <p:spPr>
            <a:xfrm>
              <a:off x="-61783350" y="2297100"/>
              <a:ext cx="316650" cy="316650"/>
            </a:xfrm>
            <a:custGeom>
              <a:avLst/>
              <a:gdLst/>
              <a:ahLst/>
              <a:cxnLst/>
              <a:rect l="l" t="t" r="r" b="b"/>
              <a:pathLst>
                <a:path w="12666" h="12666" extrusionOk="0">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grpFill/>
            <a:ln>
              <a:solidFill>
                <a:schemeClr val="bg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7" name="Google Shape;9857;p86"/>
            <p:cNvSpPr/>
            <p:nvPr/>
          </p:nvSpPr>
          <p:spPr>
            <a:xfrm>
              <a:off x="-61742350" y="2387676"/>
              <a:ext cx="275675" cy="151250"/>
            </a:xfrm>
            <a:custGeom>
              <a:avLst/>
              <a:gdLst/>
              <a:ahLst/>
              <a:cxnLst/>
              <a:rect l="l" t="t" r="r" b="b"/>
              <a:pathLst>
                <a:path w="11027" h="6050" extrusionOk="0">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grpFill/>
            <a:ln>
              <a:solidFill>
                <a:schemeClr val="bg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578129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BDAC7E-4FEA-E549-8DD8-0E4BE66CD292}"/>
              </a:ext>
            </a:extLst>
          </p:cNvPr>
          <p:cNvSpPr>
            <a:spLocks noGrp="1"/>
          </p:cNvSpPr>
          <p:nvPr>
            <p:ph type="title"/>
          </p:nvPr>
        </p:nvSpPr>
        <p:spPr>
          <a:xfrm>
            <a:off x="861249" y="348479"/>
            <a:ext cx="3777300" cy="640262"/>
          </a:xfrm>
        </p:spPr>
        <p:txBody>
          <a:bodyPr/>
          <a:lstStyle/>
          <a:p>
            <a:r>
              <a:rPr lang="en-IN" u="sng" dirty="0"/>
              <a:t>Result</a:t>
            </a:r>
          </a:p>
        </p:txBody>
      </p:sp>
      <p:sp>
        <p:nvSpPr>
          <p:cNvPr id="5" name="Subtitle 4">
            <a:extLst>
              <a:ext uri="{FF2B5EF4-FFF2-40B4-BE49-F238E27FC236}">
                <a16:creationId xmlns:a16="http://schemas.microsoft.com/office/drawing/2014/main" id="{89C9949C-1CFC-4EA1-1115-DA8D2E2432EC}"/>
              </a:ext>
            </a:extLst>
          </p:cNvPr>
          <p:cNvSpPr>
            <a:spLocks noGrp="1"/>
          </p:cNvSpPr>
          <p:nvPr>
            <p:ph type="subTitle" idx="1"/>
          </p:nvPr>
        </p:nvSpPr>
        <p:spPr>
          <a:xfrm>
            <a:off x="638224" y="1165880"/>
            <a:ext cx="8074596" cy="2811388"/>
          </a:xfrm>
        </p:spPr>
        <p:txBody>
          <a:bodyPr/>
          <a:lstStyle/>
          <a:p>
            <a:pPr algn="l">
              <a:buFont typeface="Arial" panose="020B0604020202020204" pitchFamily="34" charset="0"/>
              <a:buChar char="•"/>
            </a:pPr>
            <a:r>
              <a:rPr lang="en-US" sz="1500" i="0" dirty="0">
                <a:solidFill>
                  <a:schemeClr val="tx1">
                    <a:lumMod val="75000"/>
                  </a:schemeClr>
                </a:solidFill>
                <a:effectLst/>
                <a:latin typeface="DM Sans" pitchFamily="2" charset="0"/>
              </a:rPr>
              <a:t>The chatbot consistently provided accurate responses to different user questions.</a:t>
            </a:r>
          </a:p>
          <a:p>
            <a:pPr algn="l">
              <a:buFont typeface="Arial" panose="020B0604020202020204" pitchFamily="34" charset="0"/>
              <a:buChar char="•"/>
            </a:pPr>
            <a:endParaRPr lang="en-US" sz="1500" i="0" dirty="0">
              <a:solidFill>
                <a:schemeClr val="tx1">
                  <a:lumMod val="75000"/>
                </a:schemeClr>
              </a:solidFill>
              <a:effectLst/>
              <a:latin typeface="DM Sans" pitchFamily="2" charset="0"/>
            </a:endParaRPr>
          </a:p>
          <a:p>
            <a:pPr algn="l">
              <a:buFont typeface="Arial" panose="020B0604020202020204" pitchFamily="34" charset="0"/>
              <a:buChar char="•"/>
            </a:pPr>
            <a:r>
              <a:rPr lang="en-US" sz="1500" i="0" dirty="0">
                <a:solidFill>
                  <a:schemeClr val="tx1">
                    <a:lumMod val="75000"/>
                  </a:schemeClr>
                </a:solidFill>
                <a:effectLst/>
                <a:latin typeface="DM Sans" pitchFamily="2" charset="0"/>
              </a:rPr>
              <a:t>Users found it easy to chat with the bot, as it understood and replied well to various queries.</a:t>
            </a:r>
          </a:p>
          <a:p>
            <a:pPr algn="l">
              <a:buFont typeface="Arial" panose="020B0604020202020204" pitchFamily="34" charset="0"/>
              <a:buChar char="•"/>
            </a:pPr>
            <a:endParaRPr lang="en-US" sz="1500" i="0" dirty="0">
              <a:solidFill>
                <a:schemeClr val="tx1">
                  <a:lumMod val="75000"/>
                </a:schemeClr>
              </a:solidFill>
              <a:effectLst/>
              <a:latin typeface="DM Sans" pitchFamily="2" charset="0"/>
            </a:endParaRPr>
          </a:p>
          <a:p>
            <a:pPr algn="l">
              <a:buFont typeface="Arial" panose="020B0604020202020204" pitchFamily="34" charset="0"/>
              <a:buChar char="•"/>
            </a:pPr>
            <a:r>
              <a:rPr lang="en-US" sz="1500" i="0" dirty="0">
                <a:solidFill>
                  <a:schemeClr val="tx1">
                    <a:lumMod val="75000"/>
                  </a:schemeClr>
                </a:solidFill>
                <a:effectLst/>
                <a:latin typeface="DM Sans" pitchFamily="2" charset="0"/>
              </a:rPr>
              <a:t>Trained on diverse conversations, the chatbot adapted to different topics and user needs.</a:t>
            </a:r>
          </a:p>
          <a:p>
            <a:pPr algn="l">
              <a:buFont typeface="Arial" panose="020B0604020202020204" pitchFamily="34" charset="0"/>
              <a:buChar char="•"/>
            </a:pPr>
            <a:r>
              <a:rPr lang="en-US" sz="1500" i="0" dirty="0">
                <a:solidFill>
                  <a:schemeClr val="tx1">
                    <a:lumMod val="75000"/>
                  </a:schemeClr>
                </a:solidFill>
                <a:effectLst/>
                <a:latin typeface="DM Sans" pitchFamily="2" charset="0"/>
              </a:rPr>
              <a:t>Regular checks ensured the chatbot stayed reliable, with few mistakes in responses.</a:t>
            </a:r>
          </a:p>
          <a:p>
            <a:pPr algn="l">
              <a:buFont typeface="Arial" panose="020B0604020202020204" pitchFamily="34" charset="0"/>
              <a:buChar char="•"/>
            </a:pPr>
            <a:endParaRPr lang="en-US" sz="1500" i="0" dirty="0">
              <a:solidFill>
                <a:schemeClr val="tx1">
                  <a:lumMod val="75000"/>
                </a:schemeClr>
              </a:solidFill>
              <a:effectLst/>
              <a:latin typeface="DM Sans" pitchFamily="2" charset="0"/>
            </a:endParaRPr>
          </a:p>
          <a:p>
            <a:pPr algn="l">
              <a:buFont typeface="Arial" panose="020B0604020202020204" pitchFamily="34" charset="0"/>
              <a:buChar char="•"/>
            </a:pPr>
            <a:r>
              <a:rPr lang="en-US" sz="1500" i="0" dirty="0">
                <a:solidFill>
                  <a:schemeClr val="tx1">
                    <a:lumMod val="75000"/>
                  </a:schemeClr>
                </a:solidFill>
                <a:effectLst/>
                <a:latin typeface="DM Sans" pitchFamily="2" charset="0"/>
              </a:rPr>
              <a:t>With ongoing learning, the chatbot kept getting better, meeting users' needs effectively.</a:t>
            </a:r>
          </a:p>
          <a:p>
            <a:endParaRPr lang="en-IN" dirty="0"/>
          </a:p>
        </p:txBody>
      </p:sp>
    </p:spTree>
    <p:extLst>
      <p:ext uri="{BB962C8B-B14F-4D97-AF65-F5344CB8AC3E}">
        <p14:creationId xmlns:p14="http://schemas.microsoft.com/office/powerpoint/2010/main" val="166700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63BB75F-7849-0AF2-9570-F714070D7256}"/>
              </a:ext>
            </a:extLst>
          </p:cNvPr>
          <p:cNvPicPr>
            <a:picLocks noChangeAspect="1"/>
          </p:cNvPicPr>
          <p:nvPr/>
        </p:nvPicPr>
        <p:blipFill rotWithShape="1">
          <a:blip r:embed="rId3"/>
          <a:srcRect r="28943"/>
          <a:stretch/>
        </p:blipFill>
        <p:spPr>
          <a:xfrm>
            <a:off x="327102" y="68918"/>
            <a:ext cx="8727688" cy="4874789"/>
          </a:xfrm>
          <a:prstGeom prst="rect">
            <a:avLst/>
          </a:prstGeom>
        </p:spPr>
      </p:pic>
      <p:pic>
        <p:nvPicPr>
          <p:cNvPr id="11" name="Picture 10">
            <a:extLst>
              <a:ext uri="{FF2B5EF4-FFF2-40B4-BE49-F238E27FC236}">
                <a16:creationId xmlns:a16="http://schemas.microsoft.com/office/drawing/2014/main" id="{DF64D4F7-5201-9F69-1B46-F1B2E8A7B9E9}"/>
              </a:ext>
            </a:extLst>
          </p:cNvPr>
          <p:cNvPicPr>
            <a:picLocks noChangeAspect="1"/>
          </p:cNvPicPr>
          <p:nvPr/>
        </p:nvPicPr>
        <p:blipFill rotWithShape="1">
          <a:blip r:embed="rId4"/>
          <a:srcRect l="29101" t="10924" r="30174" b="3451"/>
          <a:stretch/>
        </p:blipFill>
        <p:spPr>
          <a:xfrm>
            <a:off x="208155" y="612387"/>
            <a:ext cx="3806284" cy="4063691"/>
          </a:xfrm>
          <a:prstGeom prst="rect">
            <a:avLst/>
          </a:prstGeom>
        </p:spPr>
      </p:pic>
      <p:sp>
        <p:nvSpPr>
          <p:cNvPr id="14" name="TextBox 13">
            <a:extLst>
              <a:ext uri="{FF2B5EF4-FFF2-40B4-BE49-F238E27FC236}">
                <a16:creationId xmlns:a16="http://schemas.microsoft.com/office/drawing/2014/main" id="{9FED93CA-F652-B777-A530-9D09C59CD502}"/>
              </a:ext>
            </a:extLst>
          </p:cNvPr>
          <p:cNvSpPr txBox="1"/>
          <p:nvPr/>
        </p:nvSpPr>
        <p:spPr>
          <a:xfrm>
            <a:off x="2505306" y="4707259"/>
            <a:ext cx="4676078" cy="369332"/>
          </a:xfrm>
          <a:prstGeom prst="rect">
            <a:avLst/>
          </a:prstGeom>
          <a:noFill/>
        </p:spPr>
        <p:txBody>
          <a:bodyPr wrap="square" rtlCol="0">
            <a:spAutoFit/>
          </a:bodyPr>
          <a:lstStyle/>
          <a:p>
            <a:r>
              <a:rPr lang="en-IN" sz="1800" b="1" dirty="0">
                <a:latin typeface="DM Sans" pitchFamily="2" charset="0"/>
              </a:rPr>
              <a:t>             Chatbot In Action</a:t>
            </a:r>
          </a:p>
        </p:txBody>
      </p:sp>
    </p:spTree>
    <p:extLst>
      <p:ext uri="{BB962C8B-B14F-4D97-AF65-F5344CB8AC3E}">
        <p14:creationId xmlns:p14="http://schemas.microsoft.com/office/powerpoint/2010/main" val="2218220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5150B0-EE62-3298-BFB1-D81F30701B0B}"/>
              </a:ext>
            </a:extLst>
          </p:cNvPr>
          <p:cNvPicPr>
            <a:picLocks noChangeAspect="1"/>
          </p:cNvPicPr>
          <p:nvPr/>
        </p:nvPicPr>
        <p:blipFill>
          <a:blip r:embed="rId3"/>
          <a:stretch>
            <a:fillRect/>
          </a:stretch>
        </p:blipFill>
        <p:spPr>
          <a:xfrm>
            <a:off x="223025" y="180044"/>
            <a:ext cx="8742556" cy="3916170"/>
          </a:xfrm>
          <a:prstGeom prst="roundRect">
            <a:avLst>
              <a:gd name="adj" fmla="val 8594"/>
            </a:avLst>
          </a:prstGeom>
          <a:solidFill>
            <a:srgbClr val="FFFFFF">
              <a:shade val="85000"/>
            </a:srgbClr>
          </a:solidFill>
          <a:ln>
            <a:noFill/>
          </a:ln>
          <a:effectLst/>
        </p:spPr>
      </p:pic>
      <p:sp>
        <p:nvSpPr>
          <p:cNvPr id="5" name="TextBox 4">
            <a:extLst>
              <a:ext uri="{FF2B5EF4-FFF2-40B4-BE49-F238E27FC236}">
                <a16:creationId xmlns:a16="http://schemas.microsoft.com/office/drawing/2014/main" id="{FBB34BFF-964B-91F7-FA38-1ECCAF992CA7}"/>
              </a:ext>
            </a:extLst>
          </p:cNvPr>
          <p:cNvSpPr txBox="1"/>
          <p:nvPr/>
        </p:nvSpPr>
        <p:spPr>
          <a:xfrm>
            <a:off x="245326" y="4267200"/>
            <a:ext cx="7255728" cy="646331"/>
          </a:xfrm>
          <a:prstGeom prst="rect">
            <a:avLst/>
          </a:prstGeom>
          <a:noFill/>
        </p:spPr>
        <p:txBody>
          <a:bodyPr wrap="square" rtlCol="0">
            <a:spAutoFit/>
          </a:bodyPr>
          <a:lstStyle/>
          <a:p>
            <a:r>
              <a:rPr lang="en-IN" sz="1800" b="1" dirty="0">
                <a:latin typeface="DM Sans" pitchFamily="2" charset="0"/>
              </a:rPr>
              <a:t>Flask Server Handling the User Query and sending Appropriate Responses Back to the Web Application</a:t>
            </a:r>
          </a:p>
        </p:txBody>
      </p:sp>
      <p:grpSp>
        <p:nvGrpSpPr>
          <p:cNvPr id="1365" name="Google Shape;1365;p71"/>
          <p:cNvGrpSpPr/>
          <p:nvPr/>
        </p:nvGrpSpPr>
        <p:grpSpPr>
          <a:xfrm>
            <a:off x="7453664" y="4226808"/>
            <a:ext cx="709028" cy="545914"/>
            <a:chOff x="6019982" y="3988927"/>
            <a:chExt cx="392155" cy="392133"/>
          </a:xfrm>
        </p:grpSpPr>
        <p:sp>
          <p:nvSpPr>
            <p:cNvPr id="1366" name="Google Shape;1366;p71"/>
            <p:cNvSpPr/>
            <p:nvPr/>
          </p:nvSpPr>
          <p:spPr>
            <a:xfrm>
              <a:off x="6019982" y="3988927"/>
              <a:ext cx="392155" cy="392133"/>
            </a:xfrm>
            <a:custGeom>
              <a:avLst/>
              <a:gdLst/>
              <a:ahLst/>
              <a:cxnLst/>
              <a:rect l="l" t="t" r="r" b="b"/>
              <a:pathLst>
                <a:path w="17352" h="17351" extrusionOk="0">
                  <a:moveTo>
                    <a:pt x="8967" y="1018"/>
                  </a:moveTo>
                  <a:lnTo>
                    <a:pt x="9258" y="1115"/>
                  </a:lnTo>
                  <a:lnTo>
                    <a:pt x="9548" y="1260"/>
                  </a:lnTo>
                  <a:lnTo>
                    <a:pt x="9791" y="1406"/>
                  </a:lnTo>
                  <a:lnTo>
                    <a:pt x="9985" y="1599"/>
                  </a:lnTo>
                  <a:lnTo>
                    <a:pt x="10178" y="1842"/>
                  </a:lnTo>
                  <a:lnTo>
                    <a:pt x="10324" y="2133"/>
                  </a:lnTo>
                  <a:lnTo>
                    <a:pt x="10372" y="2423"/>
                  </a:lnTo>
                  <a:lnTo>
                    <a:pt x="10469" y="2617"/>
                  </a:lnTo>
                  <a:lnTo>
                    <a:pt x="10615" y="2763"/>
                  </a:lnTo>
                  <a:lnTo>
                    <a:pt x="10857" y="2811"/>
                  </a:lnTo>
                  <a:lnTo>
                    <a:pt x="11051" y="2811"/>
                  </a:lnTo>
                  <a:lnTo>
                    <a:pt x="11390" y="2714"/>
                  </a:lnTo>
                  <a:lnTo>
                    <a:pt x="11681" y="2714"/>
                  </a:lnTo>
                  <a:lnTo>
                    <a:pt x="12117" y="2763"/>
                  </a:lnTo>
                  <a:lnTo>
                    <a:pt x="12456" y="2860"/>
                  </a:lnTo>
                  <a:lnTo>
                    <a:pt x="12796" y="3053"/>
                  </a:lnTo>
                  <a:lnTo>
                    <a:pt x="13086" y="3296"/>
                  </a:lnTo>
                  <a:lnTo>
                    <a:pt x="13329" y="3587"/>
                  </a:lnTo>
                  <a:lnTo>
                    <a:pt x="13523" y="3926"/>
                  </a:lnTo>
                  <a:lnTo>
                    <a:pt x="13620" y="4265"/>
                  </a:lnTo>
                  <a:lnTo>
                    <a:pt x="13668" y="4701"/>
                  </a:lnTo>
                  <a:lnTo>
                    <a:pt x="13668" y="4847"/>
                  </a:lnTo>
                  <a:lnTo>
                    <a:pt x="13716" y="5040"/>
                  </a:lnTo>
                  <a:lnTo>
                    <a:pt x="13813" y="5234"/>
                  </a:lnTo>
                  <a:lnTo>
                    <a:pt x="14007" y="5331"/>
                  </a:lnTo>
                  <a:lnTo>
                    <a:pt x="14201" y="5380"/>
                  </a:lnTo>
                  <a:lnTo>
                    <a:pt x="14298" y="5380"/>
                  </a:lnTo>
                  <a:lnTo>
                    <a:pt x="14686" y="5428"/>
                  </a:lnTo>
                  <a:lnTo>
                    <a:pt x="15073" y="5525"/>
                  </a:lnTo>
                  <a:lnTo>
                    <a:pt x="15413" y="5719"/>
                  </a:lnTo>
                  <a:lnTo>
                    <a:pt x="15703" y="5961"/>
                  </a:lnTo>
                  <a:lnTo>
                    <a:pt x="15994" y="6252"/>
                  </a:lnTo>
                  <a:lnTo>
                    <a:pt x="16140" y="6591"/>
                  </a:lnTo>
                  <a:lnTo>
                    <a:pt x="16285" y="6979"/>
                  </a:lnTo>
                  <a:lnTo>
                    <a:pt x="16334" y="7367"/>
                  </a:lnTo>
                  <a:lnTo>
                    <a:pt x="16285" y="7803"/>
                  </a:lnTo>
                  <a:lnTo>
                    <a:pt x="16140" y="8191"/>
                  </a:lnTo>
                  <a:lnTo>
                    <a:pt x="15994" y="8530"/>
                  </a:lnTo>
                  <a:lnTo>
                    <a:pt x="15703" y="8821"/>
                  </a:lnTo>
                  <a:lnTo>
                    <a:pt x="15413" y="9063"/>
                  </a:lnTo>
                  <a:lnTo>
                    <a:pt x="15073" y="9257"/>
                  </a:lnTo>
                  <a:lnTo>
                    <a:pt x="14686" y="9354"/>
                  </a:lnTo>
                  <a:lnTo>
                    <a:pt x="14298" y="9402"/>
                  </a:lnTo>
                  <a:lnTo>
                    <a:pt x="12602" y="9402"/>
                  </a:lnTo>
                  <a:lnTo>
                    <a:pt x="12989" y="9160"/>
                  </a:lnTo>
                  <a:lnTo>
                    <a:pt x="13183" y="9015"/>
                  </a:lnTo>
                  <a:lnTo>
                    <a:pt x="13232" y="8869"/>
                  </a:lnTo>
                  <a:lnTo>
                    <a:pt x="13280" y="8675"/>
                  </a:lnTo>
                  <a:lnTo>
                    <a:pt x="13183" y="8481"/>
                  </a:lnTo>
                  <a:lnTo>
                    <a:pt x="12166" y="6688"/>
                  </a:lnTo>
                  <a:lnTo>
                    <a:pt x="12069" y="6543"/>
                  </a:lnTo>
                  <a:lnTo>
                    <a:pt x="11875" y="6494"/>
                  </a:lnTo>
                  <a:lnTo>
                    <a:pt x="11681" y="6446"/>
                  </a:lnTo>
                  <a:lnTo>
                    <a:pt x="11487" y="6543"/>
                  </a:lnTo>
                  <a:lnTo>
                    <a:pt x="10809" y="6931"/>
                  </a:lnTo>
                  <a:lnTo>
                    <a:pt x="10518" y="6737"/>
                  </a:lnTo>
                  <a:lnTo>
                    <a:pt x="10178" y="6543"/>
                  </a:lnTo>
                  <a:lnTo>
                    <a:pt x="10178" y="5767"/>
                  </a:lnTo>
                  <a:lnTo>
                    <a:pt x="10130" y="5574"/>
                  </a:lnTo>
                  <a:lnTo>
                    <a:pt x="10033" y="5428"/>
                  </a:lnTo>
                  <a:lnTo>
                    <a:pt x="9888" y="5283"/>
                  </a:lnTo>
                  <a:lnTo>
                    <a:pt x="7464" y="5283"/>
                  </a:lnTo>
                  <a:lnTo>
                    <a:pt x="7271" y="5428"/>
                  </a:lnTo>
                  <a:lnTo>
                    <a:pt x="7174" y="5574"/>
                  </a:lnTo>
                  <a:lnTo>
                    <a:pt x="7125" y="5767"/>
                  </a:lnTo>
                  <a:lnTo>
                    <a:pt x="7125" y="6543"/>
                  </a:lnTo>
                  <a:lnTo>
                    <a:pt x="6834" y="6737"/>
                  </a:lnTo>
                  <a:lnTo>
                    <a:pt x="6544" y="6931"/>
                  </a:lnTo>
                  <a:lnTo>
                    <a:pt x="5817" y="6543"/>
                  </a:lnTo>
                  <a:lnTo>
                    <a:pt x="5671" y="6446"/>
                  </a:lnTo>
                  <a:lnTo>
                    <a:pt x="5477" y="6494"/>
                  </a:lnTo>
                  <a:lnTo>
                    <a:pt x="5284" y="6543"/>
                  </a:lnTo>
                  <a:lnTo>
                    <a:pt x="5138" y="6688"/>
                  </a:lnTo>
                  <a:lnTo>
                    <a:pt x="4120" y="8481"/>
                  </a:lnTo>
                  <a:lnTo>
                    <a:pt x="4072" y="8675"/>
                  </a:lnTo>
                  <a:lnTo>
                    <a:pt x="4072" y="8869"/>
                  </a:lnTo>
                  <a:lnTo>
                    <a:pt x="4169" y="9015"/>
                  </a:lnTo>
                  <a:lnTo>
                    <a:pt x="4314" y="9160"/>
                  </a:lnTo>
                  <a:lnTo>
                    <a:pt x="4750" y="9402"/>
                  </a:lnTo>
                  <a:lnTo>
                    <a:pt x="3006" y="9402"/>
                  </a:lnTo>
                  <a:lnTo>
                    <a:pt x="2618" y="9354"/>
                  </a:lnTo>
                  <a:lnTo>
                    <a:pt x="2230" y="9257"/>
                  </a:lnTo>
                  <a:lnTo>
                    <a:pt x="1891" y="9063"/>
                  </a:lnTo>
                  <a:lnTo>
                    <a:pt x="1600" y="8821"/>
                  </a:lnTo>
                  <a:lnTo>
                    <a:pt x="1358" y="8530"/>
                  </a:lnTo>
                  <a:lnTo>
                    <a:pt x="1164" y="8191"/>
                  </a:lnTo>
                  <a:lnTo>
                    <a:pt x="1067" y="7803"/>
                  </a:lnTo>
                  <a:lnTo>
                    <a:pt x="1019" y="7367"/>
                  </a:lnTo>
                  <a:lnTo>
                    <a:pt x="1067" y="6979"/>
                  </a:lnTo>
                  <a:lnTo>
                    <a:pt x="1164" y="6591"/>
                  </a:lnTo>
                  <a:lnTo>
                    <a:pt x="1358" y="6252"/>
                  </a:lnTo>
                  <a:lnTo>
                    <a:pt x="1600" y="5961"/>
                  </a:lnTo>
                  <a:lnTo>
                    <a:pt x="1891" y="5719"/>
                  </a:lnTo>
                  <a:lnTo>
                    <a:pt x="2230" y="5525"/>
                  </a:lnTo>
                  <a:lnTo>
                    <a:pt x="2618" y="5428"/>
                  </a:lnTo>
                  <a:lnTo>
                    <a:pt x="3006" y="5380"/>
                  </a:lnTo>
                  <a:lnTo>
                    <a:pt x="3103" y="5380"/>
                  </a:lnTo>
                  <a:lnTo>
                    <a:pt x="3345" y="5331"/>
                  </a:lnTo>
                  <a:lnTo>
                    <a:pt x="3490" y="5234"/>
                  </a:lnTo>
                  <a:lnTo>
                    <a:pt x="3636" y="5040"/>
                  </a:lnTo>
                  <a:lnTo>
                    <a:pt x="3636" y="4847"/>
                  </a:lnTo>
                  <a:lnTo>
                    <a:pt x="3636" y="4701"/>
                  </a:lnTo>
                  <a:lnTo>
                    <a:pt x="3684" y="4265"/>
                  </a:lnTo>
                  <a:lnTo>
                    <a:pt x="3830" y="3926"/>
                  </a:lnTo>
                  <a:lnTo>
                    <a:pt x="3975" y="3587"/>
                  </a:lnTo>
                  <a:lnTo>
                    <a:pt x="4217" y="3296"/>
                  </a:lnTo>
                  <a:lnTo>
                    <a:pt x="4508" y="3053"/>
                  </a:lnTo>
                  <a:lnTo>
                    <a:pt x="4847" y="2860"/>
                  </a:lnTo>
                  <a:lnTo>
                    <a:pt x="5235" y="2763"/>
                  </a:lnTo>
                  <a:lnTo>
                    <a:pt x="5623" y="2714"/>
                  </a:lnTo>
                  <a:lnTo>
                    <a:pt x="5962" y="2714"/>
                  </a:lnTo>
                  <a:lnTo>
                    <a:pt x="6253" y="2811"/>
                  </a:lnTo>
                  <a:lnTo>
                    <a:pt x="6495" y="2811"/>
                  </a:lnTo>
                  <a:lnTo>
                    <a:pt x="6689" y="2763"/>
                  </a:lnTo>
                  <a:lnTo>
                    <a:pt x="6834" y="2617"/>
                  </a:lnTo>
                  <a:lnTo>
                    <a:pt x="6931" y="2423"/>
                  </a:lnTo>
                  <a:lnTo>
                    <a:pt x="7028" y="2133"/>
                  </a:lnTo>
                  <a:lnTo>
                    <a:pt x="7174" y="1842"/>
                  </a:lnTo>
                  <a:lnTo>
                    <a:pt x="7319" y="1599"/>
                  </a:lnTo>
                  <a:lnTo>
                    <a:pt x="7561" y="1406"/>
                  </a:lnTo>
                  <a:lnTo>
                    <a:pt x="7804" y="1260"/>
                  </a:lnTo>
                  <a:lnTo>
                    <a:pt x="8046" y="1115"/>
                  </a:lnTo>
                  <a:lnTo>
                    <a:pt x="8337" y="1018"/>
                  </a:lnTo>
                  <a:close/>
                  <a:moveTo>
                    <a:pt x="9161" y="6301"/>
                  </a:moveTo>
                  <a:lnTo>
                    <a:pt x="9161" y="6931"/>
                  </a:lnTo>
                  <a:lnTo>
                    <a:pt x="9209" y="7076"/>
                  </a:lnTo>
                  <a:lnTo>
                    <a:pt x="9258" y="7221"/>
                  </a:lnTo>
                  <a:lnTo>
                    <a:pt x="9355" y="7318"/>
                  </a:lnTo>
                  <a:lnTo>
                    <a:pt x="9500" y="7415"/>
                  </a:lnTo>
                  <a:lnTo>
                    <a:pt x="9985" y="7609"/>
                  </a:lnTo>
                  <a:lnTo>
                    <a:pt x="10421" y="7900"/>
                  </a:lnTo>
                  <a:lnTo>
                    <a:pt x="10566" y="7997"/>
                  </a:lnTo>
                  <a:lnTo>
                    <a:pt x="10712" y="8045"/>
                  </a:lnTo>
                  <a:lnTo>
                    <a:pt x="10857" y="8045"/>
                  </a:lnTo>
                  <a:lnTo>
                    <a:pt x="11002" y="7948"/>
                  </a:lnTo>
                  <a:lnTo>
                    <a:pt x="11536" y="7658"/>
                  </a:lnTo>
                  <a:lnTo>
                    <a:pt x="12069" y="8530"/>
                  </a:lnTo>
                  <a:lnTo>
                    <a:pt x="11536" y="8869"/>
                  </a:lnTo>
                  <a:lnTo>
                    <a:pt x="11390" y="8966"/>
                  </a:lnTo>
                  <a:lnTo>
                    <a:pt x="11293" y="9063"/>
                  </a:lnTo>
                  <a:lnTo>
                    <a:pt x="11245" y="9208"/>
                  </a:lnTo>
                  <a:lnTo>
                    <a:pt x="11293" y="9402"/>
                  </a:lnTo>
                  <a:lnTo>
                    <a:pt x="11342" y="9935"/>
                  </a:lnTo>
                  <a:lnTo>
                    <a:pt x="11293" y="10420"/>
                  </a:lnTo>
                  <a:lnTo>
                    <a:pt x="11245" y="10614"/>
                  </a:lnTo>
                  <a:lnTo>
                    <a:pt x="11293" y="10759"/>
                  </a:lnTo>
                  <a:lnTo>
                    <a:pt x="11390" y="10856"/>
                  </a:lnTo>
                  <a:lnTo>
                    <a:pt x="11536" y="10953"/>
                  </a:lnTo>
                  <a:lnTo>
                    <a:pt x="12069" y="11292"/>
                  </a:lnTo>
                  <a:lnTo>
                    <a:pt x="11536" y="12165"/>
                  </a:lnTo>
                  <a:lnTo>
                    <a:pt x="11002" y="11874"/>
                  </a:lnTo>
                  <a:lnTo>
                    <a:pt x="10857" y="11777"/>
                  </a:lnTo>
                  <a:lnTo>
                    <a:pt x="10712" y="11777"/>
                  </a:lnTo>
                  <a:lnTo>
                    <a:pt x="10566" y="11826"/>
                  </a:lnTo>
                  <a:lnTo>
                    <a:pt x="10421" y="11922"/>
                  </a:lnTo>
                  <a:lnTo>
                    <a:pt x="9985" y="12213"/>
                  </a:lnTo>
                  <a:lnTo>
                    <a:pt x="9500" y="12456"/>
                  </a:lnTo>
                  <a:lnTo>
                    <a:pt x="9355" y="12504"/>
                  </a:lnTo>
                  <a:lnTo>
                    <a:pt x="9258" y="12601"/>
                  </a:lnTo>
                  <a:lnTo>
                    <a:pt x="9209" y="12746"/>
                  </a:lnTo>
                  <a:lnTo>
                    <a:pt x="9161" y="12892"/>
                  </a:lnTo>
                  <a:lnTo>
                    <a:pt x="9161" y="13570"/>
                  </a:lnTo>
                  <a:lnTo>
                    <a:pt x="8143" y="13570"/>
                  </a:lnTo>
                  <a:lnTo>
                    <a:pt x="8143" y="12892"/>
                  </a:lnTo>
                  <a:lnTo>
                    <a:pt x="8143" y="12746"/>
                  </a:lnTo>
                  <a:lnTo>
                    <a:pt x="8046" y="12601"/>
                  </a:lnTo>
                  <a:lnTo>
                    <a:pt x="7949" y="12504"/>
                  </a:lnTo>
                  <a:lnTo>
                    <a:pt x="7804" y="12456"/>
                  </a:lnTo>
                  <a:lnTo>
                    <a:pt x="7319" y="12213"/>
                  </a:lnTo>
                  <a:lnTo>
                    <a:pt x="6931" y="11922"/>
                  </a:lnTo>
                  <a:lnTo>
                    <a:pt x="6786" y="11826"/>
                  </a:lnTo>
                  <a:lnTo>
                    <a:pt x="6641" y="11777"/>
                  </a:lnTo>
                  <a:lnTo>
                    <a:pt x="6447" y="11777"/>
                  </a:lnTo>
                  <a:lnTo>
                    <a:pt x="6301" y="11874"/>
                  </a:lnTo>
                  <a:lnTo>
                    <a:pt x="5768" y="12165"/>
                  </a:lnTo>
                  <a:lnTo>
                    <a:pt x="5284" y="11292"/>
                  </a:lnTo>
                  <a:lnTo>
                    <a:pt x="5817" y="10953"/>
                  </a:lnTo>
                  <a:lnTo>
                    <a:pt x="5914" y="10856"/>
                  </a:lnTo>
                  <a:lnTo>
                    <a:pt x="6010" y="10759"/>
                  </a:lnTo>
                  <a:lnTo>
                    <a:pt x="6059" y="10614"/>
                  </a:lnTo>
                  <a:lnTo>
                    <a:pt x="6059" y="10420"/>
                  </a:lnTo>
                  <a:lnTo>
                    <a:pt x="6010" y="9935"/>
                  </a:lnTo>
                  <a:lnTo>
                    <a:pt x="6059" y="9402"/>
                  </a:lnTo>
                  <a:lnTo>
                    <a:pt x="6059" y="9208"/>
                  </a:lnTo>
                  <a:lnTo>
                    <a:pt x="6010" y="9063"/>
                  </a:lnTo>
                  <a:lnTo>
                    <a:pt x="5914" y="8966"/>
                  </a:lnTo>
                  <a:lnTo>
                    <a:pt x="5817" y="8869"/>
                  </a:lnTo>
                  <a:lnTo>
                    <a:pt x="5284" y="8530"/>
                  </a:lnTo>
                  <a:lnTo>
                    <a:pt x="5768" y="7658"/>
                  </a:lnTo>
                  <a:lnTo>
                    <a:pt x="6301" y="7948"/>
                  </a:lnTo>
                  <a:lnTo>
                    <a:pt x="6447" y="8045"/>
                  </a:lnTo>
                  <a:lnTo>
                    <a:pt x="6641" y="8045"/>
                  </a:lnTo>
                  <a:lnTo>
                    <a:pt x="6786" y="7997"/>
                  </a:lnTo>
                  <a:lnTo>
                    <a:pt x="6931" y="7900"/>
                  </a:lnTo>
                  <a:lnTo>
                    <a:pt x="7319" y="7609"/>
                  </a:lnTo>
                  <a:lnTo>
                    <a:pt x="7804" y="7415"/>
                  </a:lnTo>
                  <a:lnTo>
                    <a:pt x="7949" y="7318"/>
                  </a:lnTo>
                  <a:lnTo>
                    <a:pt x="8046" y="7221"/>
                  </a:lnTo>
                  <a:lnTo>
                    <a:pt x="8143" y="7076"/>
                  </a:lnTo>
                  <a:lnTo>
                    <a:pt x="8143" y="6931"/>
                  </a:lnTo>
                  <a:lnTo>
                    <a:pt x="8143" y="6301"/>
                  </a:lnTo>
                  <a:close/>
                  <a:moveTo>
                    <a:pt x="2569" y="14055"/>
                  </a:moveTo>
                  <a:lnTo>
                    <a:pt x="2763" y="14103"/>
                  </a:lnTo>
                  <a:lnTo>
                    <a:pt x="2909" y="14200"/>
                  </a:lnTo>
                  <a:lnTo>
                    <a:pt x="3006" y="14346"/>
                  </a:lnTo>
                  <a:lnTo>
                    <a:pt x="3054" y="14540"/>
                  </a:lnTo>
                  <a:lnTo>
                    <a:pt x="3006" y="14782"/>
                  </a:lnTo>
                  <a:lnTo>
                    <a:pt x="2909" y="14927"/>
                  </a:lnTo>
                  <a:lnTo>
                    <a:pt x="2763" y="15024"/>
                  </a:lnTo>
                  <a:lnTo>
                    <a:pt x="2569" y="15073"/>
                  </a:lnTo>
                  <a:lnTo>
                    <a:pt x="2376" y="15024"/>
                  </a:lnTo>
                  <a:lnTo>
                    <a:pt x="2182" y="14927"/>
                  </a:lnTo>
                  <a:lnTo>
                    <a:pt x="2085" y="14782"/>
                  </a:lnTo>
                  <a:lnTo>
                    <a:pt x="2036" y="14540"/>
                  </a:lnTo>
                  <a:lnTo>
                    <a:pt x="2085" y="14346"/>
                  </a:lnTo>
                  <a:lnTo>
                    <a:pt x="2182" y="14200"/>
                  </a:lnTo>
                  <a:lnTo>
                    <a:pt x="2376" y="14103"/>
                  </a:lnTo>
                  <a:lnTo>
                    <a:pt x="2569" y="14055"/>
                  </a:lnTo>
                  <a:close/>
                  <a:moveTo>
                    <a:pt x="14783" y="14055"/>
                  </a:moveTo>
                  <a:lnTo>
                    <a:pt x="14977" y="14103"/>
                  </a:lnTo>
                  <a:lnTo>
                    <a:pt x="15122" y="14200"/>
                  </a:lnTo>
                  <a:lnTo>
                    <a:pt x="15267" y="14346"/>
                  </a:lnTo>
                  <a:lnTo>
                    <a:pt x="15267" y="14540"/>
                  </a:lnTo>
                  <a:lnTo>
                    <a:pt x="15267" y="14782"/>
                  </a:lnTo>
                  <a:lnTo>
                    <a:pt x="15122" y="14927"/>
                  </a:lnTo>
                  <a:lnTo>
                    <a:pt x="14977" y="15024"/>
                  </a:lnTo>
                  <a:lnTo>
                    <a:pt x="14783" y="15073"/>
                  </a:lnTo>
                  <a:lnTo>
                    <a:pt x="14589" y="15024"/>
                  </a:lnTo>
                  <a:lnTo>
                    <a:pt x="14395" y="14927"/>
                  </a:lnTo>
                  <a:lnTo>
                    <a:pt x="14298" y="14782"/>
                  </a:lnTo>
                  <a:lnTo>
                    <a:pt x="14250" y="14540"/>
                  </a:lnTo>
                  <a:lnTo>
                    <a:pt x="14298" y="14346"/>
                  </a:lnTo>
                  <a:lnTo>
                    <a:pt x="14395" y="14200"/>
                  </a:lnTo>
                  <a:lnTo>
                    <a:pt x="14589" y="14103"/>
                  </a:lnTo>
                  <a:lnTo>
                    <a:pt x="14783" y="14055"/>
                  </a:lnTo>
                  <a:close/>
                  <a:moveTo>
                    <a:pt x="8240" y="0"/>
                  </a:moveTo>
                  <a:lnTo>
                    <a:pt x="7852" y="97"/>
                  </a:lnTo>
                  <a:lnTo>
                    <a:pt x="7464" y="242"/>
                  </a:lnTo>
                  <a:lnTo>
                    <a:pt x="7125" y="485"/>
                  </a:lnTo>
                  <a:lnTo>
                    <a:pt x="6786" y="727"/>
                  </a:lnTo>
                  <a:lnTo>
                    <a:pt x="6495" y="1018"/>
                  </a:lnTo>
                  <a:lnTo>
                    <a:pt x="6253" y="1357"/>
                  </a:lnTo>
                  <a:lnTo>
                    <a:pt x="6107" y="1696"/>
                  </a:lnTo>
                  <a:lnTo>
                    <a:pt x="5623" y="1696"/>
                  </a:lnTo>
                  <a:lnTo>
                    <a:pt x="5041" y="1745"/>
                  </a:lnTo>
                  <a:lnTo>
                    <a:pt x="4557" y="1890"/>
                  </a:lnTo>
                  <a:lnTo>
                    <a:pt x="4023" y="2133"/>
                  </a:lnTo>
                  <a:lnTo>
                    <a:pt x="3636" y="2472"/>
                  </a:lnTo>
                  <a:lnTo>
                    <a:pt x="3248" y="2860"/>
                  </a:lnTo>
                  <a:lnTo>
                    <a:pt x="2957" y="3344"/>
                  </a:lnTo>
                  <a:lnTo>
                    <a:pt x="2763" y="3829"/>
                  </a:lnTo>
                  <a:lnTo>
                    <a:pt x="2666" y="4362"/>
                  </a:lnTo>
                  <a:lnTo>
                    <a:pt x="2085" y="4507"/>
                  </a:lnTo>
                  <a:lnTo>
                    <a:pt x="1600" y="4701"/>
                  </a:lnTo>
                  <a:lnTo>
                    <a:pt x="1164" y="4992"/>
                  </a:lnTo>
                  <a:lnTo>
                    <a:pt x="776" y="5380"/>
                  </a:lnTo>
                  <a:lnTo>
                    <a:pt x="437" y="5816"/>
                  </a:lnTo>
                  <a:lnTo>
                    <a:pt x="195" y="6301"/>
                  </a:lnTo>
                  <a:lnTo>
                    <a:pt x="49" y="6834"/>
                  </a:lnTo>
                  <a:lnTo>
                    <a:pt x="1" y="7367"/>
                  </a:lnTo>
                  <a:lnTo>
                    <a:pt x="49" y="7900"/>
                  </a:lnTo>
                  <a:lnTo>
                    <a:pt x="146" y="8336"/>
                  </a:lnTo>
                  <a:lnTo>
                    <a:pt x="340" y="8772"/>
                  </a:lnTo>
                  <a:lnTo>
                    <a:pt x="582" y="9160"/>
                  </a:lnTo>
                  <a:lnTo>
                    <a:pt x="873" y="9499"/>
                  </a:lnTo>
                  <a:lnTo>
                    <a:pt x="1212" y="9838"/>
                  </a:lnTo>
                  <a:lnTo>
                    <a:pt x="1600" y="10081"/>
                  </a:lnTo>
                  <a:lnTo>
                    <a:pt x="2036" y="10275"/>
                  </a:lnTo>
                  <a:lnTo>
                    <a:pt x="2036" y="13134"/>
                  </a:lnTo>
                  <a:lnTo>
                    <a:pt x="1842" y="13231"/>
                  </a:lnTo>
                  <a:lnTo>
                    <a:pt x="1649" y="13328"/>
                  </a:lnTo>
                  <a:lnTo>
                    <a:pt x="1455" y="13522"/>
                  </a:lnTo>
                  <a:lnTo>
                    <a:pt x="1309" y="13667"/>
                  </a:lnTo>
                  <a:lnTo>
                    <a:pt x="1212" y="13861"/>
                  </a:lnTo>
                  <a:lnTo>
                    <a:pt x="1116" y="14103"/>
                  </a:lnTo>
                  <a:lnTo>
                    <a:pt x="1067" y="14297"/>
                  </a:lnTo>
                  <a:lnTo>
                    <a:pt x="1019" y="14540"/>
                  </a:lnTo>
                  <a:lnTo>
                    <a:pt x="1067" y="14879"/>
                  </a:lnTo>
                  <a:lnTo>
                    <a:pt x="1164" y="15170"/>
                  </a:lnTo>
                  <a:lnTo>
                    <a:pt x="1309" y="15412"/>
                  </a:lnTo>
                  <a:lnTo>
                    <a:pt x="1455" y="15654"/>
                  </a:lnTo>
                  <a:lnTo>
                    <a:pt x="1697" y="15848"/>
                  </a:lnTo>
                  <a:lnTo>
                    <a:pt x="1939" y="15945"/>
                  </a:lnTo>
                  <a:lnTo>
                    <a:pt x="2230" y="16042"/>
                  </a:lnTo>
                  <a:lnTo>
                    <a:pt x="2569" y="16090"/>
                  </a:lnTo>
                  <a:lnTo>
                    <a:pt x="2860" y="16042"/>
                  </a:lnTo>
                  <a:lnTo>
                    <a:pt x="3151" y="15945"/>
                  </a:lnTo>
                  <a:lnTo>
                    <a:pt x="3393" y="15848"/>
                  </a:lnTo>
                  <a:lnTo>
                    <a:pt x="3636" y="15654"/>
                  </a:lnTo>
                  <a:lnTo>
                    <a:pt x="3830" y="15412"/>
                  </a:lnTo>
                  <a:lnTo>
                    <a:pt x="3975" y="15170"/>
                  </a:lnTo>
                  <a:lnTo>
                    <a:pt x="4023" y="14879"/>
                  </a:lnTo>
                  <a:lnTo>
                    <a:pt x="4072" y="14540"/>
                  </a:lnTo>
                  <a:lnTo>
                    <a:pt x="4072" y="14297"/>
                  </a:lnTo>
                  <a:lnTo>
                    <a:pt x="3975" y="14103"/>
                  </a:lnTo>
                  <a:lnTo>
                    <a:pt x="3926" y="13861"/>
                  </a:lnTo>
                  <a:lnTo>
                    <a:pt x="3781" y="13667"/>
                  </a:lnTo>
                  <a:lnTo>
                    <a:pt x="3636" y="13522"/>
                  </a:lnTo>
                  <a:lnTo>
                    <a:pt x="3490" y="13328"/>
                  </a:lnTo>
                  <a:lnTo>
                    <a:pt x="3248" y="13231"/>
                  </a:lnTo>
                  <a:lnTo>
                    <a:pt x="3054" y="13134"/>
                  </a:lnTo>
                  <a:lnTo>
                    <a:pt x="3054" y="10420"/>
                  </a:lnTo>
                  <a:lnTo>
                    <a:pt x="4750" y="10420"/>
                  </a:lnTo>
                  <a:lnTo>
                    <a:pt x="4314" y="10662"/>
                  </a:lnTo>
                  <a:lnTo>
                    <a:pt x="4169" y="10808"/>
                  </a:lnTo>
                  <a:lnTo>
                    <a:pt x="4072" y="10953"/>
                  </a:lnTo>
                  <a:lnTo>
                    <a:pt x="4072" y="11147"/>
                  </a:lnTo>
                  <a:lnTo>
                    <a:pt x="4120" y="11341"/>
                  </a:lnTo>
                  <a:lnTo>
                    <a:pt x="5138" y="13134"/>
                  </a:lnTo>
                  <a:lnTo>
                    <a:pt x="5284" y="13279"/>
                  </a:lnTo>
                  <a:lnTo>
                    <a:pt x="5477" y="13376"/>
                  </a:lnTo>
                  <a:lnTo>
                    <a:pt x="5671" y="13376"/>
                  </a:lnTo>
                  <a:lnTo>
                    <a:pt x="5817" y="13279"/>
                  </a:lnTo>
                  <a:lnTo>
                    <a:pt x="6544" y="12892"/>
                  </a:lnTo>
                  <a:lnTo>
                    <a:pt x="6834" y="13086"/>
                  </a:lnTo>
                  <a:lnTo>
                    <a:pt x="7125" y="13279"/>
                  </a:lnTo>
                  <a:lnTo>
                    <a:pt x="7125" y="14055"/>
                  </a:lnTo>
                  <a:lnTo>
                    <a:pt x="7174" y="14249"/>
                  </a:lnTo>
                  <a:lnTo>
                    <a:pt x="7271" y="14394"/>
                  </a:lnTo>
                  <a:lnTo>
                    <a:pt x="7464" y="14540"/>
                  </a:lnTo>
                  <a:lnTo>
                    <a:pt x="8143" y="14540"/>
                  </a:lnTo>
                  <a:lnTo>
                    <a:pt x="8143" y="16817"/>
                  </a:lnTo>
                  <a:lnTo>
                    <a:pt x="8191" y="17011"/>
                  </a:lnTo>
                  <a:lnTo>
                    <a:pt x="8288" y="17205"/>
                  </a:lnTo>
                  <a:lnTo>
                    <a:pt x="8482" y="17302"/>
                  </a:lnTo>
                  <a:lnTo>
                    <a:pt x="8676" y="17351"/>
                  </a:lnTo>
                  <a:lnTo>
                    <a:pt x="8870" y="17302"/>
                  </a:lnTo>
                  <a:lnTo>
                    <a:pt x="9015" y="17205"/>
                  </a:lnTo>
                  <a:lnTo>
                    <a:pt x="9112" y="17011"/>
                  </a:lnTo>
                  <a:lnTo>
                    <a:pt x="9161" y="16817"/>
                  </a:lnTo>
                  <a:lnTo>
                    <a:pt x="9161" y="14540"/>
                  </a:lnTo>
                  <a:lnTo>
                    <a:pt x="9888" y="14540"/>
                  </a:lnTo>
                  <a:lnTo>
                    <a:pt x="10033" y="14394"/>
                  </a:lnTo>
                  <a:lnTo>
                    <a:pt x="10130" y="14249"/>
                  </a:lnTo>
                  <a:lnTo>
                    <a:pt x="10178" y="14055"/>
                  </a:lnTo>
                  <a:lnTo>
                    <a:pt x="10178" y="13279"/>
                  </a:lnTo>
                  <a:lnTo>
                    <a:pt x="10518" y="13086"/>
                  </a:lnTo>
                  <a:lnTo>
                    <a:pt x="10809" y="12892"/>
                  </a:lnTo>
                  <a:lnTo>
                    <a:pt x="11487" y="13279"/>
                  </a:lnTo>
                  <a:lnTo>
                    <a:pt x="11681" y="13376"/>
                  </a:lnTo>
                  <a:lnTo>
                    <a:pt x="11875" y="13376"/>
                  </a:lnTo>
                  <a:lnTo>
                    <a:pt x="12069" y="13279"/>
                  </a:lnTo>
                  <a:lnTo>
                    <a:pt x="12166" y="13134"/>
                  </a:lnTo>
                  <a:lnTo>
                    <a:pt x="13183" y="11341"/>
                  </a:lnTo>
                  <a:lnTo>
                    <a:pt x="13280" y="11147"/>
                  </a:lnTo>
                  <a:lnTo>
                    <a:pt x="13232" y="10953"/>
                  </a:lnTo>
                  <a:lnTo>
                    <a:pt x="13183" y="10808"/>
                  </a:lnTo>
                  <a:lnTo>
                    <a:pt x="12989" y="10662"/>
                  </a:lnTo>
                  <a:lnTo>
                    <a:pt x="12602" y="10420"/>
                  </a:lnTo>
                  <a:lnTo>
                    <a:pt x="14250" y="10420"/>
                  </a:lnTo>
                  <a:lnTo>
                    <a:pt x="14250" y="13134"/>
                  </a:lnTo>
                  <a:lnTo>
                    <a:pt x="14056" y="13231"/>
                  </a:lnTo>
                  <a:lnTo>
                    <a:pt x="13862" y="13328"/>
                  </a:lnTo>
                  <a:lnTo>
                    <a:pt x="13668" y="13522"/>
                  </a:lnTo>
                  <a:lnTo>
                    <a:pt x="13523" y="13667"/>
                  </a:lnTo>
                  <a:lnTo>
                    <a:pt x="13426" y="13861"/>
                  </a:lnTo>
                  <a:lnTo>
                    <a:pt x="13329" y="14103"/>
                  </a:lnTo>
                  <a:lnTo>
                    <a:pt x="13280" y="14297"/>
                  </a:lnTo>
                  <a:lnTo>
                    <a:pt x="13232" y="14540"/>
                  </a:lnTo>
                  <a:lnTo>
                    <a:pt x="13280" y="14879"/>
                  </a:lnTo>
                  <a:lnTo>
                    <a:pt x="13377" y="15170"/>
                  </a:lnTo>
                  <a:lnTo>
                    <a:pt x="13523" y="15412"/>
                  </a:lnTo>
                  <a:lnTo>
                    <a:pt x="13716" y="15654"/>
                  </a:lnTo>
                  <a:lnTo>
                    <a:pt x="13910" y="15848"/>
                  </a:lnTo>
                  <a:lnTo>
                    <a:pt x="14201" y="15945"/>
                  </a:lnTo>
                  <a:lnTo>
                    <a:pt x="14492" y="16042"/>
                  </a:lnTo>
                  <a:lnTo>
                    <a:pt x="14783" y="16090"/>
                  </a:lnTo>
                  <a:lnTo>
                    <a:pt x="15073" y="16042"/>
                  </a:lnTo>
                  <a:lnTo>
                    <a:pt x="15364" y="15945"/>
                  </a:lnTo>
                  <a:lnTo>
                    <a:pt x="15607" y="15848"/>
                  </a:lnTo>
                  <a:lnTo>
                    <a:pt x="15849" y="15654"/>
                  </a:lnTo>
                  <a:lnTo>
                    <a:pt x="16043" y="15412"/>
                  </a:lnTo>
                  <a:lnTo>
                    <a:pt x="16188" y="15170"/>
                  </a:lnTo>
                  <a:lnTo>
                    <a:pt x="16285" y="14879"/>
                  </a:lnTo>
                  <a:lnTo>
                    <a:pt x="16285" y="14540"/>
                  </a:lnTo>
                  <a:lnTo>
                    <a:pt x="16285" y="14297"/>
                  </a:lnTo>
                  <a:lnTo>
                    <a:pt x="16237" y="14103"/>
                  </a:lnTo>
                  <a:lnTo>
                    <a:pt x="16140" y="13861"/>
                  </a:lnTo>
                  <a:lnTo>
                    <a:pt x="15994" y="13667"/>
                  </a:lnTo>
                  <a:lnTo>
                    <a:pt x="15849" y="13522"/>
                  </a:lnTo>
                  <a:lnTo>
                    <a:pt x="15703" y="13328"/>
                  </a:lnTo>
                  <a:lnTo>
                    <a:pt x="15510" y="13231"/>
                  </a:lnTo>
                  <a:lnTo>
                    <a:pt x="15267" y="13134"/>
                  </a:lnTo>
                  <a:lnTo>
                    <a:pt x="15267" y="10275"/>
                  </a:lnTo>
                  <a:lnTo>
                    <a:pt x="15703" y="10081"/>
                  </a:lnTo>
                  <a:lnTo>
                    <a:pt x="16091" y="9838"/>
                  </a:lnTo>
                  <a:lnTo>
                    <a:pt x="16479" y="9499"/>
                  </a:lnTo>
                  <a:lnTo>
                    <a:pt x="16770" y="9160"/>
                  </a:lnTo>
                  <a:lnTo>
                    <a:pt x="17012" y="8772"/>
                  </a:lnTo>
                  <a:lnTo>
                    <a:pt x="17157" y="8336"/>
                  </a:lnTo>
                  <a:lnTo>
                    <a:pt x="17303" y="7900"/>
                  </a:lnTo>
                  <a:lnTo>
                    <a:pt x="17351" y="7367"/>
                  </a:lnTo>
                  <a:lnTo>
                    <a:pt x="17303" y="6834"/>
                  </a:lnTo>
                  <a:lnTo>
                    <a:pt x="17109" y="6301"/>
                  </a:lnTo>
                  <a:lnTo>
                    <a:pt x="16867" y="5816"/>
                  </a:lnTo>
                  <a:lnTo>
                    <a:pt x="16576" y="5380"/>
                  </a:lnTo>
                  <a:lnTo>
                    <a:pt x="16188" y="4992"/>
                  </a:lnTo>
                  <a:lnTo>
                    <a:pt x="15703" y="4701"/>
                  </a:lnTo>
                  <a:lnTo>
                    <a:pt x="15219" y="4507"/>
                  </a:lnTo>
                  <a:lnTo>
                    <a:pt x="14686" y="4362"/>
                  </a:lnTo>
                  <a:lnTo>
                    <a:pt x="14589" y="3829"/>
                  </a:lnTo>
                  <a:lnTo>
                    <a:pt x="14346" y="3344"/>
                  </a:lnTo>
                  <a:lnTo>
                    <a:pt x="14056" y="2860"/>
                  </a:lnTo>
                  <a:lnTo>
                    <a:pt x="13716" y="2472"/>
                  </a:lnTo>
                  <a:lnTo>
                    <a:pt x="13280" y="2133"/>
                  </a:lnTo>
                  <a:lnTo>
                    <a:pt x="12796" y="1890"/>
                  </a:lnTo>
                  <a:lnTo>
                    <a:pt x="12262" y="1745"/>
                  </a:lnTo>
                  <a:lnTo>
                    <a:pt x="11681" y="1696"/>
                  </a:lnTo>
                  <a:lnTo>
                    <a:pt x="11245" y="1696"/>
                  </a:lnTo>
                  <a:lnTo>
                    <a:pt x="11051" y="1357"/>
                  </a:lnTo>
                  <a:lnTo>
                    <a:pt x="10809" y="1018"/>
                  </a:lnTo>
                  <a:lnTo>
                    <a:pt x="10518" y="727"/>
                  </a:lnTo>
                  <a:lnTo>
                    <a:pt x="10227" y="485"/>
                  </a:lnTo>
                  <a:lnTo>
                    <a:pt x="9888" y="242"/>
                  </a:lnTo>
                  <a:lnTo>
                    <a:pt x="9500" y="97"/>
                  </a:lnTo>
                  <a:lnTo>
                    <a:pt x="9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71"/>
            <p:cNvSpPr/>
            <p:nvPr/>
          </p:nvSpPr>
          <p:spPr>
            <a:xfrm>
              <a:off x="6181007" y="4178406"/>
              <a:ext cx="69020" cy="69020"/>
            </a:xfrm>
            <a:custGeom>
              <a:avLst/>
              <a:gdLst/>
              <a:ahLst/>
              <a:cxnLst/>
              <a:rect l="l" t="t" r="r" b="b"/>
              <a:pathLst>
                <a:path w="3054" h="3054" extrusionOk="0">
                  <a:moveTo>
                    <a:pt x="1551" y="1018"/>
                  </a:moveTo>
                  <a:lnTo>
                    <a:pt x="1745" y="1067"/>
                  </a:lnTo>
                  <a:lnTo>
                    <a:pt x="1890" y="1164"/>
                  </a:lnTo>
                  <a:lnTo>
                    <a:pt x="1987" y="1309"/>
                  </a:lnTo>
                  <a:lnTo>
                    <a:pt x="2036" y="1551"/>
                  </a:lnTo>
                  <a:lnTo>
                    <a:pt x="1987" y="1745"/>
                  </a:lnTo>
                  <a:lnTo>
                    <a:pt x="1890" y="1891"/>
                  </a:lnTo>
                  <a:lnTo>
                    <a:pt x="1745" y="1988"/>
                  </a:lnTo>
                  <a:lnTo>
                    <a:pt x="1551" y="2036"/>
                  </a:lnTo>
                  <a:lnTo>
                    <a:pt x="1357" y="1988"/>
                  </a:lnTo>
                  <a:lnTo>
                    <a:pt x="1163" y="1891"/>
                  </a:lnTo>
                  <a:lnTo>
                    <a:pt x="1066" y="1745"/>
                  </a:lnTo>
                  <a:lnTo>
                    <a:pt x="1018" y="1551"/>
                  </a:lnTo>
                  <a:lnTo>
                    <a:pt x="1066" y="1309"/>
                  </a:lnTo>
                  <a:lnTo>
                    <a:pt x="1163" y="1164"/>
                  </a:lnTo>
                  <a:lnTo>
                    <a:pt x="1357" y="1067"/>
                  </a:lnTo>
                  <a:lnTo>
                    <a:pt x="1551" y="1018"/>
                  </a:lnTo>
                  <a:close/>
                  <a:moveTo>
                    <a:pt x="1551" y="1"/>
                  </a:moveTo>
                  <a:lnTo>
                    <a:pt x="1212" y="49"/>
                  </a:lnTo>
                  <a:lnTo>
                    <a:pt x="969" y="146"/>
                  </a:lnTo>
                  <a:lnTo>
                    <a:pt x="679" y="243"/>
                  </a:lnTo>
                  <a:lnTo>
                    <a:pt x="485" y="437"/>
                  </a:lnTo>
                  <a:lnTo>
                    <a:pt x="291" y="679"/>
                  </a:lnTo>
                  <a:lnTo>
                    <a:pt x="146" y="921"/>
                  </a:lnTo>
                  <a:lnTo>
                    <a:pt x="49" y="1212"/>
                  </a:lnTo>
                  <a:lnTo>
                    <a:pt x="0" y="1551"/>
                  </a:lnTo>
                  <a:lnTo>
                    <a:pt x="49" y="1842"/>
                  </a:lnTo>
                  <a:lnTo>
                    <a:pt x="146" y="2133"/>
                  </a:lnTo>
                  <a:lnTo>
                    <a:pt x="291" y="2375"/>
                  </a:lnTo>
                  <a:lnTo>
                    <a:pt x="485" y="2618"/>
                  </a:lnTo>
                  <a:lnTo>
                    <a:pt x="679" y="2812"/>
                  </a:lnTo>
                  <a:lnTo>
                    <a:pt x="969" y="2957"/>
                  </a:lnTo>
                  <a:lnTo>
                    <a:pt x="1212" y="3005"/>
                  </a:lnTo>
                  <a:lnTo>
                    <a:pt x="1551" y="3054"/>
                  </a:lnTo>
                  <a:lnTo>
                    <a:pt x="1842" y="3005"/>
                  </a:lnTo>
                  <a:lnTo>
                    <a:pt x="2133" y="2957"/>
                  </a:lnTo>
                  <a:lnTo>
                    <a:pt x="2375" y="2812"/>
                  </a:lnTo>
                  <a:lnTo>
                    <a:pt x="2617" y="2618"/>
                  </a:lnTo>
                  <a:lnTo>
                    <a:pt x="2811" y="2375"/>
                  </a:lnTo>
                  <a:lnTo>
                    <a:pt x="2957" y="2133"/>
                  </a:lnTo>
                  <a:lnTo>
                    <a:pt x="3053" y="1842"/>
                  </a:lnTo>
                  <a:lnTo>
                    <a:pt x="3053" y="1551"/>
                  </a:lnTo>
                  <a:lnTo>
                    <a:pt x="3053" y="1212"/>
                  </a:lnTo>
                  <a:lnTo>
                    <a:pt x="2957" y="921"/>
                  </a:lnTo>
                  <a:lnTo>
                    <a:pt x="2811" y="679"/>
                  </a:lnTo>
                  <a:lnTo>
                    <a:pt x="2617" y="437"/>
                  </a:lnTo>
                  <a:lnTo>
                    <a:pt x="2375" y="243"/>
                  </a:lnTo>
                  <a:lnTo>
                    <a:pt x="2133" y="146"/>
                  </a:lnTo>
                  <a:lnTo>
                    <a:pt x="1842" y="49"/>
                  </a:lnTo>
                  <a:lnTo>
                    <a:pt x="15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40084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7"/>
        <p:cNvGrpSpPr/>
        <p:nvPr/>
      </p:nvGrpSpPr>
      <p:grpSpPr>
        <a:xfrm>
          <a:off x="0" y="0"/>
          <a:ext cx="0" cy="0"/>
          <a:chOff x="0" y="0"/>
          <a:chExt cx="0" cy="0"/>
        </a:xfrm>
      </p:grpSpPr>
      <p:sp>
        <p:nvSpPr>
          <p:cNvPr id="1078" name="Google Shape;1078;p70"/>
          <p:cNvSpPr txBox="1">
            <a:spLocks noGrp="1"/>
          </p:cNvSpPr>
          <p:nvPr>
            <p:ph type="title"/>
          </p:nvPr>
        </p:nvSpPr>
        <p:spPr>
          <a:xfrm>
            <a:off x="512502" y="922851"/>
            <a:ext cx="5791654"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 You!</a:t>
            </a:r>
            <a:endParaRPr dirty="0"/>
          </a:p>
        </p:txBody>
      </p:sp>
      <p:sp>
        <p:nvSpPr>
          <p:cNvPr id="1081" name="Google Shape;1081;p70"/>
          <p:cNvSpPr/>
          <p:nvPr/>
        </p:nvSpPr>
        <p:spPr>
          <a:xfrm rot="10800000" flipH="1">
            <a:off x="7185836" y="1838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70"/>
          <p:cNvSpPr/>
          <p:nvPr/>
        </p:nvSpPr>
        <p:spPr>
          <a:xfrm rot="10800000" flipH="1">
            <a:off x="7137014" y="45389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70"/>
          <p:cNvSpPr/>
          <p:nvPr/>
        </p:nvSpPr>
        <p:spPr>
          <a:xfrm rot="10800000" flipH="1">
            <a:off x="6717609" y="40671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70"/>
          <p:cNvSpPr/>
          <p:nvPr/>
        </p:nvSpPr>
        <p:spPr>
          <a:xfrm rot="10800000" flipH="1">
            <a:off x="6249883" y="30147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70"/>
          <p:cNvSpPr/>
          <p:nvPr/>
        </p:nvSpPr>
        <p:spPr>
          <a:xfrm rot="10800000" flipH="1">
            <a:off x="5843383" y="35110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70"/>
          <p:cNvSpPr/>
          <p:nvPr/>
        </p:nvSpPr>
        <p:spPr>
          <a:xfrm rot="10800000" flipH="1">
            <a:off x="7591814" y="33956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70"/>
          <p:cNvSpPr/>
          <p:nvPr/>
        </p:nvSpPr>
        <p:spPr>
          <a:xfrm rot="10800000" flipH="1">
            <a:off x="7185829" y="231055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70"/>
          <p:cNvSpPr/>
          <p:nvPr/>
        </p:nvSpPr>
        <p:spPr>
          <a:xfrm rot="10800000" flipH="1">
            <a:off x="8073366" y="298153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70"/>
          <p:cNvSpPr/>
          <p:nvPr/>
        </p:nvSpPr>
        <p:spPr>
          <a:xfrm>
            <a:off x="6147012" y="126063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70"/>
          <p:cNvSpPr/>
          <p:nvPr/>
        </p:nvSpPr>
        <p:spPr>
          <a:xfrm>
            <a:off x="6466130" y="283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70"/>
          <p:cNvSpPr/>
          <p:nvPr/>
        </p:nvSpPr>
        <p:spPr>
          <a:xfrm>
            <a:off x="5843384" y="-4934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70"/>
          <p:cNvSpPr/>
          <p:nvPr/>
        </p:nvSpPr>
        <p:spPr>
          <a:xfrm>
            <a:off x="6794122" y="8701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70"/>
          <p:cNvSpPr/>
          <p:nvPr/>
        </p:nvSpPr>
        <p:spPr>
          <a:xfrm>
            <a:off x="5215805" y="-489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70"/>
          <p:cNvSpPr/>
          <p:nvPr/>
        </p:nvSpPr>
        <p:spPr>
          <a:xfrm rot="10800000" flipH="1">
            <a:off x="8595683" y="19475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70"/>
          <p:cNvSpPr/>
          <p:nvPr/>
        </p:nvSpPr>
        <p:spPr>
          <a:xfrm rot="10800000" flipH="1">
            <a:off x="8149185" y="14643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70"/>
          <p:cNvSpPr/>
          <p:nvPr/>
        </p:nvSpPr>
        <p:spPr>
          <a:xfrm>
            <a:off x="7964287" y="42340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70"/>
          <p:cNvSpPr/>
          <p:nvPr/>
        </p:nvSpPr>
        <p:spPr>
          <a:xfrm>
            <a:off x="8372430" y="-489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98" name="Google Shape;1098;p70"/>
          <p:cNvCxnSpPr/>
          <p:nvPr/>
        </p:nvCxnSpPr>
        <p:spPr>
          <a:xfrm>
            <a:off x="814225" y="677513"/>
            <a:ext cx="373500" cy="0"/>
          </a:xfrm>
          <a:prstGeom prst="straightConnector1">
            <a:avLst/>
          </a:prstGeom>
          <a:noFill/>
          <a:ln w="19050" cap="flat" cmpd="sng">
            <a:solidFill>
              <a:schemeClr val="dk1"/>
            </a:solidFill>
            <a:prstDash val="solid"/>
            <a:round/>
            <a:headEnd type="none" w="med" len="med"/>
            <a:tailEnd type="none" w="med" len="med"/>
          </a:ln>
        </p:spPr>
      </p:cxn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BE045A7-2460-124A-D8A2-A40CE6A90F52}"/>
                  </a:ext>
                </a:extLst>
              </p14:cNvPr>
              <p14:cNvContentPartPr/>
              <p14:nvPr/>
            </p14:nvContentPartPr>
            <p14:xfrm>
              <a:off x="808065" y="3534550"/>
              <a:ext cx="4690080" cy="768960"/>
            </p14:xfrm>
          </p:contentPart>
        </mc:Choice>
        <mc:Fallback xmlns="">
          <p:pic>
            <p:nvPicPr>
              <p:cNvPr id="4" name="Ink 3">
                <a:extLst>
                  <a:ext uri="{FF2B5EF4-FFF2-40B4-BE49-F238E27FC236}">
                    <a16:creationId xmlns:a16="http://schemas.microsoft.com/office/drawing/2014/main" id="{2BE045A7-2460-124A-D8A2-A40CE6A90F52}"/>
                  </a:ext>
                </a:extLst>
              </p:cNvPr>
              <p:cNvPicPr/>
              <p:nvPr/>
            </p:nvPicPr>
            <p:blipFill>
              <a:blip r:embed="rId4"/>
              <a:stretch>
                <a:fillRect/>
              </a:stretch>
            </p:blipFill>
            <p:spPr>
              <a:xfrm>
                <a:off x="745065" y="3471910"/>
                <a:ext cx="4815720" cy="894600"/>
              </a:xfrm>
              <a:prstGeom prst="rect">
                <a:avLst/>
              </a:prstGeom>
            </p:spPr>
          </p:pic>
        </mc:Fallback>
      </mc:AlternateContent>
      <p:sp>
        <p:nvSpPr>
          <p:cNvPr id="5" name="TextBox 4">
            <a:extLst>
              <a:ext uri="{FF2B5EF4-FFF2-40B4-BE49-F238E27FC236}">
                <a16:creationId xmlns:a16="http://schemas.microsoft.com/office/drawing/2014/main" id="{54771DBE-9099-C581-C1BA-76E022AD830F}"/>
              </a:ext>
            </a:extLst>
          </p:cNvPr>
          <p:cNvSpPr txBox="1"/>
          <p:nvPr/>
        </p:nvSpPr>
        <p:spPr>
          <a:xfrm>
            <a:off x="743414" y="3612996"/>
            <a:ext cx="4713249" cy="646331"/>
          </a:xfrm>
          <a:prstGeom prst="rect">
            <a:avLst/>
          </a:prstGeom>
          <a:noFill/>
        </p:spPr>
        <p:txBody>
          <a:bodyPr wrap="square" rtlCol="0">
            <a:spAutoFit/>
          </a:bodyPr>
          <a:lstStyle/>
          <a:p>
            <a:r>
              <a:rPr lang="en-IN" sz="1800" b="1" dirty="0">
                <a:latin typeface="DM Sans" pitchFamily="2" charset="0"/>
              </a:rPr>
              <a:t>Presented By</a:t>
            </a:r>
            <a:r>
              <a:rPr lang="en-IN" sz="1800" dirty="0">
                <a:latin typeface="DM Sans" pitchFamily="2" charset="0"/>
              </a:rPr>
              <a:t>: Udiesh Kumar R</a:t>
            </a:r>
          </a:p>
          <a:p>
            <a:r>
              <a:rPr lang="en-IN" sz="1800" dirty="0">
                <a:latin typeface="DM Sans" pitchFamily="2" charset="0"/>
              </a:rPr>
              <a:t>IBM Naan Mudhlavan &amp; EduNet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8"/>
          <p:cNvSpPr txBox="1">
            <a:spLocks noGrp="1"/>
          </p:cNvSpPr>
          <p:nvPr>
            <p:ph type="title"/>
          </p:nvPr>
        </p:nvSpPr>
        <p:spPr>
          <a:xfrm>
            <a:off x="615922" y="18483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t>Table of contents</a:t>
            </a:r>
            <a:endParaRPr u="sng" dirty="0"/>
          </a:p>
        </p:txBody>
      </p:sp>
      <p:sp>
        <p:nvSpPr>
          <p:cNvPr id="388" name="Google Shape;388;p38"/>
          <p:cNvSpPr txBox="1">
            <a:spLocks noGrp="1"/>
          </p:cNvSpPr>
          <p:nvPr>
            <p:ph type="title" idx="7"/>
          </p:nvPr>
        </p:nvSpPr>
        <p:spPr>
          <a:xfrm>
            <a:off x="836326" y="1318438"/>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389" name="Google Shape;389;p38"/>
          <p:cNvSpPr txBox="1">
            <a:spLocks noGrp="1"/>
          </p:cNvSpPr>
          <p:nvPr>
            <p:ph type="title" idx="8"/>
          </p:nvPr>
        </p:nvSpPr>
        <p:spPr>
          <a:xfrm>
            <a:off x="843761" y="3541693"/>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sp>
        <p:nvSpPr>
          <p:cNvPr id="390" name="Google Shape;390;p38"/>
          <p:cNvSpPr txBox="1">
            <a:spLocks noGrp="1"/>
          </p:cNvSpPr>
          <p:nvPr>
            <p:ph type="title" idx="9"/>
          </p:nvPr>
        </p:nvSpPr>
        <p:spPr>
          <a:xfrm>
            <a:off x="829570" y="2046984"/>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391" name="Google Shape;391;p38"/>
          <p:cNvSpPr txBox="1">
            <a:spLocks noGrp="1"/>
          </p:cNvSpPr>
          <p:nvPr>
            <p:ph type="title" idx="13"/>
          </p:nvPr>
        </p:nvSpPr>
        <p:spPr>
          <a:xfrm>
            <a:off x="4769666" y="1251977"/>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05</a:t>
            </a:r>
            <a:endParaRPr dirty="0"/>
          </a:p>
        </p:txBody>
      </p:sp>
      <p:sp>
        <p:nvSpPr>
          <p:cNvPr id="392" name="Google Shape;392;p38"/>
          <p:cNvSpPr txBox="1">
            <a:spLocks noGrp="1"/>
          </p:cNvSpPr>
          <p:nvPr>
            <p:ph type="title" idx="14"/>
          </p:nvPr>
        </p:nvSpPr>
        <p:spPr>
          <a:xfrm>
            <a:off x="830252" y="2775530"/>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393" name="Google Shape;393;p38"/>
          <p:cNvSpPr txBox="1">
            <a:spLocks noGrp="1"/>
          </p:cNvSpPr>
          <p:nvPr>
            <p:ph type="title" idx="15"/>
          </p:nvPr>
        </p:nvSpPr>
        <p:spPr>
          <a:xfrm>
            <a:off x="4762916" y="2017694"/>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06</a:t>
            </a:r>
            <a:endParaRPr dirty="0"/>
          </a:p>
        </p:txBody>
      </p:sp>
      <p:sp>
        <p:nvSpPr>
          <p:cNvPr id="394" name="Google Shape;394;p38"/>
          <p:cNvSpPr txBox="1">
            <a:spLocks noGrp="1"/>
          </p:cNvSpPr>
          <p:nvPr>
            <p:ph type="subTitle" idx="16"/>
          </p:nvPr>
        </p:nvSpPr>
        <p:spPr>
          <a:xfrm>
            <a:off x="1523999" y="1332759"/>
            <a:ext cx="2862147"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100" dirty="0"/>
              <a:t>Problem statement</a:t>
            </a:r>
            <a:endParaRPr sz="2100" dirty="0"/>
          </a:p>
        </p:txBody>
      </p:sp>
      <p:sp>
        <p:nvSpPr>
          <p:cNvPr id="395" name="Google Shape;395;p38"/>
          <p:cNvSpPr txBox="1">
            <a:spLocks noGrp="1"/>
          </p:cNvSpPr>
          <p:nvPr>
            <p:ph type="subTitle" idx="17"/>
          </p:nvPr>
        </p:nvSpPr>
        <p:spPr>
          <a:xfrm>
            <a:off x="1508696" y="2009267"/>
            <a:ext cx="2632124"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100" dirty="0"/>
              <a:t>Project overview</a:t>
            </a:r>
            <a:endParaRPr sz="2100" dirty="0"/>
          </a:p>
        </p:txBody>
      </p:sp>
      <p:sp>
        <p:nvSpPr>
          <p:cNvPr id="396" name="Google Shape;396;p38"/>
          <p:cNvSpPr txBox="1">
            <a:spLocks noGrp="1"/>
          </p:cNvSpPr>
          <p:nvPr>
            <p:ph type="subTitle" idx="18"/>
          </p:nvPr>
        </p:nvSpPr>
        <p:spPr>
          <a:xfrm>
            <a:off x="1524247" y="2810106"/>
            <a:ext cx="3025452" cy="47197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100" dirty="0"/>
              <a:t>Who are the end users</a:t>
            </a:r>
            <a:endParaRPr sz="2100" dirty="0"/>
          </a:p>
        </p:txBody>
      </p:sp>
      <p:sp>
        <p:nvSpPr>
          <p:cNvPr id="397" name="Google Shape;397;p38"/>
          <p:cNvSpPr txBox="1">
            <a:spLocks noGrp="1"/>
          </p:cNvSpPr>
          <p:nvPr>
            <p:ph type="subTitle" idx="19"/>
          </p:nvPr>
        </p:nvSpPr>
        <p:spPr>
          <a:xfrm>
            <a:off x="1537755" y="3570947"/>
            <a:ext cx="3837132"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100" dirty="0"/>
              <a:t>Our solution &amp; its proposition</a:t>
            </a:r>
            <a:endParaRPr sz="2100" dirty="0"/>
          </a:p>
        </p:txBody>
      </p:sp>
      <p:sp>
        <p:nvSpPr>
          <p:cNvPr id="398" name="Google Shape;398;p38"/>
          <p:cNvSpPr txBox="1">
            <a:spLocks noGrp="1"/>
          </p:cNvSpPr>
          <p:nvPr>
            <p:ph type="subTitle" idx="20"/>
          </p:nvPr>
        </p:nvSpPr>
        <p:spPr>
          <a:xfrm>
            <a:off x="5203466" y="1296098"/>
            <a:ext cx="3546524"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100" dirty="0"/>
              <a:t>The wow in our solution</a:t>
            </a:r>
            <a:endParaRPr sz="2100" dirty="0"/>
          </a:p>
        </p:txBody>
      </p:sp>
      <p:sp>
        <p:nvSpPr>
          <p:cNvPr id="399" name="Google Shape;399;p38"/>
          <p:cNvSpPr txBox="1">
            <a:spLocks noGrp="1"/>
          </p:cNvSpPr>
          <p:nvPr>
            <p:ph type="subTitle" idx="21"/>
          </p:nvPr>
        </p:nvSpPr>
        <p:spPr>
          <a:xfrm>
            <a:off x="5196715" y="2039512"/>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100" dirty="0"/>
              <a:t>Modelling</a:t>
            </a:r>
            <a:endParaRPr sz="2100" dirty="0"/>
          </a:p>
        </p:txBody>
      </p:sp>
      <p:sp>
        <p:nvSpPr>
          <p:cNvPr id="15" name="Google Shape;392;p38">
            <a:extLst>
              <a:ext uri="{FF2B5EF4-FFF2-40B4-BE49-F238E27FC236}">
                <a16:creationId xmlns:a16="http://schemas.microsoft.com/office/drawing/2014/main" id="{569C1E88-2FE1-AA07-B268-FE753DD8BD31}"/>
              </a:ext>
            </a:extLst>
          </p:cNvPr>
          <p:cNvSpPr txBox="1">
            <a:spLocks/>
          </p:cNvSpPr>
          <p:nvPr/>
        </p:nvSpPr>
        <p:spPr>
          <a:xfrm>
            <a:off x="4744329" y="2756944"/>
            <a:ext cx="7347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9pPr>
          </a:lstStyle>
          <a:p>
            <a:r>
              <a:rPr lang="en" dirty="0"/>
              <a:t>07</a:t>
            </a:r>
          </a:p>
        </p:txBody>
      </p:sp>
      <p:sp>
        <p:nvSpPr>
          <p:cNvPr id="16" name="Google Shape;399;p38">
            <a:extLst>
              <a:ext uri="{FF2B5EF4-FFF2-40B4-BE49-F238E27FC236}">
                <a16:creationId xmlns:a16="http://schemas.microsoft.com/office/drawing/2014/main" id="{EDB2A452-9A5B-5C34-9EA6-4EF6A6162F4C}"/>
              </a:ext>
            </a:extLst>
          </p:cNvPr>
          <p:cNvSpPr txBox="1">
            <a:spLocks/>
          </p:cNvSpPr>
          <p:nvPr/>
        </p:nvSpPr>
        <p:spPr>
          <a:xfrm>
            <a:off x="5330282" y="2831250"/>
            <a:ext cx="1618087"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Outfit"/>
                <a:ea typeface="Outfit"/>
                <a:cs typeface="Outfit"/>
                <a:sym typeface="Outfit"/>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r>
              <a:rPr lang="en-IN" sz="2100" dirty="0"/>
              <a:t>Result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100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454"/>
        <p:cNvGrpSpPr/>
        <p:nvPr/>
      </p:nvGrpSpPr>
      <p:grpSpPr>
        <a:xfrm>
          <a:off x="0" y="0"/>
          <a:ext cx="0" cy="0"/>
          <a:chOff x="0" y="0"/>
          <a:chExt cx="0" cy="0"/>
        </a:xfrm>
      </p:grpSpPr>
      <p:sp>
        <p:nvSpPr>
          <p:cNvPr id="455" name="Google Shape;455;p41"/>
          <p:cNvSpPr txBox="1">
            <a:spLocks noGrp="1"/>
          </p:cNvSpPr>
          <p:nvPr>
            <p:ph type="title"/>
          </p:nvPr>
        </p:nvSpPr>
        <p:spPr>
          <a:xfrm>
            <a:off x="-1123669" y="30377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u="sng" dirty="0"/>
              <a:t>Problem Statement</a:t>
            </a:r>
            <a:endParaRPr u="sng" dirty="0"/>
          </a:p>
        </p:txBody>
      </p:sp>
      <p:sp>
        <p:nvSpPr>
          <p:cNvPr id="457" name="Google Shape;457;p41"/>
          <p:cNvSpPr txBox="1">
            <a:spLocks noGrp="1"/>
          </p:cNvSpPr>
          <p:nvPr>
            <p:ph type="subTitle" idx="2"/>
          </p:nvPr>
        </p:nvSpPr>
        <p:spPr>
          <a:xfrm>
            <a:off x="326184" y="1132366"/>
            <a:ext cx="8498148" cy="3060493"/>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
            </a:pPr>
            <a:r>
              <a:rPr lang="en-US" sz="1600" dirty="0"/>
              <a:t>The restaurant industry faces challenges in efficiently managing reservations. Manual reservation systems can lead to long wait times and errors. Additionally, accessing restaurant information can be cumbersome for customers. There is a need for a solution that streamlines reservation processes and enhances customer communication channels.</a:t>
            </a:r>
          </a:p>
          <a:p>
            <a:pPr marL="285750" lvl="0" indent="-285750" algn="l" rtl="0">
              <a:spcBef>
                <a:spcPts val="0"/>
              </a:spcBef>
              <a:spcAft>
                <a:spcPts val="0"/>
              </a:spcAft>
              <a:buFont typeface="Wingdings" panose="05000000000000000000" pitchFamily="2" charset="2"/>
              <a:buChar char="§"/>
            </a:pPr>
            <a:endParaRPr lang="en-US" sz="1600" dirty="0"/>
          </a:p>
          <a:p>
            <a:pPr marL="285750" lvl="0" indent="-285750" algn="l" rtl="0">
              <a:spcBef>
                <a:spcPts val="0"/>
              </a:spcBef>
              <a:spcAft>
                <a:spcPts val="0"/>
              </a:spcAft>
              <a:buFont typeface="Wingdings" panose="05000000000000000000" pitchFamily="2" charset="2"/>
              <a:buChar char="§"/>
            </a:pPr>
            <a:r>
              <a:rPr lang="en-US" sz="1600" dirty="0"/>
              <a:t>The problem is to provide seamless booking and assistance to customers interested in dining at the restaurant.</a:t>
            </a:r>
          </a:p>
          <a:p>
            <a:pPr marL="285750" lvl="0" indent="-285750" algn="l" rtl="0">
              <a:spcBef>
                <a:spcPts val="0"/>
              </a:spcBef>
              <a:spcAft>
                <a:spcPts val="0"/>
              </a:spcAft>
              <a:buFont typeface="Wingdings" panose="05000000000000000000" pitchFamily="2" charset="2"/>
              <a:buChar char="§"/>
            </a:pPr>
            <a:endParaRPr lang="en-US" sz="1600" dirty="0"/>
          </a:p>
          <a:p>
            <a:pPr marL="285750" lvl="0" indent="-285750" algn="l" rtl="0">
              <a:spcBef>
                <a:spcPts val="0"/>
              </a:spcBef>
              <a:spcAft>
                <a:spcPts val="0"/>
              </a:spcAft>
              <a:buFont typeface="Wingdings" panose="05000000000000000000" pitchFamily="2" charset="2"/>
              <a:buChar char="§"/>
            </a:pPr>
            <a:r>
              <a:rPr lang="en-US" sz="1600" dirty="0"/>
              <a:t>This can be tackled by incorporating a Restaurant Reservation Chatbot which can respond to customer queries regarding reservation, menu and other amenities provided by the restaurant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5EEAD-8877-6CB0-0DDA-0FA90E81D6C2}"/>
              </a:ext>
            </a:extLst>
          </p:cNvPr>
          <p:cNvSpPr>
            <a:spLocks noGrp="1"/>
          </p:cNvSpPr>
          <p:nvPr>
            <p:ph type="title"/>
          </p:nvPr>
        </p:nvSpPr>
        <p:spPr/>
        <p:txBody>
          <a:bodyPr/>
          <a:lstStyle/>
          <a:p>
            <a:r>
              <a:rPr lang="en-IN" u="sng" dirty="0"/>
              <a:t>Project Overview</a:t>
            </a:r>
          </a:p>
        </p:txBody>
      </p:sp>
      <p:sp>
        <p:nvSpPr>
          <p:cNvPr id="4" name="Subtitle 3">
            <a:extLst>
              <a:ext uri="{FF2B5EF4-FFF2-40B4-BE49-F238E27FC236}">
                <a16:creationId xmlns:a16="http://schemas.microsoft.com/office/drawing/2014/main" id="{FAB53B04-44AC-45E1-9F64-42A7BD5BE80C}"/>
              </a:ext>
            </a:extLst>
          </p:cNvPr>
          <p:cNvSpPr>
            <a:spLocks noGrp="1"/>
          </p:cNvSpPr>
          <p:nvPr>
            <p:ph type="subTitle" idx="2"/>
          </p:nvPr>
        </p:nvSpPr>
        <p:spPr>
          <a:xfrm>
            <a:off x="431180" y="1377692"/>
            <a:ext cx="8482361" cy="2993586"/>
          </a:xfrm>
        </p:spPr>
        <p:txBody>
          <a:bodyPr/>
          <a:lstStyle/>
          <a:p>
            <a:pPr>
              <a:buFont typeface="Arial" panose="020B0604020202020204" pitchFamily="34" charset="0"/>
              <a:buChar char="•"/>
            </a:pPr>
            <a:r>
              <a:rPr lang="en-US" sz="1600" dirty="0"/>
              <a:t>The project involves developing a chatbot system using Python and libraries such as </a:t>
            </a:r>
            <a:r>
              <a:rPr lang="en-US" sz="1600" b="1" dirty="0"/>
              <a:t>NLTK (Natural Language Toolkit) </a:t>
            </a:r>
            <a:r>
              <a:rPr lang="en-US" sz="1600" dirty="0"/>
              <a:t>for text processing.</a:t>
            </a:r>
          </a:p>
          <a:p>
            <a:pPr>
              <a:buFont typeface="Arial" panose="020B0604020202020204" pitchFamily="34" charset="0"/>
              <a:buChar char="•"/>
            </a:pPr>
            <a:endParaRPr lang="en-US" sz="1600" dirty="0"/>
          </a:p>
          <a:p>
            <a:pPr>
              <a:buFont typeface="Arial" panose="020B0604020202020204" pitchFamily="34" charset="0"/>
              <a:buChar char="•"/>
            </a:pPr>
            <a:r>
              <a:rPr lang="en-US" sz="1600" dirty="0"/>
              <a:t>The chatbot is designed to be integrated into the restaurant's website or app, providing a seamless and intuitive interface for customers to interact with.</a:t>
            </a:r>
          </a:p>
          <a:p>
            <a:pPr>
              <a:buFont typeface="Arial" panose="020B0604020202020204" pitchFamily="34" charset="0"/>
              <a:buChar char="•"/>
            </a:pPr>
            <a:endParaRPr lang="en-US" sz="1600" dirty="0"/>
          </a:p>
          <a:p>
            <a:pPr>
              <a:buFont typeface="Arial" panose="020B0604020202020204" pitchFamily="34" charset="0"/>
              <a:buChar char="•"/>
            </a:pPr>
            <a:r>
              <a:rPr lang="en-US" sz="1600" dirty="0"/>
              <a:t>Technical components include implementing an </a:t>
            </a:r>
            <a:r>
              <a:rPr lang="en-US" sz="1600" b="1" dirty="0"/>
              <a:t>Artificial neural network(ANN) </a:t>
            </a:r>
            <a:r>
              <a:rPr lang="en-US" sz="1600" dirty="0"/>
              <a:t>architecture with Keras for intent classification and response generation, enabling the chatbot to understand natural language queries and provide relevant responses.</a:t>
            </a:r>
            <a:endParaRPr lang="en-IN" sz="1600" dirty="0"/>
          </a:p>
        </p:txBody>
      </p:sp>
    </p:spTree>
    <p:extLst>
      <p:ext uri="{BB962C8B-B14F-4D97-AF65-F5344CB8AC3E}">
        <p14:creationId xmlns:p14="http://schemas.microsoft.com/office/powerpoint/2010/main" val="2312886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accent1">
                <a:lumMod val="45000"/>
                <a:lumOff val="55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6AD6C-0CCB-4970-B631-581A4A8ED21F}"/>
              </a:ext>
            </a:extLst>
          </p:cNvPr>
          <p:cNvSpPr>
            <a:spLocks noGrp="1"/>
          </p:cNvSpPr>
          <p:nvPr>
            <p:ph type="title"/>
          </p:nvPr>
        </p:nvSpPr>
        <p:spPr/>
        <p:txBody>
          <a:bodyPr/>
          <a:lstStyle/>
          <a:p>
            <a:r>
              <a:rPr lang="en-IN" u="sng" dirty="0"/>
              <a:t>Who Are The End Users?</a:t>
            </a:r>
          </a:p>
        </p:txBody>
      </p:sp>
      <p:sp>
        <p:nvSpPr>
          <p:cNvPr id="4" name="Subtitle 3">
            <a:extLst>
              <a:ext uri="{FF2B5EF4-FFF2-40B4-BE49-F238E27FC236}">
                <a16:creationId xmlns:a16="http://schemas.microsoft.com/office/drawing/2014/main" id="{6C64237E-4884-277C-B59C-7F9C2917D705}"/>
              </a:ext>
            </a:extLst>
          </p:cNvPr>
          <p:cNvSpPr>
            <a:spLocks noGrp="1"/>
          </p:cNvSpPr>
          <p:nvPr>
            <p:ph type="subTitle" idx="2"/>
          </p:nvPr>
        </p:nvSpPr>
        <p:spPr>
          <a:xfrm>
            <a:off x="495300" y="1576184"/>
            <a:ext cx="8473440" cy="2889136"/>
          </a:xfrm>
        </p:spPr>
        <p:txBody>
          <a:bodyPr/>
          <a:lstStyle/>
          <a:p>
            <a:pPr>
              <a:buSzPct val="97000"/>
              <a:buFont typeface="Wingdings" panose="05000000000000000000" pitchFamily="2" charset="2"/>
              <a:buChar char="q"/>
            </a:pPr>
            <a:r>
              <a:rPr lang="en-US" sz="1600" dirty="0"/>
              <a:t>The end users are potential customers looking to dine at the restaurant, seeking assistance in making table reservations, exploring the menu, getting information about the restaurant, and providing feedback.</a:t>
            </a:r>
          </a:p>
          <a:p>
            <a:pPr>
              <a:buSzPct val="97000"/>
              <a:buFont typeface="Wingdings" panose="05000000000000000000" pitchFamily="2" charset="2"/>
              <a:buChar char="q"/>
            </a:pPr>
            <a:endParaRPr lang="en-US" sz="1600" dirty="0"/>
          </a:p>
          <a:p>
            <a:pPr>
              <a:buSzPct val="97000"/>
              <a:buFont typeface="Wingdings" panose="05000000000000000000" pitchFamily="2" charset="2"/>
              <a:buChar char="q"/>
            </a:pPr>
            <a:r>
              <a:rPr lang="en-US" sz="1600" dirty="0"/>
              <a:t>Additionally, business people who aspire to take their establishments to the next level can benefit from leveraging the chatbot technology. They can utilize the chatbot to enhance customer engagement, streamline operations, and improve overall service quality, thereby maximizing their business potential.</a:t>
            </a:r>
            <a:endParaRPr lang="en-IN" sz="1600" dirty="0"/>
          </a:p>
        </p:txBody>
      </p:sp>
    </p:spTree>
    <p:extLst>
      <p:ext uri="{BB962C8B-B14F-4D97-AF65-F5344CB8AC3E}">
        <p14:creationId xmlns:p14="http://schemas.microsoft.com/office/powerpoint/2010/main" val="3104323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a:gsLst>
            <a:gs pos="15385">
              <a:schemeClr val="accent1">
                <a:lumMod val="5000"/>
                <a:lumOff val="95000"/>
              </a:schemeClr>
            </a:gs>
            <a:gs pos="69000">
              <a:schemeClr val="accent1">
                <a:lumMod val="5000"/>
                <a:lumOff val="95000"/>
              </a:schemeClr>
            </a:gs>
            <a:gs pos="42000">
              <a:schemeClr val="accent1">
                <a:lumMod val="5000"/>
                <a:lumOff val="95000"/>
              </a:schemeClr>
            </a:gs>
            <a:gs pos="100000">
              <a:schemeClr val="accent1">
                <a:lumMod val="60000"/>
                <a:lumOff val="40000"/>
              </a:schemeClr>
            </a:gs>
          </a:gsLst>
          <a:lin ang="5400000" scaled="1"/>
        </a:gradFill>
        <a:effectLst/>
      </p:bgPr>
    </p:bg>
    <p:spTree>
      <p:nvGrpSpPr>
        <p:cNvPr id="1" name="Shape 461"/>
        <p:cNvGrpSpPr/>
        <p:nvPr/>
      </p:nvGrpSpPr>
      <p:grpSpPr>
        <a:xfrm>
          <a:off x="0" y="0"/>
          <a:ext cx="0" cy="0"/>
          <a:chOff x="0" y="0"/>
          <a:chExt cx="0" cy="0"/>
        </a:xfrm>
      </p:grpSpPr>
      <p:sp>
        <p:nvSpPr>
          <p:cNvPr id="462" name="Google Shape;462;p42"/>
          <p:cNvSpPr txBox="1">
            <a:spLocks noGrp="1"/>
          </p:cNvSpPr>
          <p:nvPr>
            <p:ph type="title"/>
          </p:nvPr>
        </p:nvSpPr>
        <p:spPr>
          <a:xfrm>
            <a:off x="757170" y="222000"/>
            <a:ext cx="635730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u="sng" dirty="0"/>
              <a:t>Our Solution &amp; Its Proposition </a:t>
            </a:r>
            <a:endParaRPr u="sng" dirty="0"/>
          </a:p>
        </p:txBody>
      </p:sp>
      <p:sp>
        <p:nvSpPr>
          <p:cNvPr id="463" name="Google Shape;463;p42"/>
          <p:cNvSpPr txBox="1">
            <a:spLocks noGrp="1"/>
          </p:cNvSpPr>
          <p:nvPr>
            <p:ph type="subTitle" idx="1"/>
          </p:nvPr>
        </p:nvSpPr>
        <p:spPr>
          <a:xfrm>
            <a:off x="267629" y="975569"/>
            <a:ext cx="8757424" cy="3693076"/>
          </a:xfrm>
          <a:prstGeom prst="rect">
            <a:avLst/>
          </a:prstGeom>
          <a:noFill/>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US" dirty="0">
                <a:solidFill>
                  <a:schemeClr val="tx1">
                    <a:lumMod val="75000"/>
                  </a:schemeClr>
                </a:solidFill>
                <a:latin typeface="DM Sans" pitchFamily="2" charset="0"/>
              </a:rPr>
              <a:t>Our solution involves creating a chatbot tailored for restaurants, focusing on simplicity and effectiveness.</a:t>
            </a:r>
          </a:p>
          <a:p>
            <a:pPr marL="285750" lvl="0" indent="-285750" algn="l" rtl="0">
              <a:spcBef>
                <a:spcPts val="0"/>
              </a:spcBef>
              <a:spcAft>
                <a:spcPts val="0"/>
              </a:spcAft>
              <a:buClr>
                <a:schemeClr val="dk1"/>
              </a:buClr>
              <a:buSzPts val="1100"/>
              <a:buFont typeface="Arial" panose="020B0604020202020204" pitchFamily="34" charset="0"/>
              <a:buChar char="•"/>
            </a:pPr>
            <a:endParaRPr lang="en-US" dirty="0">
              <a:solidFill>
                <a:schemeClr val="tx1">
                  <a:lumMod val="75000"/>
                </a:schemeClr>
              </a:solidFill>
              <a:latin typeface="DM Sans" pitchFamily="2" charset="0"/>
            </a:endParaRPr>
          </a:p>
          <a:p>
            <a:pPr marL="285750" lvl="0" indent="-285750" algn="l" rtl="0">
              <a:spcBef>
                <a:spcPts val="0"/>
              </a:spcBef>
              <a:spcAft>
                <a:spcPts val="0"/>
              </a:spcAft>
              <a:buClr>
                <a:schemeClr val="dk1"/>
              </a:buClr>
              <a:buSzPts val="1100"/>
              <a:buFont typeface="Arial" panose="020B0604020202020204" pitchFamily="34" charset="0"/>
              <a:buChar char="•"/>
            </a:pPr>
            <a:r>
              <a:rPr lang="en-US" dirty="0">
                <a:solidFill>
                  <a:schemeClr val="tx1">
                    <a:lumMod val="75000"/>
                  </a:schemeClr>
                </a:solidFill>
                <a:latin typeface="DM Sans" pitchFamily="2" charset="0"/>
              </a:rPr>
              <a:t>Using Python tools like NLTK, our chatbot can understand and respond to customer messages promptly.</a:t>
            </a:r>
          </a:p>
          <a:p>
            <a:pPr marL="285750" lvl="0" indent="-285750" algn="l" rtl="0">
              <a:spcBef>
                <a:spcPts val="0"/>
              </a:spcBef>
              <a:spcAft>
                <a:spcPts val="0"/>
              </a:spcAft>
              <a:buClr>
                <a:schemeClr val="dk1"/>
              </a:buClr>
              <a:buSzPts val="1100"/>
              <a:buFont typeface="Arial" panose="020B0604020202020204" pitchFamily="34" charset="0"/>
              <a:buChar char="•"/>
            </a:pPr>
            <a:endParaRPr lang="en-US" dirty="0">
              <a:solidFill>
                <a:schemeClr val="tx1">
                  <a:lumMod val="75000"/>
                </a:schemeClr>
              </a:solidFill>
              <a:latin typeface="DM Sans" pitchFamily="2" charset="0"/>
            </a:endParaRPr>
          </a:p>
          <a:p>
            <a:pPr marL="285750" lvl="0" indent="-285750" algn="l" rtl="0">
              <a:spcBef>
                <a:spcPts val="0"/>
              </a:spcBef>
              <a:spcAft>
                <a:spcPts val="0"/>
              </a:spcAft>
              <a:buClr>
                <a:schemeClr val="dk1"/>
              </a:buClr>
              <a:buSzPts val="1100"/>
              <a:buFont typeface="Arial" panose="020B0604020202020204" pitchFamily="34" charset="0"/>
              <a:buChar char="•"/>
            </a:pPr>
            <a:r>
              <a:rPr lang="en-US" dirty="0">
                <a:solidFill>
                  <a:schemeClr val="tx1">
                    <a:lumMod val="75000"/>
                  </a:schemeClr>
                </a:solidFill>
                <a:latin typeface="DM Sans" pitchFamily="2" charset="0"/>
              </a:rPr>
              <a:t>  The chatbot automates reservation tasks, generating unique booking IDs and reducing errors, thereby streamlining the booking process and improving operational efficiency.</a:t>
            </a:r>
          </a:p>
          <a:p>
            <a:pPr marL="285750" lvl="0" indent="-285750" algn="l" rtl="0">
              <a:spcBef>
                <a:spcPts val="0"/>
              </a:spcBef>
              <a:spcAft>
                <a:spcPts val="0"/>
              </a:spcAft>
              <a:buClr>
                <a:schemeClr val="dk1"/>
              </a:buClr>
              <a:buSzPts val="1100"/>
              <a:buFont typeface="Arial" panose="020B0604020202020204" pitchFamily="34" charset="0"/>
              <a:buChar char="•"/>
            </a:pPr>
            <a:endParaRPr lang="en-US" dirty="0">
              <a:solidFill>
                <a:schemeClr val="tx1">
                  <a:lumMod val="75000"/>
                </a:schemeClr>
              </a:solidFill>
              <a:latin typeface="DM Sans" pitchFamily="2" charset="0"/>
            </a:endParaRPr>
          </a:p>
          <a:p>
            <a:pPr marL="285750" lvl="0" indent="-285750" algn="l" rtl="0">
              <a:spcBef>
                <a:spcPts val="0"/>
              </a:spcBef>
              <a:spcAft>
                <a:spcPts val="0"/>
              </a:spcAft>
              <a:buClr>
                <a:schemeClr val="dk1"/>
              </a:buClr>
              <a:buSzPts val="1100"/>
              <a:buFont typeface="Arial" panose="020B0604020202020204" pitchFamily="34" charset="0"/>
              <a:buChar char="•"/>
            </a:pPr>
            <a:r>
              <a:rPr lang="en-US" dirty="0">
                <a:solidFill>
                  <a:schemeClr val="tx1">
                    <a:lumMod val="75000"/>
                  </a:schemeClr>
                </a:solidFill>
                <a:latin typeface="DM Sans" pitchFamily="2" charset="0"/>
              </a:rPr>
              <a:t>By learning from interactions, our chatbot continually improves, ensuring it stays helpful and relevant over time.</a:t>
            </a:r>
          </a:p>
          <a:p>
            <a:pPr marL="285750" lvl="0" indent="-285750" algn="l" rtl="0">
              <a:spcBef>
                <a:spcPts val="0"/>
              </a:spcBef>
              <a:spcAft>
                <a:spcPts val="0"/>
              </a:spcAft>
              <a:buClr>
                <a:schemeClr val="dk1"/>
              </a:buClr>
              <a:buSzPts val="1100"/>
              <a:buFont typeface="Arial" panose="020B0604020202020204" pitchFamily="34" charset="0"/>
              <a:buChar char="•"/>
            </a:pPr>
            <a:endParaRPr lang="en-US" dirty="0">
              <a:solidFill>
                <a:schemeClr val="tx1">
                  <a:lumMod val="75000"/>
                </a:schemeClr>
              </a:solidFill>
              <a:latin typeface="DM Sans" pitchFamily="2" charset="0"/>
            </a:endParaRPr>
          </a:p>
          <a:p>
            <a:pPr marL="285750" lvl="0" indent="-285750" algn="l" rtl="0">
              <a:spcBef>
                <a:spcPts val="0"/>
              </a:spcBef>
              <a:spcAft>
                <a:spcPts val="0"/>
              </a:spcAft>
              <a:buClr>
                <a:schemeClr val="dk1"/>
              </a:buClr>
              <a:buSzPts val="1100"/>
              <a:buFont typeface="Arial" panose="020B0604020202020204" pitchFamily="34" charset="0"/>
              <a:buChar char="•"/>
            </a:pPr>
            <a:r>
              <a:rPr lang="en-US" dirty="0">
                <a:solidFill>
                  <a:schemeClr val="tx1">
                    <a:lumMod val="75000"/>
                  </a:schemeClr>
                </a:solidFill>
                <a:latin typeface="DM Sans" pitchFamily="2" charset="0"/>
              </a:rPr>
              <a:t>Overall, our chatbot offers a straightforward and valuable tool for restaurant owners to enhance customer service and streamline operations.</a:t>
            </a:r>
          </a:p>
          <a:p>
            <a:pPr marL="285750" lvl="0" indent="-285750" algn="l" rtl="0">
              <a:spcBef>
                <a:spcPts val="0"/>
              </a:spcBef>
              <a:spcAft>
                <a:spcPts val="0"/>
              </a:spcAft>
              <a:buClr>
                <a:schemeClr val="dk1"/>
              </a:buClr>
              <a:buSzPts val="1100"/>
              <a:buFont typeface="Arial" panose="020B0604020202020204" pitchFamily="34" charset="0"/>
              <a:buChar char="•"/>
            </a:pPr>
            <a:endParaRPr lang="en-US" dirty="0">
              <a:solidFill>
                <a:schemeClr val="tx1">
                  <a:lumMod val="75000"/>
                </a:schemeClr>
              </a:solidFill>
              <a:latin typeface="DM Sans" pitchFamily="2" charset="0"/>
            </a:endParaRPr>
          </a:p>
          <a:p>
            <a:pPr marL="285750" lvl="0" indent="-285750" algn="l" rtl="0">
              <a:spcBef>
                <a:spcPts val="0"/>
              </a:spcBef>
              <a:spcAft>
                <a:spcPts val="0"/>
              </a:spcAft>
              <a:buClr>
                <a:schemeClr val="dk1"/>
              </a:buClr>
              <a:buSzPts val="1100"/>
              <a:buFont typeface="Arial" panose="020B0604020202020204" pitchFamily="34" charset="0"/>
              <a:buChar char="•"/>
            </a:pPr>
            <a:endParaRPr lang="en-US" dirty="0">
              <a:solidFill>
                <a:schemeClr val="tx1">
                  <a:lumMod val="75000"/>
                </a:schemeClr>
              </a:solidFill>
              <a:latin typeface="DM Sans" pitchFamily="2" charset="0"/>
            </a:endParaRPr>
          </a:p>
          <a:p>
            <a:pPr marL="285750" lvl="0" indent="-285750" algn="l" rtl="0">
              <a:spcBef>
                <a:spcPts val="0"/>
              </a:spcBef>
              <a:spcAft>
                <a:spcPts val="0"/>
              </a:spcAft>
              <a:buClr>
                <a:schemeClr val="dk1"/>
              </a:buClr>
              <a:buSzPts val="1100"/>
              <a:buFont typeface="Arial" panose="020B0604020202020204" pitchFamily="34" charset="0"/>
              <a:buChar char="•"/>
            </a:pPr>
            <a:endParaRPr dirty="0">
              <a:solidFill>
                <a:schemeClr val="tx1">
                  <a:lumMod val="75000"/>
                </a:schemeClr>
              </a:solidFill>
              <a:latin typeface="DM Sans"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78292">
              <a:srgbClr val="D4F4FD"/>
            </a:gs>
            <a:gs pos="33000">
              <a:schemeClr val="accent1">
                <a:lumMod val="5000"/>
                <a:lumOff val="95000"/>
              </a:schemeClr>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C65A81-59BF-EC14-704E-3925E4AF3891}"/>
              </a:ext>
            </a:extLst>
          </p:cNvPr>
          <p:cNvSpPr>
            <a:spLocks noGrp="1"/>
          </p:cNvSpPr>
          <p:nvPr>
            <p:ph type="title"/>
          </p:nvPr>
        </p:nvSpPr>
        <p:spPr>
          <a:xfrm>
            <a:off x="552360" y="441961"/>
            <a:ext cx="6724740" cy="633052"/>
          </a:xfrm>
        </p:spPr>
        <p:txBody>
          <a:bodyPr/>
          <a:lstStyle/>
          <a:p>
            <a:r>
              <a:rPr lang="en-IN" u="sng" dirty="0"/>
              <a:t>The Wow In Our Solution</a:t>
            </a:r>
          </a:p>
        </p:txBody>
      </p:sp>
      <p:sp>
        <p:nvSpPr>
          <p:cNvPr id="5" name="Subtitle 4">
            <a:extLst>
              <a:ext uri="{FF2B5EF4-FFF2-40B4-BE49-F238E27FC236}">
                <a16:creationId xmlns:a16="http://schemas.microsoft.com/office/drawing/2014/main" id="{F47560F0-CC34-75EF-2452-143A2A9EB22B}"/>
              </a:ext>
            </a:extLst>
          </p:cNvPr>
          <p:cNvSpPr>
            <a:spLocks noGrp="1"/>
          </p:cNvSpPr>
          <p:nvPr>
            <p:ph type="subTitle" idx="1"/>
          </p:nvPr>
        </p:nvSpPr>
        <p:spPr>
          <a:xfrm>
            <a:off x="381000" y="1311032"/>
            <a:ext cx="8686800" cy="3192388"/>
          </a:xfrm>
        </p:spPr>
        <p:txBody>
          <a:bodyPr/>
          <a:lstStyle/>
          <a:p>
            <a:pPr algn="l">
              <a:buFont typeface="Arial" panose="020B0604020202020204" pitchFamily="34" charset="0"/>
              <a:buChar char="•"/>
            </a:pPr>
            <a:r>
              <a:rPr lang="en-US" b="1" i="0" dirty="0">
                <a:solidFill>
                  <a:schemeClr val="tx1">
                    <a:lumMod val="75000"/>
                  </a:schemeClr>
                </a:solidFill>
                <a:effectLst/>
                <a:latin typeface="DM Sans" pitchFamily="2" charset="0"/>
              </a:rPr>
              <a:t>Visually Appealing:</a:t>
            </a:r>
            <a:r>
              <a:rPr lang="en-US" b="0" i="0" dirty="0">
                <a:solidFill>
                  <a:schemeClr val="tx1">
                    <a:lumMod val="75000"/>
                  </a:schemeClr>
                </a:solidFill>
                <a:effectLst/>
                <a:latin typeface="DM Sans" pitchFamily="2" charset="0"/>
              </a:rPr>
              <a:t> Our chatbot features a visually appealing interface, enhancing user engagement.</a:t>
            </a:r>
          </a:p>
          <a:p>
            <a:pPr algn="l">
              <a:buFont typeface="Arial" panose="020B0604020202020204" pitchFamily="34" charset="0"/>
              <a:buChar char="•"/>
            </a:pPr>
            <a:endParaRPr lang="en-US" b="0" i="0" dirty="0">
              <a:solidFill>
                <a:schemeClr val="tx1">
                  <a:lumMod val="75000"/>
                </a:schemeClr>
              </a:solidFill>
              <a:effectLst/>
              <a:latin typeface="DM Sans" pitchFamily="2" charset="0"/>
            </a:endParaRPr>
          </a:p>
          <a:p>
            <a:pPr algn="l">
              <a:buFont typeface="Arial" panose="020B0604020202020204" pitchFamily="34" charset="0"/>
              <a:buChar char="•"/>
            </a:pPr>
            <a:r>
              <a:rPr lang="en-US" b="1" i="0" dirty="0">
                <a:solidFill>
                  <a:schemeClr val="tx1">
                    <a:lumMod val="75000"/>
                  </a:schemeClr>
                </a:solidFill>
                <a:effectLst/>
                <a:latin typeface="DM Sans" pitchFamily="2" charset="0"/>
              </a:rPr>
              <a:t>Responsive: </a:t>
            </a:r>
            <a:r>
              <a:rPr lang="en-US" b="0" i="0" dirty="0">
                <a:solidFill>
                  <a:schemeClr val="tx1">
                    <a:lumMod val="75000"/>
                  </a:schemeClr>
                </a:solidFill>
                <a:effectLst/>
                <a:latin typeface="DM Sans" pitchFamily="2" charset="0"/>
              </a:rPr>
              <a:t>It swiftly responds to user queries, ensuring a seamless interaction experience.</a:t>
            </a:r>
          </a:p>
          <a:p>
            <a:pPr algn="l">
              <a:buFont typeface="Arial" panose="020B0604020202020204" pitchFamily="34" charset="0"/>
              <a:buChar char="•"/>
            </a:pPr>
            <a:endParaRPr lang="en-US" b="0" i="0" dirty="0">
              <a:solidFill>
                <a:schemeClr val="tx1">
                  <a:lumMod val="75000"/>
                </a:schemeClr>
              </a:solidFill>
              <a:effectLst/>
              <a:latin typeface="DM Sans" pitchFamily="2" charset="0"/>
            </a:endParaRPr>
          </a:p>
          <a:p>
            <a:pPr algn="l">
              <a:buFont typeface="Arial" panose="020B0604020202020204" pitchFamily="34" charset="0"/>
              <a:buChar char="•"/>
            </a:pPr>
            <a:r>
              <a:rPr lang="en-US" b="1" i="0" dirty="0">
                <a:solidFill>
                  <a:schemeClr val="tx1">
                    <a:lumMod val="75000"/>
                  </a:schemeClr>
                </a:solidFill>
                <a:effectLst/>
                <a:latin typeface="DM Sans" pitchFamily="2" charset="0"/>
              </a:rPr>
              <a:t>High Accuracy: </a:t>
            </a:r>
            <a:r>
              <a:rPr lang="en-US" b="0" i="0" dirty="0">
                <a:solidFill>
                  <a:schemeClr val="tx1">
                    <a:lumMod val="75000"/>
                  </a:schemeClr>
                </a:solidFill>
                <a:effectLst/>
                <a:latin typeface="DM Sans" pitchFamily="2" charset="0"/>
              </a:rPr>
              <a:t>Achieves a high accuracy rate in understanding and responding to user inputs.</a:t>
            </a:r>
          </a:p>
          <a:p>
            <a:pPr algn="l">
              <a:buFont typeface="Arial" panose="020B0604020202020204" pitchFamily="34" charset="0"/>
              <a:buChar char="•"/>
            </a:pPr>
            <a:endParaRPr lang="en-US" b="0" i="0" dirty="0">
              <a:solidFill>
                <a:schemeClr val="tx1">
                  <a:lumMod val="75000"/>
                </a:schemeClr>
              </a:solidFill>
              <a:effectLst/>
              <a:latin typeface="DM Sans" pitchFamily="2" charset="0"/>
            </a:endParaRPr>
          </a:p>
          <a:p>
            <a:pPr algn="l">
              <a:buFont typeface="Arial" panose="020B0604020202020204" pitchFamily="34" charset="0"/>
              <a:buChar char="•"/>
            </a:pPr>
            <a:r>
              <a:rPr lang="en-US" b="1" i="0" dirty="0">
                <a:solidFill>
                  <a:schemeClr val="tx1">
                    <a:lumMod val="75000"/>
                  </a:schemeClr>
                </a:solidFill>
                <a:effectLst/>
                <a:latin typeface="DM Sans" pitchFamily="2" charset="0"/>
              </a:rPr>
              <a:t>Easy to Understand and Use: </a:t>
            </a:r>
            <a:r>
              <a:rPr lang="en-US" b="0" i="0" dirty="0">
                <a:solidFill>
                  <a:schemeClr val="tx1">
                    <a:lumMod val="75000"/>
                  </a:schemeClr>
                </a:solidFill>
                <a:effectLst/>
                <a:latin typeface="DM Sans" pitchFamily="2" charset="0"/>
              </a:rPr>
              <a:t>Designed with simplicity in mind, making it straightforward for users to navigate and utilize effectively.</a:t>
            </a:r>
          </a:p>
          <a:p>
            <a:pPr algn="l">
              <a:buFont typeface="Arial" panose="020B0604020202020204" pitchFamily="34" charset="0"/>
              <a:buChar char="•"/>
            </a:pPr>
            <a:endParaRPr lang="en-US" b="0" i="0" dirty="0">
              <a:solidFill>
                <a:schemeClr val="tx1">
                  <a:lumMod val="75000"/>
                </a:schemeClr>
              </a:solidFill>
              <a:effectLst/>
              <a:latin typeface="DM Sans" pitchFamily="2" charset="0"/>
            </a:endParaRPr>
          </a:p>
          <a:p>
            <a:pPr algn="l">
              <a:buFont typeface="Arial" panose="020B0604020202020204" pitchFamily="34" charset="0"/>
              <a:buChar char="•"/>
            </a:pPr>
            <a:endParaRPr lang="en-US" b="0" i="0" dirty="0">
              <a:solidFill>
                <a:schemeClr val="tx1">
                  <a:lumMod val="75000"/>
                </a:schemeClr>
              </a:solidFill>
              <a:effectLst/>
              <a:latin typeface="DM Sans" pitchFamily="2" charset="0"/>
            </a:endParaRPr>
          </a:p>
          <a:p>
            <a:pPr algn="l">
              <a:buFont typeface="Arial" panose="020B0604020202020204" pitchFamily="34" charset="0"/>
              <a:buChar char="•"/>
            </a:pPr>
            <a:endParaRPr lang="en-US" b="0" i="0" dirty="0">
              <a:solidFill>
                <a:schemeClr val="tx1">
                  <a:lumMod val="75000"/>
                </a:schemeClr>
              </a:solidFill>
              <a:effectLst/>
              <a:latin typeface="DM Sans" pitchFamily="2" charset="0"/>
            </a:endParaRPr>
          </a:p>
          <a:p>
            <a:endParaRPr lang="en-IN" dirty="0"/>
          </a:p>
        </p:txBody>
      </p:sp>
    </p:spTree>
    <p:extLst>
      <p:ext uri="{BB962C8B-B14F-4D97-AF65-F5344CB8AC3E}">
        <p14:creationId xmlns:p14="http://schemas.microsoft.com/office/powerpoint/2010/main" val="992177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100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E9220-D5BC-EBDE-163B-D06156327260}"/>
              </a:ext>
            </a:extLst>
          </p:cNvPr>
          <p:cNvSpPr>
            <a:spLocks noGrp="1"/>
          </p:cNvSpPr>
          <p:nvPr>
            <p:ph type="title"/>
          </p:nvPr>
        </p:nvSpPr>
        <p:spPr>
          <a:xfrm>
            <a:off x="526712" y="341971"/>
            <a:ext cx="3777300" cy="571350"/>
          </a:xfrm>
        </p:spPr>
        <p:txBody>
          <a:bodyPr/>
          <a:lstStyle/>
          <a:p>
            <a:r>
              <a:rPr lang="en-IN" u="sng" dirty="0"/>
              <a:t>Modelling</a:t>
            </a:r>
          </a:p>
        </p:txBody>
      </p:sp>
      <p:sp>
        <p:nvSpPr>
          <p:cNvPr id="3" name="Subtitle 2">
            <a:extLst>
              <a:ext uri="{FF2B5EF4-FFF2-40B4-BE49-F238E27FC236}">
                <a16:creationId xmlns:a16="http://schemas.microsoft.com/office/drawing/2014/main" id="{6F2FF49F-AC24-8580-0E90-2EB304FC0EE4}"/>
              </a:ext>
            </a:extLst>
          </p:cNvPr>
          <p:cNvSpPr>
            <a:spLocks noGrp="1"/>
          </p:cNvSpPr>
          <p:nvPr>
            <p:ph type="subTitle" idx="1"/>
          </p:nvPr>
        </p:nvSpPr>
        <p:spPr>
          <a:xfrm>
            <a:off x="169872" y="1002330"/>
            <a:ext cx="8699064" cy="3978548"/>
          </a:xfrm>
        </p:spPr>
        <p:txBody>
          <a:bodyPr/>
          <a:lstStyle/>
          <a:p>
            <a:pPr marL="425450" indent="-285750">
              <a:buFont typeface="Arial" panose="020B0604020202020204" pitchFamily="34" charset="0"/>
              <a:buChar char="•"/>
            </a:pPr>
            <a:r>
              <a:rPr lang="en-US" dirty="0">
                <a:latin typeface="DM Sans" pitchFamily="2" charset="0"/>
              </a:rPr>
              <a:t>The modelling process involves extracting training data from a JSON file containing intents, patterns, and responses for various user queries.</a:t>
            </a:r>
          </a:p>
          <a:p>
            <a:pPr marL="482600" indent="-342900">
              <a:buFont typeface="Arial" panose="020B0604020202020204" pitchFamily="34" charset="0"/>
              <a:buChar char="•"/>
            </a:pPr>
            <a:endParaRPr lang="en-US" dirty="0">
              <a:latin typeface="DM Sans" pitchFamily="2" charset="0"/>
            </a:endParaRPr>
          </a:p>
          <a:p>
            <a:pPr marL="425450" indent="-285750">
              <a:buFont typeface="Arial" panose="020B0604020202020204" pitchFamily="34" charset="0"/>
              <a:buChar char="•"/>
            </a:pPr>
            <a:r>
              <a:rPr lang="en-US" dirty="0">
                <a:latin typeface="DM Sans" pitchFamily="2" charset="0"/>
              </a:rPr>
              <a:t>Data preprocessing techniques, including tokenization and stemming, are applied to prepare the data for training the neural network model.</a:t>
            </a:r>
          </a:p>
          <a:p>
            <a:pPr marL="425450" indent="-285750">
              <a:buFont typeface="Arial" panose="020B0604020202020204" pitchFamily="34" charset="0"/>
              <a:buChar char="•"/>
            </a:pPr>
            <a:endParaRPr lang="en-US" dirty="0">
              <a:latin typeface="DM Sans" pitchFamily="2" charset="0"/>
            </a:endParaRPr>
          </a:p>
          <a:p>
            <a:pPr marL="425450" indent="-285750">
              <a:buFont typeface="Arial" panose="020B0604020202020204" pitchFamily="34" charset="0"/>
              <a:buChar char="•"/>
            </a:pPr>
            <a:r>
              <a:rPr lang="en-US" dirty="0">
                <a:latin typeface="DM Sans" pitchFamily="2" charset="0"/>
              </a:rPr>
              <a:t>The model architecture consists of densely </a:t>
            </a:r>
            <a:r>
              <a:rPr lang="en-US" b="1" dirty="0">
                <a:latin typeface="DM Sans" pitchFamily="2" charset="0"/>
              </a:rPr>
              <a:t>connected artificial neural Network layers (ANN) </a:t>
            </a:r>
            <a:r>
              <a:rPr lang="en-US" dirty="0">
                <a:latin typeface="DM Sans" pitchFamily="2" charset="0"/>
              </a:rPr>
              <a:t>implemented through the </a:t>
            </a:r>
            <a:r>
              <a:rPr lang="en-US" b="1" dirty="0">
                <a:latin typeface="DM Sans" pitchFamily="2" charset="0"/>
              </a:rPr>
              <a:t>Keras Library </a:t>
            </a:r>
            <a:r>
              <a:rPr lang="en-US" dirty="0">
                <a:latin typeface="DM Sans" pitchFamily="2" charset="0"/>
              </a:rPr>
              <a:t>along</a:t>
            </a:r>
            <a:r>
              <a:rPr lang="en-US" b="1" dirty="0">
                <a:latin typeface="DM Sans" pitchFamily="2" charset="0"/>
              </a:rPr>
              <a:t> </a:t>
            </a:r>
            <a:r>
              <a:rPr lang="en-US" dirty="0">
                <a:latin typeface="DM Sans" pitchFamily="2" charset="0"/>
              </a:rPr>
              <a:t>with activation functions like </a:t>
            </a:r>
            <a:r>
              <a:rPr lang="en-US" b="1" dirty="0">
                <a:latin typeface="DM Sans" pitchFamily="2" charset="0"/>
              </a:rPr>
              <a:t>ReLU </a:t>
            </a:r>
            <a:r>
              <a:rPr lang="en-US" dirty="0">
                <a:latin typeface="DM Sans" pitchFamily="2" charset="0"/>
              </a:rPr>
              <a:t>and </a:t>
            </a:r>
            <a:r>
              <a:rPr lang="en-US" b="1" dirty="0">
                <a:latin typeface="DM Sans" pitchFamily="2" charset="0"/>
              </a:rPr>
              <a:t>softmax, </a:t>
            </a:r>
            <a:r>
              <a:rPr lang="en-US" dirty="0">
                <a:latin typeface="DM Sans" pitchFamily="2" charset="0"/>
              </a:rPr>
              <a:t>enabling accurate intent classification and response generation.</a:t>
            </a:r>
          </a:p>
          <a:p>
            <a:pPr marL="425450" indent="-285750">
              <a:buFont typeface="Arial" panose="020B0604020202020204" pitchFamily="34" charset="0"/>
              <a:buChar char="•"/>
            </a:pPr>
            <a:endParaRPr lang="en-US" dirty="0">
              <a:latin typeface="DM Sans" pitchFamily="2" charset="0"/>
            </a:endParaRPr>
          </a:p>
          <a:p>
            <a:pPr marL="425450" indent="-285750">
              <a:buFont typeface="Arial" panose="020B0604020202020204" pitchFamily="34" charset="0"/>
              <a:buChar char="•"/>
            </a:pPr>
            <a:r>
              <a:rPr lang="en-US" dirty="0">
                <a:latin typeface="DM Sans" pitchFamily="2" charset="0"/>
              </a:rPr>
              <a:t>Training the model involves optimizing parameters using techniques such as Adam optimization and monitoring performance metrics like accuracy.</a:t>
            </a:r>
          </a:p>
          <a:p>
            <a:pPr marL="425450" indent="-285750">
              <a:buFont typeface="Arial" panose="020B0604020202020204" pitchFamily="34" charset="0"/>
              <a:buChar char="•"/>
            </a:pPr>
            <a:endParaRPr lang="en-US" dirty="0">
              <a:latin typeface="DM Sans" pitchFamily="2" charset="0"/>
            </a:endParaRPr>
          </a:p>
          <a:p>
            <a:pPr marL="425450" indent="-285750">
              <a:buFont typeface="Arial" panose="020B0604020202020204" pitchFamily="34" charset="0"/>
              <a:buChar char="•"/>
            </a:pPr>
            <a:r>
              <a:rPr lang="en-US" dirty="0">
                <a:latin typeface="DM Sans" pitchFamily="2" charset="0"/>
              </a:rPr>
              <a:t>We achieved an overall accuracy of 86% after the training process.</a:t>
            </a:r>
          </a:p>
          <a:p>
            <a:pPr marL="425450" indent="-285750">
              <a:buFont typeface="Arial" panose="020B0604020202020204" pitchFamily="34" charset="0"/>
              <a:buChar char="•"/>
            </a:pPr>
            <a:endParaRPr lang="en-US" dirty="0">
              <a:latin typeface="DM Sans" pitchFamily="2" charset="0"/>
            </a:endParaRPr>
          </a:p>
          <a:p>
            <a:pPr marL="139700" indent="0"/>
            <a:endParaRPr lang="en-IN" dirty="0">
              <a:latin typeface="DM Sans" pitchFamily="2" charset="0"/>
            </a:endParaRPr>
          </a:p>
        </p:txBody>
      </p:sp>
    </p:spTree>
    <p:extLst>
      <p:ext uri="{BB962C8B-B14F-4D97-AF65-F5344CB8AC3E}">
        <p14:creationId xmlns:p14="http://schemas.microsoft.com/office/powerpoint/2010/main" val="3269242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619EF7B-ABF5-0F15-8099-42E71B63C5D9}"/>
              </a:ext>
            </a:extLst>
          </p:cNvPr>
          <p:cNvPicPr>
            <a:picLocks noChangeAspect="1"/>
          </p:cNvPicPr>
          <p:nvPr/>
        </p:nvPicPr>
        <p:blipFill rotWithShape="1">
          <a:blip r:embed="rId2"/>
          <a:srcRect l="3053" t="8179" r="3137" b="8615"/>
          <a:stretch/>
        </p:blipFill>
        <p:spPr>
          <a:xfrm>
            <a:off x="185854" y="111513"/>
            <a:ext cx="5307980" cy="2193073"/>
          </a:xfrm>
          <a:prstGeom prst="rect">
            <a:avLst/>
          </a:prstGeom>
        </p:spPr>
      </p:pic>
      <p:pic>
        <p:nvPicPr>
          <p:cNvPr id="10" name="Picture 9">
            <a:extLst>
              <a:ext uri="{FF2B5EF4-FFF2-40B4-BE49-F238E27FC236}">
                <a16:creationId xmlns:a16="http://schemas.microsoft.com/office/drawing/2014/main" id="{09692E65-8FC2-1361-5510-AD3C6FF1CF5E}"/>
              </a:ext>
            </a:extLst>
          </p:cNvPr>
          <p:cNvPicPr>
            <a:picLocks noChangeAspect="1"/>
          </p:cNvPicPr>
          <p:nvPr/>
        </p:nvPicPr>
        <p:blipFill rotWithShape="1">
          <a:blip r:embed="rId3"/>
          <a:srcRect l="5582" t="5753" r="5109" b="5558"/>
          <a:stretch/>
        </p:blipFill>
        <p:spPr>
          <a:xfrm>
            <a:off x="3434574" y="2416096"/>
            <a:ext cx="5657385" cy="2541549"/>
          </a:xfrm>
          <a:prstGeom prst="roundRect">
            <a:avLst>
              <a:gd name="adj" fmla="val 8594"/>
            </a:avLst>
          </a:prstGeom>
          <a:solidFill>
            <a:srgbClr val="FFFFFF">
              <a:shade val="85000"/>
            </a:srgbClr>
          </a:solidFill>
          <a:ln>
            <a:noFill/>
          </a:ln>
          <a:effectLst/>
        </p:spPr>
      </p:pic>
      <p:sp>
        <p:nvSpPr>
          <p:cNvPr id="11" name="TextBox 10">
            <a:extLst>
              <a:ext uri="{FF2B5EF4-FFF2-40B4-BE49-F238E27FC236}">
                <a16:creationId xmlns:a16="http://schemas.microsoft.com/office/drawing/2014/main" id="{4D0F3B78-1A2E-8549-93B2-E8DF8A81F262}"/>
              </a:ext>
            </a:extLst>
          </p:cNvPr>
          <p:cNvSpPr txBox="1"/>
          <p:nvPr/>
        </p:nvSpPr>
        <p:spPr>
          <a:xfrm>
            <a:off x="5739162" y="1018478"/>
            <a:ext cx="3285892" cy="461665"/>
          </a:xfrm>
          <a:prstGeom prst="rect">
            <a:avLst/>
          </a:prstGeom>
          <a:noFill/>
        </p:spPr>
        <p:txBody>
          <a:bodyPr wrap="square" rtlCol="0">
            <a:spAutoFit/>
          </a:bodyPr>
          <a:lstStyle/>
          <a:p>
            <a:r>
              <a:rPr lang="en-IN" sz="2400" dirty="0">
                <a:solidFill>
                  <a:schemeClr val="tx1">
                    <a:lumMod val="75000"/>
                  </a:schemeClr>
                </a:solidFill>
                <a:latin typeface="DM Sans" pitchFamily="2" charset="0"/>
              </a:rPr>
              <a:t>Training the Model </a:t>
            </a:r>
          </a:p>
        </p:txBody>
      </p:sp>
      <p:sp>
        <p:nvSpPr>
          <p:cNvPr id="12" name="TextBox 11">
            <a:extLst>
              <a:ext uri="{FF2B5EF4-FFF2-40B4-BE49-F238E27FC236}">
                <a16:creationId xmlns:a16="http://schemas.microsoft.com/office/drawing/2014/main" id="{E02855E2-9091-86E8-F19C-2C599A526B2F}"/>
              </a:ext>
            </a:extLst>
          </p:cNvPr>
          <p:cNvSpPr txBox="1"/>
          <p:nvPr/>
        </p:nvSpPr>
        <p:spPr>
          <a:xfrm>
            <a:off x="215591" y="3278459"/>
            <a:ext cx="3010829" cy="461665"/>
          </a:xfrm>
          <a:prstGeom prst="rect">
            <a:avLst/>
          </a:prstGeom>
          <a:noFill/>
        </p:spPr>
        <p:txBody>
          <a:bodyPr wrap="square" rtlCol="0">
            <a:spAutoFit/>
          </a:bodyPr>
          <a:lstStyle/>
          <a:p>
            <a:r>
              <a:rPr lang="en-IN" sz="2400" dirty="0">
                <a:latin typeface="DM Sans" pitchFamily="2" charset="0"/>
              </a:rPr>
              <a:t>Data Preprocessing</a:t>
            </a:r>
          </a:p>
        </p:txBody>
      </p:sp>
      <p:grpSp>
        <p:nvGrpSpPr>
          <p:cNvPr id="545" name="Google Shape;545;p45"/>
          <p:cNvGrpSpPr/>
          <p:nvPr/>
        </p:nvGrpSpPr>
        <p:grpSpPr>
          <a:xfrm>
            <a:off x="1339212" y="3822338"/>
            <a:ext cx="391048" cy="391048"/>
            <a:chOff x="3968467" y="2636227"/>
            <a:chExt cx="391048" cy="391048"/>
          </a:xfrm>
        </p:grpSpPr>
        <p:sp>
          <p:nvSpPr>
            <p:cNvPr id="546" name="Google Shape;546;p45"/>
            <p:cNvSpPr/>
            <p:nvPr/>
          </p:nvSpPr>
          <p:spPr>
            <a:xfrm>
              <a:off x="3968467" y="2636227"/>
              <a:ext cx="113949" cy="391048"/>
            </a:xfrm>
            <a:custGeom>
              <a:avLst/>
              <a:gdLst/>
              <a:ahLst/>
              <a:cxnLst/>
              <a:rect l="l" t="t" r="r" b="b"/>
              <a:pathLst>
                <a:path w="5042" h="17303" extrusionOk="0">
                  <a:moveTo>
                    <a:pt x="3539" y="969"/>
                  </a:moveTo>
                  <a:lnTo>
                    <a:pt x="3733" y="1018"/>
                  </a:lnTo>
                  <a:lnTo>
                    <a:pt x="3878" y="1115"/>
                  </a:lnTo>
                  <a:lnTo>
                    <a:pt x="4023" y="1309"/>
                  </a:lnTo>
                  <a:lnTo>
                    <a:pt x="4023" y="1503"/>
                  </a:lnTo>
                  <a:lnTo>
                    <a:pt x="4023" y="2326"/>
                  </a:lnTo>
                  <a:lnTo>
                    <a:pt x="1019" y="2326"/>
                  </a:lnTo>
                  <a:lnTo>
                    <a:pt x="1019" y="1503"/>
                  </a:lnTo>
                  <a:lnTo>
                    <a:pt x="1019" y="1309"/>
                  </a:lnTo>
                  <a:lnTo>
                    <a:pt x="1115" y="1115"/>
                  </a:lnTo>
                  <a:lnTo>
                    <a:pt x="1309" y="1018"/>
                  </a:lnTo>
                  <a:lnTo>
                    <a:pt x="1503" y="969"/>
                  </a:lnTo>
                  <a:close/>
                  <a:moveTo>
                    <a:pt x="2036" y="3344"/>
                  </a:moveTo>
                  <a:lnTo>
                    <a:pt x="2036" y="12552"/>
                  </a:lnTo>
                  <a:lnTo>
                    <a:pt x="1019" y="12552"/>
                  </a:lnTo>
                  <a:lnTo>
                    <a:pt x="1019" y="3344"/>
                  </a:lnTo>
                  <a:close/>
                  <a:moveTo>
                    <a:pt x="4023" y="3344"/>
                  </a:moveTo>
                  <a:lnTo>
                    <a:pt x="4023" y="12552"/>
                  </a:lnTo>
                  <a:lnTo>
                    <a:pt x="3054" y="12552"/>
                  </a:lnTo>
                  <a:lnTo>
                    <a:pt x="3054" y="3344"/>
                  </a:lnTo>
                  <a:close/>
                  <a:moveTo>
                    <a:pt x="3684" y="13570"/>
                  </a:moveTo>
                  <a:lnTo>
                    <a:pt x="2569" y="15751"/>
                  </a:lnTo>
                  <a:lnTo>
                    <a:pt x="1358" y="13570"/>
                  </a:lnTo>
                  <a:close/>
                  <a:moveTo>
                    <a:pt x="1164" y="0"/>
                  </a:moveTo>
                  <a:lnTo>
                    <a:pt x="922" y="97"/>
                  </a:lnTo>
                  <a:lnTo>
                    <a:pt x="631" y="242"/>
                  </a:lnTo>
                  <a:lnTo>
                    <a:pt x="437" y="436"/>
                  </a:lnTo>
                  <a:lnTo>
                    <a:pt x="243" y="630"/>
                  </a:lnTo>
                  <a:lnTo>
                    <a:pt x="98" y="872"/>
                  </a:lnTo>
                  <a:lnTo>
                    <a:pt x="1" y="1163"/>
                  </a:lnTo>
                  <a:lnTo>
                    <a:pt x="1" y="1503"/>
                  </a:lnTo>
                  <a:lnTo>
                    <a:pt x="1" y="13086"/>
                  </a:lnTo>
                  <a:lnTo>
                    <a:pt x="1" y="13231"/>
                  </a:lnTo>
                  <a:lnTo>
                    <a:pt x="49" y="13328"/>
                  </a:lnTo>
                  <a:lnTo>
                    <a:pt x="2133" y="17060"/>
                  </a:lnTo>
                  <a:lnTo>
                    <a:pt x="2182" y="17157"/>
                  </a:lnTo>
                  <a:lnTo>
                    <a:pt x="2279" y="17254"/>
                  </a:lnTo>
                  <a:lnTo>
                    <a:pt x="2424" y="17302"/>
                  </a:lnTo>
                  <a:lnTo>
                    <a:pt x="2715" y="17302"/>
                  </a:lnTo>
                  <a:lnTo>
                    <a:pt x="2812" y="17254"/>
                  </a:lnTo>
                  <a:lnTo>
                    <a:pt x="2909" y="17157"/>
                  </a:lnTo>
                  <a:lnTo>
                    <a:pt x="3006" y="17060"/>
                  </a:lnTo>
                  <a:lnTo>
                    <a:pt x="4993" y="13328"/>
                  </a:lnTo>
                  <a:lnTo>
                    <a:pt x="5041" y="13231"/>
                  </a:lnTo>
                  <a:lnTo>
                    <a:pt x="5041" y="13086"/>
                  </a:lnTo>
                  <a:lnTo>
                    <a:pt x="5041" y="1503"/>
                  </a:lnTo>
                  <a:lnTo>
                    <a:pt x="5041" y="1163"/>
                  </a:lnTo>
                  <a:lnTo>
                    <a:pt x="4944" y="872"/>
                  </a:lnTo>
                  <a:lnTo>
                    <a:pt x="4799" y="630"/>
                  </a:lnTo>
                  <a:lnTo>
                    <a:pt x="4605" y="436"/>
                  </a:lnTo>
                  <a:lnTo>
                    <a:pt x="4411" y="242"/>
                  </a:lnTo>
                  <a:lnTo>
                    <a:pt x="4120" y="97"/>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5"/>
            <p:cNvSpPr/>
            <p:nvPr/>
          </p:nvSpPr>
          <p:spPr>
            <a:xfrm>
              <a:off x="4105378" y="2636227"/>
              <a:ext cx="254137" cy="391048"/>
            </a:xfrm>
            <a:custGeom>
              <a:avLst/>
              <a:gdLst/>
              <a:ahLst/>
              <a:cxnLst/>
              <a:rect l="l" t="t" r="r" b="b"/>
              <a:pathLst>
                <a:path w="11245" h="17303" extrusionOk="0">
                  <a:moveTo>
                    <a:pt x="2957" y="14346"/>
                  </a:moveTo>
                  <a:lnTo>
                    <a:pt x="2957" y="15606"/>
                  </a:lnTo>
                  <a:lnTo>
                    <a:pt x="1746" y="14346"/>
                  </a:lnTo>
                  <a:close/>
                  <a:moveTo>
                    <a:pt x="10227" y="969"/>
                  </a:moveTo>
                  <a:lnTo>
                    <a:pt x="10227" y="16284"/>
                  </a:lnTo>
                  <a:lnTo>
                    <a:pt x="3975" y="16284"/>
                  </a:lnTo>
                  <a:lnTo>
                    <a:pt x="3975" y="13861"/>
                  </a:lnTo>
                  <a:lnTo>
                    <a:pt x="3975" y="13667"/>
                  </a:lnTo>
                  <a:lnTo>
                    <a:pt x="3830" y="13473"/>
                  </a:lnTo>
                  <a:lnTo>
                    <a:pt x="3684" y="13376"/>
                  </a:lnTo>
                  <a:lnTo>
                    <a:pt x="3490" y="13328"/>
                  </a:lnTo>
                  <a:lnTo>
                    <a:pt x="1019" y="13328"/>
                  </a:lnTo>
                  <a:lnTo>
                    <a:pt x="1019" y="969"/>
                  </a:lnTo>
                  <a:close/>
                  <a:moveTo>
                    <a:pt x="340" y="0"/>
                  </a:moveTo>
                  <a:lnTo>
                    <a:pt x="146" y="146"/>
                  </a:lnTo>
                  <a:lnTo>
                    <a:pt x="49" y="291"/>
                  </a:lnTo>
                  <a:lnTo>
                    <a:pt x="1" y="485"/>
                  </a:lnTo>
                  <a:lnTo>
                    <a:pt x="1" y="13861"/>
                  </a:lnTo>
                  <a:lnTo>
                    <a:pt x="49" y="14055"/>
                  </a:lnTo>
                  <a:lnTo>
                    <a:pt x="146" y="14200"/>
                  </a:lnTo>
                  <a:lnTo>
                    <a:pt x="3151" y="17157"/>
                  </a:lnTo>
                  <a:lnTo>
                    <a:pt x="3297" y="17302"/>
                  </a:lnTo>
                  <a:lnTo>
                    <a:pt x="10954" y="17302"/>
                  </a:lnTo>
                  <a:lnTo>
                    <a:pt x="11099" y="17157"/>
                  </a:lnTo>
                  <a:lnTo>
                    <a:pt x="11245" y="17011"/>
                  </a:lnTo>
                  <a:lnTo>
                    <a:pt x="11245" y="16817"/>
                  </a:lnTo>
                  <a:lnTo>
                    <a:pt x="11245" y="485"/>
                  </a:lnTo>
                  <a:lnTo>
                    <a:pt x="11245" y="291"/>
                  </a:lnTo>
                  <a:lnTo>
                    <a:pt x="11099" y="146"/>
                  </a:lnTo>
                  <a:lnTo>
                    <a:pt x="109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5"/>
            <p:cNvSpPr/>
            <p:nvPr/>
          </p:nvSpPr>
          <p:spPr>
            <a:xfrm>
              <a:off x="4151391" y="2845413"/>
              <a:ext cx="162132" cy="69043"/>
            </a:xfrm>
            <a:custGeom>
              <a:avLst/>
              <a:gdLst/>
              <a:ahLst/>
              <a:cxnLst/>
              <a:rect l="l" t="t" r="r" b="b"/>
              <a:pathLst>
                <a:path w="7174" h="3055" extrusionOk="0">
                  <a:moveTo>
                    <a:pt x="6155" y="1019"/>
                  </a:moveTo>
                  <a:lnTo>
                    <a:pt x="6155" y="2036"/>
                  </a:lnTo>
                  <a:lnTo>
                    <a:pt x="1018" y="2036"/>
                  </a:lnTo>
                  <a:lnTo>
                    <a:pt x="1018" y="1019"/>
                  </a:lnTo>
                  <a:close/>
                  <a:moveTo>
                    <a:pt x="340" y="1"/>
                  </a:moveTo>
                  <a:lnTo>
                    <a:pt x="146" y="146"/>
                  </a:lnTo>
                  <a:lnTo>
                    <a:pt x="49" y="292"/>
                  </a:lnTo>
                  <a:lnTo>
                    <a:pt x="0" y="486"/>
                  </a:lnTo>
                  <a:lnTo>
                    <a:pt x="0" y="2521"/>
                  </a:lnTo>
                  <a:lnTo>
                    <a:pt x="49" y="2715"/>
                  </a:lnTo>
                  <a:lnTo>
                    <a:pt x="146" y="2860"/>
                  </a:lnTo>
                  <a:lnTo>
                    <a:pt x="340" y="3006"/>
                  </a:lnTo>
                  <a:lnTo>
                    <a:pt x="534" y="3054"/>
                  </a:lnTo>
                  <a:lnTo>
                    <a:pt x="6689" y="3054"/>
                  </a:lnTo>
                  <a:lnTo>
                    <a:pt x="6882" y="3006"/>
                  </a:lnTo>
                  <a:lnTo>
                    <a:pt x="7028" y="2860"/>
                  </a:lnTo>
                  <a:lnTo>
                    <a:pt x="7173" y="2715"/>
                  </a:lnTo>
                  <a:lnTo>
                    <a:pt x="7173" y="2521"/>
                  </a:lnTo>
                  <a:lnTo>
                    <a:pt x="7173" y="486"/>
                  </a:lnTo>
                  <a:lnTo>
                    <a:pt x="7173" y="292"/>
                  </a:lnTo>
                  <a:lnTo>
                    <a:pt x="7028" y="146"/>
                  </a:lnTo>
                  <a:lnTo>
                    <a:pt x="68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5"/>
            <p:cNvSpPr/>
            <p:nvPr/>
          </p:nvSpPr>
          <p:spPr>
            <a:xfrm>
              <a:off x="4244481" y="2781884"/>
              <a:ext cx="69043" cy="23029"/>
            </a:xfrm>
            <a:custGeom>
              <a:avLst/>
              <a:gdLst/>
              <a:ahLst/>
              <a:cxnLst/>
              <a:rect l="l" t="t" r="r" b="b"/>
              <a:pathLst>
                <a:path w="3055" h="1019" extrusionOk="0">
                  <a:moveTo>
                    <a:pt x="486" y="1"/>
                  </a:moveTo>
                  <a:lnTo>
                    <a:pt x="292" y="49"/>
                  </a:lnTo>
                  <a:lnTo>
                    <a:pt x="146" y="146"/>
                  </a:lnTo>
                  <a:lnTo>
                    <a:pt x="49" y="292"/>
                  </a:lnTo>
                  <a:lnTo>
                    <a:pt x="1" y="486"/>
                  </a:lnTo>
                  <a:lnTo>
                    <a:pt x="49" y="728"/>
                  </a:lnTo>
                  <a:lnTo>
                    <a:pt x="146" y="873"/>
                  </a:lnTo>
                  <a:lnTo>
                    <a:pt x="292" y="970"/>
                  </a:lnTo>
                  <a:lnTo>
                    <a:pt x="486" y="1019"/>
                  </a:lnTo>
                  <a:lnTo>
                    <a:pt x="2570" y="1019"/>
                  </a:lnTo>
                  <a:lnTo>
                    <a:pt x="2763" y="970"/>
                  </a:lnTo>
                  <a:lnTo>
                    <a:pt x="2909" y="873"/>
                  </a:lnTo>
                  <a:lnTo>
                    <a:pt x="3054" y="728"/>
                  </a:lnTo>
                  <a:lnTo>
                    <a:pt x="3054" y="486"/>
                  </a:lnTo>
                  <a:lnTo>
                    <a:pt x="3054" y="292"/>
                  </a:lnTo>
                  <a:lnTo>
                    <a:pt x="2909" y="146"/>
                  </a:lnTo>
                  <a:lnTo>
                    <a:pt x="2763" y="49"/>
                  </a:lnTo>
                  <a:lnTo>
                    <a:pt x="2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5"/>
            <p:cNvSpPr/>
            <p:nvPr/>
          </p:nvSpPr>
          <p:spPr>
            <a:xfrm>
              <a:off x="4244481" y="2731509"/>
              <a:ext cx="69043" cy="23029"/>
            </a:xfrm>
            <a:custGeom>
              <a:avLst/>
              <a:gdLst/>
              <a:ahLst/>
              <a:cxnLst/>
              <a:rect l="l" t="t" r="r" b="b"/>
              <a:pathLst>
                <a:path w="3055" h="1019" extrusionOk="0">
                  <a:moveTo>
                    <a:pt x="486" y="1"/>
                  </a:moveTo>
                  <a:lnTo>
                    <a:pt x="292" y="49"/>
                  </a:lnTo>
                  <a:lnTo>
                    <a:pt x="146" y="146"/>
                  </a:lnTo>
                  <a:lnTo>
                    <a:pt x="49" y="340"/>
                  </a:lnTo>
                  <a:lnTo>
                    <a:pt x="1" y="534"/>
                  </a:lnTo>
                  <a:lnTo>
                    <a:pt x="49" y="728"/>
                  </a:lnTo>
                  <a:lnTo>
                    <a:pt x="146" y="873"/>
                  </a:lnTo>
                  <a:lnTo>
                    <a:pt x="292" y="970"/>
                  </a:lnTo>
                  <a:lnTo>
                    <a:pt x="486" y="1018"/>
                  </a:lnTo>
                  <a:lnTo>
                    <a:pt x="2570" y="1018"/>
                  </a:lnTo>
                  <a:lnTo>
                    <a:pt x="2763" y="970"/>
                  </a:lnTo>
                  <a:lnTo>
                    <a:pt x="2909" y="873"/>
                  </a:lnTo>
                  <a:lnTo>
                    <a:pt x="3054" y="728"/>
                  </a:lnTo>
                  <a:lnTo>
                    <a:pt x="3054" y="534"/>
                  </a:lnTo>
                  <a:lnTo>
                    <a:pt x="3054" y="340"/>
                  </a:lnTo>
                  <a:lnTo>
                    <a:pt x="2909" y="146"/>
                  </a:lnTo>
                  <a:lnTo>
                    <a:pt x="2763" y="49"/>
                  </a:lnTo>
                  <a:lnTo>
                    <a:pt x="2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5"/>
            <p:cNvSpPr/>
            <p:nvPr/>
          </p:nvSpPr>
          <p:spPr>
            <a:xfrm>
              <a:off x="4244481" y="2681133"/>
              <a:ext cx="69043" cy="23007"/>
            </a:xfrm>
            <a:custGeom>
              <a:avLst/>
              <a:gdLst/>
              <a:ahLst/>
              <a:cxnLst/>
              <a:rect l="l" t="t" r="r" b="b"/>
              <a:pathLst>
                <a:path w="3055" h="1018" extrusionOk="0">
                  <a:moveTo>
                    <a:pt x="486" y="0"/>
                  </a:moveTo>
                  <a:lnTo>
                    <a:pt x="292" y="49"/>
                  </a:lnTo>
                  <a:lnTo>
                    <a:pt x="146" y="194"/>
                  </a:lnTo>
                  <a:lnTo>
                    <a:pt x="49" y="339"/>
                  </a:lnTo>
                  <a:lnTo>
                    <a:pt x="1" y="533"/>
                  </a:lnTo>
                  <a:lnTo>
                    <a:pt x="49" y="727"/>
                  </a:lnTo>
                  <a:lnTo>
                    <a:pt x="146" y="873"/>
                  </a:lnTo>
                  <a:lnTo>
                    <a:pt x="292" y="1018"/>
                  </a:lnTo>
                  <a:lnTo>
                    <a:pt x="2763" y="1018"/>
                  </a:lnTo>
                  <a:lnTo>
                    <a:pt x="2909" y="873"/>
                  </a:lnTo>
                  <a:lnTo>
                    <a:pt x="3054" y="727"/>
                  </a:lnTo>
                  <a:lnTo>
                    <a:pt x="3054" y="533"/>
                  </a:lnTo>
                  <a:lnTo>
                    <a:pt x="3054" y="339"/>
                  </a:lnTo>
                  <a:lnTo>
                    <a:pt x="2909" y="194"/>
                  </a:lnTo>
                  <a:lnTo>
                    <a:pt x="2763" y="49"/>
                  </a:lnTo>
                  <a:lnTo>
                    <a:pt x="2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5"/>
            <p:cNvSpPr/>
            <p:nvPr/>
          </p:nvSpPr>
          <p:spPr>
            <a:xfrm>
              <a:off x="4151391" y="2681133"/>
              <a:ext cx="73405" cy="54782"/>
            </a:xfrm>
            <a:custGeom>
              <a:avLst/>
              <a:gdLst/>
              <a:ahLst/>
              <a:cxnLst/>
              <a:rect l="l" t="t" r="r" b="b"/>
              <a:pathLst>
                <a:path w="3248" h="2424" extrusionOk="0">
                  <a:moveTo>
                    <a:pt x="2714" y="0"/>
                  </a:moveTo>
                  <a:lnTo>
                    <a:pt x="2521" y="49"/>
                  </a:lnTo>
                  <a:lnTo>
                    <a:pt x="2375" y="194"/>
                  </a:lnTo>
                  <a:lnTo>
                    <a:pt x="1357" y="1212"/>
                  </a:lnTo>
                  <a:lnTo>
                    <a:pt x="873" y="727"/>
                  </a:lnTo>
                  <a:lnTo>
                    <a:pt x="727" y="630"/>
                  </a:lnTo>
                  <a:lnTo>
                    <a:pt x="534" y="582"/>
                  </a:lnTo>
                  <a:lnTo>
                    <a:pt x="340" y="630"/>
                  </a:lnTo>
                  <a:lnTo>
                    <a:pt x="146" y="727"/>
                  </a:lnTo>
                  <a:lnTo>
                    <a:pt x="49" y="921"/>
                  </a:lnTo>
                  <a:lnTo>
                    <a:pt x="0" y="1115"/>
                  </a:lnTo>
                  <a:lnTo>
                    <a:pt x="49" y="1309"/>
                  </a:lnTo>
                  <a:lnTo>
                    <a:pt x="146" y="1454"/>
                  </a:lnTo>
                  <a:lnTo>
                    <a:pt x="970" y="2278"/>
                  </a:lnTo>
                  <a:lnTo>
                    <a:pt x="1164" y="2375"/>
                  </a:lnTo>
                  <a:lnTo>
                    <a:pt x="1357" y="2423"/>
                  </a:lnTo>
                  <a:lnTo>
                    <a:pt x="1503" y="2375"/>
                  </a:lnTo>
                  <a:lnTo>
                    <a:pt x="1697" y="2278"/>
                  </a:lnTo>
                  <a:lnTo>
                    <a:pt x="3102" y="873"/>
                  </a:lnTo>
                  <a:lnTo>
                    <a:pt x="3199" y="727"/>
                  </a:lnTo>
                  <a:lnTo>
                    <a:pt x="3248" y="533"/>
                  </a:lnTo>
                  <a:lnTo>
                    <a:pt x="3199" y="339"/>
                  </a:lnTo>
                  <a:lnTo>
                    <a:pt x="3102" y="194"/>
                  </a:lnTo>
                  <a:lnTo>
                    <a:pt x="2908" y="49"/>
                  </a:lnTo>
                  <a:lnTo>
                    <a:pt x="27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5"/>
            <p:cNvSpPr/>
            <p:nvPr/>
          </p:nvSpPr>
          <p:spPr>
            <a:xfrm>
              <a:off x="4151391" y="2750131"/>
              <a:ext cx="73405" cy="54782"/>
            </a:xfrm>
            <a:custGeom>
              <a:avLst/>
              <a:gdLst/>
              <a:ahLst/>
              <a:cxnLst/>
              <a:rect l="l" t="t" r="r" b="b"/>
              <a:pathLst>
                <a:path w="3248" h="2424" extrusionOk="0">
                  <a:moveTo>
                    <a:pt x="2714" y="0"/>
                  </a:moveTo>
                  <a:lnTo>
                    <a:pt x="2521" y="49"/>
                  </a:lnTo>
                  <a:lnTo>
                    <a:pt x="2375" y="146"/>
                  </a:lnTo>
                  <a:lnTo>
                    <a:pt x="1357" y="1212"/>
                  </a:lnTo>
                  <a:lnTo>
                    <a:pt x="873" y="727"/>
                  </a:lnTo>
                  <a:lnTo>
                    <a:pt x="727" y="630"/>
                  </a:lnTo>
                  <a:lnTo>
                    <a:pt x="534" y="582"/>
                  </a:lnTo>
                  <a:lnTo>
                    <a:pt x="340" y="630"/>
                  </a:lnTo>
                  <a:lnTo>
                    <a:pt x="146" y="727"/>
                  </a:lnTo>
                  <a:lnTo>
                    <a:pt x="49" y="921"/>
                  </a:lnTo>
                  <a:lnTo>
                    <a:pt x="0" y="1115"/>
                  </a:lnTo>
                  <a:lnTo>
                    <a:pt x="49" y="1309"/>
                  </a:lnTo>
                  <a:lnTo>
                    <a:pt x="146" y="1454"/>
                  </a:lnTo>
                  <a:lnTo>
                    <a:pt x="970" y="2278"/>
                  </a:lnTo>
                  <a:lnTo>
                    <a:pt x="1164" y="2375"/>
                  </a:lnTo>
                  <a:lnTo>
                    <a:pt x="1357" y="2424"/>
                  </a:lnTo>
                  <a:lnTo>
                    <a:pt x="1503" y="2375"/>
                  </a:lnTo>
                  <a:lnTo>
                    <a:pt x="1697" y="2278"/>
                  </a:lnTo>
                  <a:lnTo>
                    <a:pt x="3102" y="873"/>
                  </a:lnTo>
                  <a:lnTo>
                    <a:pt x="3199" y="727"/>
                  </a:lnTo>
                  <a:lnTo>
                    <a:pt x="3248" y="534"/>
                  </a:lnTo>
                  <a:lnTo>
                    <a:pt x="3199" y="340"/>
                  </a:lnTo>
                  <a:lnTo>
                    <a:pt x="3102" y="146"/>
                  </a:lnTo>
                  <a:lnTo>
                    <a:pt x="2908" y="49"/>
                  </a:lnTo>
                  <a:lnTo>
                    <a:pt x="27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46"/>
          <p:cNvGrpSpPr/>
          <p:nvPr/>
        </p:nvGrpSpPr>
        <p:grpSpPr>
          <a:xfrm>
            <a:off x="7083254" y="1479796"/>
            <a:ext cx="392133" cy="392155"/>
            <a:chOff x="6727565" y="2635120"/>
            <a:chExt cx="392133" cy="392155"/>
          </a:xfrm>
        </p:grpSpPr>
        <p:sp>
          <p:nvSpPr>
            <p:cNvPr id="589" name="Google Shape;589;p46"/>
            <p:cNvSpPr/>
            <p:nvPr/>
          </p:nvSpPr>
          <p:spPr>
            <a:xfrm>
              <a:off x="6727565" y="2635120"/>
              <a:ext cx="306705" cy="307812"/>
            </a:xfrm>
            <a:custGeom>
              <a:avLst/>
              <a:gdLst/>
              <a:ahLst/>
              <a:cxnLst/>
              <a:rect l="l" t="t" r="r" b="b"/>
              <a:pathLst>
                <a:path w="13571" h="13620" extrusionOk="0">
                  <a:moveTo>
                    <a:pt x="10614" y="1018"/>
                  </a:moveTo>
                  <a:lnTo>
                    <a:pt x="10808" y="1067"/>
                  </a:lnTo>
                  <a:lnTo>
                    <a:pt x="10953" y="1164"/>
                  </a:lnTo>
                  <a:lnTo>
                    <a:pt x="12407" y="2618"/>
                  </a:lnTo>
                  <a:lnTo>
                    <a:pt x="12553" y="2812"/>
                  </a:lnTo>
                  <a:lnTo>
                    <a:pt x="12553" y="2957"/>
                  </a:lnTo>
                  <a:lnTo>
                    <a:pt x="12553" y="3151"/>
                  </a:lnTo>
                  <a:lnTo>
                    <a:pt x="12407" y="3345"/>
                  </a:lnTo>
                  <a:lnTo>
                    <a:pt x="11826" y="3926"/>
                  </a:lnTo>
                  <a:lnTo>
                    <a:pt x="9645" y="1794"/>
                  </a:lnTo>
                  <a:lnTo>
                    <a:pt x="10275" y="1164"/>
                  </a:lnTo>
                  <a:lnTo>
                    <a:pt x="10420" y="1067"/>
                  </a:lnTo>
                  <a:lnTo>
                    <a:pt x="10614" y="1018"/>
                  </a:lnTo>
                  <a:close/>
                  <a:moveTo>
                    <a:pt x="8918" y="2521"/>
                  </a:moveTo>
                  <a:lnTo>
                    <a:pt x="9693" y="3248"/>
                  </a:lnTo>
                  <a:lnTo>
                    <a:pt x="3150" y="9742"/>
                  </a:lnTo>
                  <a:lnTo>
                    <a:pt x="2424" y="9015"/>
                  </a:lnTo>
                  <a:lnTo>
                    <a:pt x="8918" y="2521"/>
                  </a:lnTo>
                  <a:close/>
                  <a:moveTo>
                    <a:pt x="10372" y="3975"/>
                  </a:moveTo>
                  <a:lnTo>
                    <a:pt x="11099" y="4653"/>
                  </a:lnTo>
                  <a:lnTo>
                    <a:pt x="4556" y="11148"/>
                  </a:lnTo>
                  <a:lnTo>
                    <a:pt x="3877" y="10469"/>
                  </a:lnTo>
                  <a:lnTo>
                    <a:pt x="10372" y="3975"/>
                  </a:lnTo>
                  <a:close/>
                  <a:moveTo>
                    <a:pt x="1939" y="9984"/>
                  </a:moveTo>
                  <a:lnTo>
                    <a:pt x="3635" y="11632"/>
                  </a:lnTo>
                  <a:lnTo>
                    <a:pt x="1260" y="12359"/>
                  </a:lnTo>
                  <a:lnTo>
                    <a:pt x="1260" y="12359"/>
                  </a:lnTo>
                  <a:lnTo>
                    <a:pt x="1939" y="9984"/>
                  </a:lnTo>
                  <a:close/>
                  <a:moveTo>
                    <a:pt x="10614" y="1"/>
                  </a:moveTo>
                  <a:lnTo>
                    <a:pt x="10323" y="49"/>
                  </a:lnTo>
                  <a:lnTo>
                    <a:pt x="10033" y="98"/>
                  </a:lnTo>
                  <a:lnTo>
                    <a:pt x="9790" y="243"/>
                  </a:lnTo>
                  <a:lnTo>
                    <a:pt x="9548" y="437"/>
                  </a:lnTo>
                  <a:lnTo>
                    <a:pt x="8579" y="1406"/>
                  </a:lnTo>
                  <a:lnTo>
                    <a:pt x="1357" y="8676"/>
                  </a:lnTo>
                  <a:lnTo>
                    <a:pt x="1260" y="8773"/>
                  </a:lnTo>
                  <a:lnTo>
                    <a:pt x="1212" y="8870"/>
                  </a:lnTo>
                  <a:lnTo>
                    <a:pt x="49" y="12989"/>
                  </a:lnTo>
                  <a:lnTo>
                    <a:pt x="0" y="13086"/>
                  </a:lnTo>
                  <a:lnTo>
                    <a:pt x="49" y="13232"/>
                  </a:lnTo>
                  <a:lnTo>
                    <a:pt x="97" y="13377"/>
                  </a:lnTo>
                  <a:lnTo>
                    <a:pt x="194" y="13474"/>
                  </a:lnTo>
                  <a:lnTo>
                    <a:pt x="291" y="13571"/>
                  </a:lnTo>
                  <a:lnTo>
                    <a:pt x="388" y="13619"/>
                  </a:lnTo>
                  <a:lnTo>
                    <a:pt x="533" y="13619"/>
                  </a:lnTo>
                  <a:lnTo>
                    <a:pt x="679" y="13571"/>
                  </a:lnTo>
                  <a:lnTo>
                    <a:pt x="4701" y="12359"/>
                  </a:lnTo>
                  <a:lnTo>
                    <a:pt x="4798" y="12359"/>
                  </a:lnTo>
                  <a:lnTo>
                    <a:pt x="4944" y="12262"/>
                  </a:lnTo>
                  <a:lnTo>
                    <a:pt x="13134" y="4023"/>
                  </a:lnTo>
                  <a:lnTo>
                    <a:pt x="13328" y="3781"/>
                  </a:lnTo>
                  <a:lnTo>
                    <a:pt x="13474" y="3539"/>
                  </a:lnTo>
                  <a:lnTo>
                    <a:pt x="13570" y="3248"/>
                  </a:lnTo>
                  <a:lnTo>
                    <a:pt x="13570" y="2957"/>
                  </a:lnTo>
                  <a:lnTo>
                    <a:pt x="13570" y="2715"/>
                  </a:lnTo>
                  <a:lnTo>
                    <a:pt x="13474" y="2424"/>
                  </a:lnTo>
                  <a:lnTo>
                    <a:pt x="13328" y="2133"/>
                  </a:lnTo>
                  <a:lnTo>
                    <a:pt x="13134" y="1939"/>
                  </a:lnTo>
                  <a:lnTo>
                    <a:pt x="11680" y="437"/>
                  </a:lnTo>
                  <a:lnTo>
                    <a:pt x="11438" y="243"/>
                  </a:lnTo>
                  <a:lnTo>
                    <a:pt x="11196" y="98"/>
                  </a:lnTo>
                  <a:lnTo>
                    <a:pt x="10905" y="49"/>
                  </a:lnTo>
                  <a:lnTo>
                    <a:pt x="106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0" name="Google Shape;590;p46"/>
            <p:cNvSpPr/>
            <p:nvPr/>
          </p:nvSpPr>
          <p:spPr>
            <a:xfrm>
              <a:off x="6911575" y="2816937"/>
              <a:ext cx="208123" cy="210338"/>
            </a:xfrm>
            <a:custGeom>
              <a:avLst/>
              <a:gdLst/>
              <a:ahLst/>
              <a:cxnLst/>
              <a:rect l="l" t="t" r="r" b="b"/>
              <a:pathLst>
                <a:path w="9209" h="9307" extrusionOk="0">
                  <a:moveTo>
                    <a:pt x="5138" y="1019"/>
                  </a:moveTo>
                  <a:lnTo>
                    <a:pt x="5138" y="1649"/>
                  </a:lnTo>
                  <a:lnTo>
                    <a:pt x="5138" y="1794"/>
                  </a:lnTo>
                  <a:lnTo>
                    <a:pt x="5235" y="1939"/>
                  </a:lnTo>
                  <a:lnTo>
                    <a:pt x="5332" y="2036"/>
                  </a:lnTo>
                  <a:lnTo>
                    <a:pt x="5477" y="2133"/>
                  </a:lnTo>
                  <a:lnTo>
                    <a:pt x="5962" y="2327"/>
                  </a:lnTo>
                  <a:lnTo>
                    <a:pt x="6349" y="2666"/>
                  </a:lnTo>
                  <a:lnTo>
                    <a:pt x="6495" y="2763"/>
                  </a:lnTo>
                  <a:lnTo>
                    <a:pt x="6834" y="2763"/>
                  </a:lnTo>
                  <a:lnTo>
                    <a:pt x="6979" y="2715"/>
                  </a:lnTo>
                  <a:lnTo>
                    <a:pt x="7512" y="2376"/>
                  </a:lnTo>
                  <a:lnTo>
                    <a:pt x="7997" y="3296"/>
                  </a:lnTo>
                  <a:lnTo>
                    <a:pt x="7464" y="3587"/>
                  </a:lnTo>
                  <a:lnTo>
                    <a:pt x="7367" y="3684"/>
                  </a:lnTo>
                  <a:lnTo>
                    <a:pt x="7270" y="3830"/>
                  </a:lnTo>
                  <a:lnTo>
                    <a:pt x="7222" y="3975"/>
                  </a:lnTo>
                  <a:lnTo>
                    <a:pt x="7222" y="4120"/>
                  </a:lnTo>
                  <a:lnTo>
                    <a:pt x="7270" y="4653"/>
                  </a:lnTo>
                  <a:lnTo>
                    <a:pt x="7222" y="5187"/>
                  </a:lnTo>
                  <a:lnTo>
                    <a:pt x="7222" y="5332"/>
                  </a:lnTo>
                  <a:lnTo>
                    <a:pt x="7270" y="5477"/>
                  </a:lnTo>
                  <a:lnTo>
                    <a:pt x="7367" y="5623"/>
                  </a:lnTo>
                  <a:lnTo>
                    <a:pt x="7464" y="5720"/>
                  </a:lnTo>
                  <a:lnTo>
                    <a:pt x="7997" y="6010"/>
                  </a:lnTo>
                  <a:lnTo>
                    <a:pt x="7512" y="6931"/>
                  </a:lnTo>
                  <a:lnTo>
                    <a:pt x="6979" y="6592"/>
                  </a:lnTo>
                  <a:lnTo>
                    <a:pt x="6834" y="6544"/>
                  </a:lnTo>
                  <a:lnTo>
                    <a:pt x="6495" y="6544"/>
                  </a:lnTo>
                  <a:lnTo>
                    <a:pt x="6349" y="6640"/>
                  </a:lnTo>
                  <a:lnTo>
                    <a:pt x="5962" y="6980"/>
                  </a:lnTo>
                  <a:lnTo>
                    <a:pt x="5477" y="7174"/>
                  </a:lnTo>
                  <a:lnTo>
                    <a:pt x="5332" y="7271"/>
                  </a:lnTo>
                  <a:lnTo>
                    <a:pt x="5235" y="7367"/>
                  </a:lnTo>
                  <a:lnTo>
                    <a:pt x="5138" y="7513"/>
                  </a:lnTo>
                  <a:lnTo>
                    <a:pt x="5138" y="7658"/>
                  </a:lnTo>
                  <a:lnTo>
                    <a:pt x="5138" y="8288"/>
                  </a:lnTo>
                  <a:lnTo>
                    <a:pt x="4120" y="8288"/>
                  </a:lnTo>
                  <a:lnTo>
                    <a:pt x="4120" y="7658"/>
                  </a:lnTo>
                  <a:lnTo>
                    <a:pt x="4071" y="7513"/>
                  </a:lnTo>
                  <a:lnTo>
                    <a:pt x="4023" y="7367"/>
                  </a:lnTo>
                  <a:lnTo>
                    <a:pt x="3926" y="7271"/>
                  </a:lnTo>
                  <a:lnTo>
                    <a:pt x="3781" y="7174"/>
                  </a:lnTo>
                  <a:lnTo>
                    <a:pt x="3296" y="6980"/>
                  </a:lnTo>
                  <a:lnTo>
                    <a:pt x="2860" y="6640"/>
                  </a:lnTo>
                  <a:lnTo>
                    <a:pt x="2714" y="6544"/>
                  </a:lnTo>
                  <a:lnTo>
                    <a:pt x="2424" y="6544"/>
                  </a:lnTo>
                  <a:lnTo>
                    <a:pt x="2278" y="6592"/>
                  </a:lnTo>
                  <a:lnTo>
                    <a:pt x="1745" y="6931"/>
                  </a:lnTo>
                  <a:lnTo>
                    <a:pt x="1212" y="6010"/>
                  </a:lnTo>
                  <a:lnTo>
                    <a:pt x="1745" y="5720"/>
                  </a:lnTo>
                  <a:lnTo>
                    <a:pt x="1891" y="5623"/>
                  </a:lnTo>
                  <a:lnTo>
                    <a:pt x="1987" y="5477"/>
                  </a:lnTo>
                  <a:lnTo>
                    <a:pt x="2036" y="5332"/>
                  </a:lnTo>
                  <a:lnTo>
                    <a:pt x="1987" y="5187"/>
                  </a:lnTo>
                  <a:lnTo>
                    <a:pt x="1939" y="4653"/>
                  </a:lnTo>
                  <a:lnTo>
                    <a:pt x="1987" y="4120"/>
                  </a:lnTo>
                  <a:lnTo>
                    <a:pt x="2036" y="3975"/>
                  </a:lnTo>
                  <a:lnTo>
                    <a:pt x="1987" y="3830"/>
                  </a:lnTo>
                  <a:lnTo>
                    <a:pt x="1891" y="3684"/>
                  </a:lnTo>
                  <a:lnTo>
                    <a:pt x="1745" y="3587"/>
                  </a:lnTo>
                  <a:lnTo>
                    <a:pt x="1212" y="3296"/>
                  </a:lnTo>
                  <a:lnTo>
                    <a:pt x="1745" y="2376"/>
                  </a:lnTo>
                  <a:lnTo>
                    <a:pt x="2278" y="2715"/>
                  </a:lnTo>
                  <a:lnTo>
                    <a:pt x="2424" y="2763"/>
                  </a:lnTo>
                  <a:lnTo>
                    <a:pt x="2714" y="2763"/>
                  </a:lnTo>
                  <a:lnTo>
                    <a:pt x="2860" y="2666"/>
                  </a:lnTo>
                  <a:lnTo>
                    <a:pt x="3296" y="2327"/>
                  </a:lnTo>
                  <a:lnTo>
                    <a:pt x="3781" y="2133"/>
                  </a:lnTo>
                  <a:lnTo>
                    <a:pt x="3926" y="2036"/>
                  </a:lnTo>
                  <a:lnTo>
                    <a:pt x="4023" y="1939"/>
                  </a:lnTo>
                  <a:lnTo>
                    <a:pt x="4071" y="1794"/>
                  </a:lnTo>
                  <a:lnTo>
                    <a:pt x="4120" y="1649"/>
                  </a:lnTo>
                  <a:lnTo>
                    <a:pt x="4120" y="1019"/>
                  </a:lnTo>
                  <a:close/>
                  <a:moveTo>
                    <a:pt x="3587" y="1"/>
                  </a:moveTo>
                  <a:lnTo>
                    <a:pt x="3393" y="49"/>
                  </a:lnTo>
                  <a:lnTo>
                    <a:pt x="3248" y="146"/>
                  </a:lnTo>
                  <a:lnTo>
                    <a:pt x="3151" y="292"/>
                  </a:lnTo>
                  <a:lnTo>
                    <a:pt x="3102" y="534"/>
                  </a:lnTo>
                  <a:lnTo>
                    <a:pt x="3102" y="1309"/>
                  </a:lnTo>
                  <a:lnTo>
                    <a:pt x="2763" y="1455"/>
                  </a:lnTo>
                  <a:lnTo>
                    <a:pt x="2472" y="1649"/>
                  </a:lnTo>
                  <a:lnTo>
                    <a:pt x="1794" y="1261"/>
                  </a:lnTo>
                  <a:lnTo>
                    <a:pt x="1600" y="1212"/>
                  </a:lnTo>
                  <a:lnTo>
                    <a:pt x="1406" y="1212"/>
                  </a:lnTo>
                  <a:lnTo>
                    <a:pt x="1212" y="1309"/>
                  </a:lnTo>
                  <a:lnTo>
                    <a:pt x="1115" y="1455"/>
                  </a:lnTo>
                  <a:lnTo>
                    <a:pt x="97" y="3199"/>
                  </a:lnTo>
                  <a:lnTo>
                    <a:pt x="0" y="3393"/>
                  </a:lnTo>
                  <a:lnTo>
                    <a:pt x="49" y="3587"/>
                  </a:lnTo>
                  <a:lnTo>
                    <a:pt x="97" y="3781"/>
                  </a:lnTo>
                  <a:lnTo>
                    <a:pt x="243" y="3926"/>
                  </a:lnTo>
                  <a:lnTo>
                    <a:pt x="970" y="4314"/>
                  </a:lnTo>
                  <a:lnTo>
                    <a:pt x="921" y="4653"/>
                  </a:lnTo>
                  <a:lnTo>
                    <a:pt x="970" y="4993"/>
                  </a:lnTo>
                  <a:lnTo>
                    <a:pt x="243" y="5429"/>
                  </a:lnTo>
                  <a:lnTo>
                    <a:pt x="97" y="5526"/>
                  </a:lnTo>
                  <a:lnTo>
                    <a:pt x="49" y="5720"/>
                  </a:lnTo>
                  <a:lnTo>
                    <a:pt x="0" y="5914"/>
                  </a:lnTo>
                  <a:lnTo>
                    <a:pt x="97" y="6107"/>
                  </a:lnTo>
                  <a:lnTo>
                    <a:pt x="1115" y="7852"/>
                  </a:lnTo>
                  <a:lnTo>
                    <a:pt x="1212" y="7997"/>
                  </a:lnTo>
                  <a:lnTo>
                    <a:pt x="1406" y="8094"/>
                  </a:lnTo>
                  <a:lnTo>
                    <a:pt x="1600" y="8094"/>
                  </a:lnTo>
                  <a:lnTo>
                    <a:pt x="1794" y="8046"/>
                  </a:lnTo>
                  <a:lnTo>
                    <a:pt x="2472" y="7658"/>
                  </a:lnTo>
                  <a:lnTo>
                    <a:pt x="2763" y="7852"/>
                  </a:lnTo>
                  <a:lnTo>
                    <a:pt x="3102" y="7997"/>
                  </a:lnTo>
                  <a:lnTo>
                    <a:pt x="3102" y="8773"/>
                  </a:lnTo>
                  <a:lnTo>
                    <a:pt x="3151" y="9015"/>
                  </a:lnTo>
                  <a:lnTo>
                    <a:pt x="3248" y="9161"/>
                  </a:lnTo>
                  <a:lnTo>
                    <a:pt x="3393" y="9258"/>
                  </a:lnTo>
                  <a:lnTo>
                    <a:pt x="3587" y="9306"/>
                  </a:lnTo>
                  <a:lnTo>
                    <a:pt x="5622" y="9306"/>
                  </a:lnTo>
                  <a:lnTo>
                    <a:pt x="5816" y="9258"/>
                  </a:lnTo>
                  <a:lnTo>
                    <a:pt x="6010" y="9161"/>
                  </a:lnTo>
                  <a:lnTo>
                    <a:pt x="6107" y="9015"/>
                  </a:lnTo>
                  <a:lnTo>
                    <a:pt x="6155" y="8773"/>
                  </a:lnTo>
                  <a:lnTo>
                    <a:pt x="6155" y="7997"/>
                  </a:lnTo>
                  <a:lnTo>
                    <a:pt x="6446" y="7852"/>
                  </a:lnTo>
                  <a:lnTo>
                    <a:pt x="6737" y="7658"/>
                  </a:lnTo>
                  <a:lnTo>
                    <a:pt x="7464" y="8046"/>
                  </a:lnTo>
                  <a:lnTo>
                    <a:pt x="7609" y="8094"/>
                  </a:lnTo>
                  <a:lnTo>
                    <a:pt x="7803" y="8094"/>
                  </a:lnTo>
                  <a:lnTo>
                    <a:pt x="7997" y="7997"/>
                  </a:lnTo>
                  <a:lnTo>
                    <a:pt x="8143" y="7852"/>
                  </a:lnTo>
                  <a:lnTo>
                    <a:pt x="9160" y="6107"/>
                  </a:lnTo>
                  <a:lnTo>
                    <a:pt x="9209" y="5914"/>
                  </a:lnTo>
                  <a:lnTo>
                    <a:pt x="9209" y="5720"/>
                  </a:lnTo>
                  <a:lnTo>
                    <a:pt x="9112" y="5526"/>
                  </a:lnTo>
                  <a:lnTo>
                    <a:pt x="8966" y="5429"/>
                  </a:lnTo>
                  <a:lnTo>
                    <a:pt x="8288" y="4993"/>
                  </a:lnTo>
                  <a:lnTo>
                    <a:pt x="8288" y="4653"/>
                  </a:lnTo>
                  <a:lnTo>
                    <a:pt x="8288" y="4314"/>
                  </a:lnTo>
                  <a:lnTo>
                    <a:pt x="8966" y="3926"/>
                  </a:lnTo>
                  <a:lnTo>
                    <a:pt x="9112" y="3781"/>
                  </a:lnTo>
                  <a:lnTo>
                    <a:pt x="9209" y="3587"/>
                  </a:lnTo>
                  <a:lnTo>
                    <a:pt x="9209" y="3393"/>
                  </a:lnTo>
                  <a:lnTo>
                    <a:pt x="9160" y="3199"/>
                  </a:lnTo>
                  <a:lnTo>
                    <a:pt x="8143" y="1455"/>
                  </a:lnTo>
                  <a:lnTo>
                    <a:pt x="7997" y="1309"/>
                  </a:lnTo>
                  <a:lnTo>
                    <a:pt x="7803" y="1212"/>
                  </a:lnTo>
                  <a:lnTo>
                    <a:pt x="7609" y="1212"/>
                  </a:lnTo>
                  <a:lnTo>
                    <a:pt x="7464" y="1261"/>
                  </a:lnTo>
                  <a:lnTo>
                    <a:pt x="6737" y="1649"/>
                  </a:lnTo>
                  <a:lnTo>
                    <a:pt x="6446" y="1455"/>
                  </a:lnTo>
                  <a:lnTo>
                    <a:pt x="6155" y="1309"/>
                  </a:lnTo>
                  <a:lnTo>
                    <a:pt x="6155" y="534"/>
                  </a:lnTo>
                  <a:lnTo>
                    <a:pt x="6107" y="292"/>
                  </a:lnTo>
                  <a:lnTo>
                    <a:pt x="6010" y="146"/>
                  </a:lnTo>
                  <a:lnTo>
                    <a:pt x="5816" y="49"/>
                  </a:lnTo>
                  <a:lnTo>
                    <a:pt x="5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46"/>
            <p:cNvSpPr/>
            <p:nvPr/>
          </p:nvSpPr>
          <p:spPr>
            <a:xfrm>
              <a:off x="6981680" y="2888149"/>
              <a:ext cx="69020" cy="67913"/>
            </a:xfrm>
            <a:custGeom>
              <a:avLst/>
              <a:gdLst/>
              <a:ahLst/>
              <a:cxnLst/>
              <a:rect l="l" t="t" r="r" b="b"/>
              <a:pathLst>
                <a:path w="3054" h="3005" extrusionOk="0">
                  <a:moveTo>
                    <a:pt x="1696" y="1018"/>
                  </a:moveTo>
                  <a:lnTo>
                    <a:pt x="1890" y="1163"/>
                  </a:lnTo>
                  <a:lnTo>
                    <a:pt x="1987" y="1309"/>
                  </a:lnTo>
                  <a:lnTo>
                    <a:pt x="2036" y="1502"/>
                  </a:lnTo>
                  <a:lnTo>
                    <a:pt x="1987" y="1696"/>
                  </a:lnTo>
                  <a:lnTo>
                    <a:pt x="1890" y="1842"/>
                  </a:lnTo>
                  <a:lnTo>
                    <a:pt x="1696" y="1987"/>
                  </a:lnTo>
                  <a:lnTo>
                    <a:pt x="1309" y="1987"/>
                  </a:lnTo>
                  <a:lnTo>
                    <a:pt x="1163" y="1842"/>
                  </a:lnTo>
                  <a:lnTo>
                    <a:pt x="1066" y="1696"/>
                  </a:lnTo>
                  <a:lnTo>
                    <a:pt x="1018" y="1502"/>
                  </a:lnTo>
                  <a:lnTo>
                    <a:pt x="1066" y="1309"/>
                  </a:lnTo>
                  <a:lnTo>
                    <a:pt x="1163" y="1163"/>
                  </a:lnTo>
                  <a:lnTo>
                    <a:pt x="1309" y="1018"/>
                  </a:lnTo>
                  <a:close/>
                  <a:moveTo>
                    <a:pt x="1212" y="0"/>
                  </a:moveTo>
                  <a:lnTo>
                    <a:pt x="921" y="97"/>
                  </a:lnTo>
                  <a:lnTo>
                    <a:pt x="679" y="242"/>
                  </a:lnTo>
                  <a:lnTo>
                    <a:pt x="436" y="436"/>
                  </a:lnTo>
                  <a:lnTo>
                    <a:pt x="242" y="630"/>
                  </a:lnTo>
                  <a:lnTo>
                    <a:pt x="97" y="921"/>
                  </a:lnTo>
                  <a:lnTo>
                    <a:pt x="0" y="1212"/>
                  </a:lnTo>
                  <a:lnTo>
                    <a:pt x="0" y="1502"/>
                  </a:lnTo>
                  <a:lnTo>
                    <a:pt x="0" y="1793"/>
                  </a:lnTo>
                  <a:lnTo>
                    <a:pt x="97" y="2084"/>
                  </a:lnTo>
                  <a:lnTo>
                    <a:pt x="242" y="2375"/>
                  </a:lnTo>
                  <a:lnTo>
                    <a:pt x="436" y="2569"/>
                  </a:lnTo>
                  <a:lnTo>
                    <a:pt x="679" y="2763"/>
                  </a:lnTo>
                  <a:lnTo>
                    <a:pt x="921" y="2908"/>
                  </a:lnTo>
                  <a:lnTo>
                    <a:pt x="1212" y="3005"/>
                  </a:lnTo>
                  <a:lnTo>
                    <a:pt x="1842" y="3005"/>
                  </a:lnTo>
                  <a:lnTo>
                    <a:pt x="2084" y="2908"/>
                  </a:lnTo>
                  <a:lnTo>
                    <a:pt x="2375" y="2763"/>
                  </a:lnTo>
                  <a:lnTo>
                    <a:pt x="2569" y="2569"/>
                  </a:lnTo>
                  <a:lnTo>
                    <a:pt x="2763" y="2375"/>
                  </a:lnTo>
                  <a:lnTo>
                    <a:pt x="2908" y="2084"/>
                  </a:lnTo>
                  <a:lnTo>
                    <a:pt x="3005" y="1793"/>
                  </a:lnTo>
                  <a:lnTo>
                    <a:pt x="3053" y="1502"/>
                  </a:lnTo>
                  <a:lnTo>
                    <a:pt x="3005" y="1212"/>
                  </a:lnTo>
                  <a:lnTo>
                    <a:pt x="2908" y="921"/>
                  </a:lnTo>
                  <a:lnTo>
                    <a:pt x="2763" y="630"/>
                  </a:lnTo>
                  <a:lnTo>
                    <a:pt x="2569" y="436"/>
                  </a:lnTo>
                  <a:lnTo>
                    <a:pt x="2375" y="242"/>
                  </a:lnTo>
                  <a:lnTo>
                    <a:pt x="2084" y="97"/>
                  </a:lnTo>
                  <a:lnTo>
                    <a:pt x="18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9F07438E-56ED-8BC9-D5B3-A7FB13AA1DD7}"/>
              </a:ext>
            </a:extLst>
          </p:cNvPr>
          <p:cNvPicPr>
            <a:picLocks noChangeAspect="1"/>
          </p:cNvPicPr>
          <p:nvPr/>
        </p:nvPicPr>
        <p:blipFill rotWithShape="1">
          <a:blip r:embed="rId2"/>
          <a:srcRect l="3053" t="8179" r="3137" b="8615"/>
          <a:stretch/>
        </p:blipFill>
        <p:spPr>
          <a:xfrm>
            <a:off x="338254" y="263913"/>
            <a:ext cx="5307980" cy="2193073"/>
          </a:xfrm>
          <a:prstGeom prst="rect">
            <a:avLst/>
          </a:prstGeom>
        </p:spPr>
      </p:pic>
    </p:spTree>
    <p:extLst>
      <p:ext uri="{BB962C8B-B14F-4D97-AF65-F5344CB8AC3E}">
        <p14:creationId xmlns:p14="http://schemas.microsoft.com/office/powerpoint/2010/main" val="3053293858"/>
      </p:ext>
    </p:extLst>
  </p:cSld>
  <p:clrMapOvr>
    <a:masterClrMapping/>
  </p:clrMapOvr>
</p:sld>
</file>

<file path=ppt/theme/theme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747</Words>
  <Application>Microsoft Office PowerPoint</Application>
  <PresentationFormat>On-screen Show (16:9)</PresentationFormat>
  <Paragraphs>86</Paragraphs>
  <Slides>15</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Wingdings</vt:lpstr>
      <vt:lpstr>Arial</vt:lpstr>
      <vt:lpstr>DM Sans</vt:lpstr>
      <vt:lpstr>Nunito Light</vt:lpstr>
      <vt:lpstr>Outfit</vt:lpstr>
      <vt:lpstr>Data Collection and Analysis - Master of Science in Community Health and Prevention Research by Slidesgo</vt:lpstr>
      <vt:lpstr>Restaurant Reservation Chatbot </vt:lpstr>
      <vt:lpstr>Table of contents</vt:lpstr>
      <vt:lpstr>Problem Statement</vt:lpstr>
      <vt:lpstr>Project Overview</vt:lpstr>
      <vt:lpstr>Who Are The End Users?</vt:lpstr>
      <vt:lpstr>Our Solution &amp; Its Proposition </vt:lpstr>
      <vt:lpstr>The Wow In Our Solution</vt:lpstr>
      <vt:lpstr>Modelling</vt:lpstr>
      <vt:lpstr>PowerPoint Presentation</vt:lpstr>
      <vt:lpstr>PowerPoint Presentation</vt:lpstr>
      <vt:lpstr>PowerPoint Presentation</vt:lpstr>
      <vt:lpstr>Result</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Reservation Chatbot </dc:title>
  <cp:lastModifiedBy>Udiesh Kumar R</cp:lastModifiedBy>
  <cp:revision>6</cp:revision>
  <dcterms:modified xsi:type="dcterms:W3CDTF">2024-04-05T04:41:02Z</dcterms:modified>
</cp:coreProperties>
</file>