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20104100" cy="11309350"/>
  <p:notesSz cx="20104100" cy="113093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1">
                <a:solidFill>
                  <a:srgbClr val="73FDF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rgbClr val="00FDF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1">
                <a:solidFill>
                  <a:srgbClr val="73FDF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50" b="0" i="0">
                <a:solidFill>
                  <a:srgbClr val="00FDF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20104100" cy="1014730"/>
          </a:xfrm>
          <a:custGeom>
            <a:avLst/>
            <a:gdLst/>
            <a:ahLst/>
            <a:cxnLst/>
            <a:rect l="l" t="t" r="r" b="b"/>
            <a:pathLst>
              <a:path w="20104100" h="1014730">
                <a:moveTo>
                  <a:pt x="20104100" y="0"/>
                </a:moveTo>
                <a:lnTo>
                  <a:pt x="0" y="0"/>
                </a:lnTo>
                <a:lnTo>
                  <a:pt x="0" y="1014162"/>
                </a:lnTo>
                <a:lnTo>
                  <a:pt x="20104100" y="1014162"/>
                </a:lnTo>
                <a:lnTo>
                  <a:pt x="20104100" y="0"/>
                </a:lnTo>
                <a:close/>
              </a:path>
            </a:pathLst>
          </a:custGeom>
          <a:solidFill>
            <a:srgbClr val="CB297B">
              <a:alpha val="176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1">
                <a:solidFill>
                  <a:srgbClr val="73FDF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1">
                <a:solidFill>
                  <a:srgbClr val="73FDF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8102" y="5456"/>
            <a:ext cx="6093460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1">
                <a:solidFill>
                  <a:srgbClr val="73FDF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83451" y="2974578"/>
            <a:ext cx="9521825" cy="7241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rgbClr val="00FDF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800957" y="0"/>
            <a:ext cx="12303760" cy="11205845"/>
          </a:xfrm>
          <a:custGeom>
            <a:avLst/>
            <a:gdLst/>
            <a:ahLst/>
            <a:cxnLst/>
            <a:rect l="l" t="t" r="r" b="b"/>
            <a:pathLst>
              <a:path w="12303760" h="11205845">
                <a:moveTo>
                  <a:pt x="7344857" y="0"/>
                </a:moveTo>
                <a:lnTo>
                  <a:pt x="6655507" y="0"/>
                </a:lnTo>
                <a:lnTo>
                  <a:pt x="0" y="11205441"/>
                </a:lnTo>
                <a:lnTo>
                  <a:pt x="12303141" y="11205441"/>
                </a:lnTo>
                <a:lnTo>
                  <a:pt x="12303141" y="8347948"/>
                </a:lnTo>
                <a:lnTo>
                  <a:pt x="7344857" y="0"/>
                </a:lnTo>
                <a:close/>
              </a:path>
            </a:pathLst>
          </a:custGeom>
          <a:solidFill>
            <a:srgbClr val="6C6C6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5857" y="2002887"/>
            <a:ext cx="9246235" cy="82994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250" spc="400" b="0" i="0">
                <a:solidFill>
                  <a:srgbClr val="00FFD2"/>
                </a:solidFill>
                <a:latin typeface="Palatino Linotype"/>
                <a:cs typeface="Palatino Linotype"/>
              </a:rPr>
              <a:t>Sales</a:t>
            </a:r>
            <a:r>
              <a:rPr dirty="0" sz="5250" spc="130" b="0" i="0">
                <a:solidFill>
                  <a:srgbClr val="00FFD2"/>
                </a:solidFill>
                <a:latin typeface="Palatino Linotype"/>
                <a:cs typeface="Palatino Linotype"/>
              </a:rPr>
              <a:t> </a:t>
            </a:r>
            <a:r>
              <a:rPr dirty="0" sz="5250" spc="335" b="0" i="0">
                <a:solidFill>
                  <a:srgbClr val="00FFD2"/>
                </a:solidFill>
                <a:latin typeface="Palatino Linotype"/>
                <a:cs typeface="Palatino Linotype"/>
              </a:rPr>
              <a:t>Dashboard</a:t>
            </a:r>
            <a:r>
              <a:rPr dirty="0" sz="5250" spc="130" b="0" i="0">
                <a:solidFill>
                  <a:srgbClr val="00FFD2"/>
                </a:solidFill>
                <a:latin typeface="Palatino Linotype"/>
                <a:cs typeface="Palatino Linotype"/>
              </a:rPr>
              <a:t> </a:t>
            </a:r>
            <a:r>
              <a:rPr dirty="0" sz="5250" spc="240" b="0" i="0">
                <a:solidFill>
                  <a:srgbClr val="00FFD2"/>
                </a:solidFill>
                <a:latin typeface="Palatino Linotype"/>
                <a:cs typeface="Palatino Linotype"/>
              </a:rPr>
              <a:t>Using</a:t>
            </a:r>
            <a:r>
              <a:rPr dirty="0" sz="5250" spc="130" b="0" i="0">
                <a:solidFill>
                  <a:srgbClr val="00FFD2"/>
                </a:solidFill>
                <a:latin typeface="Palatino Linotype"/>
                <a:cs typeface="Palatino Linotype"/>
              </a:rPr>
              <a:t> </a:t>
            </a:r>
            <a:r>
              <a:rPr dirty="0" sz="5250" spc="170" b="0" i="0">
                <a:solidFill>
                  <a:srgbClr val="00FFD2"/>
                </a:solidFill>
                <a:latin typeface="Palatino Linotype"/>
                <a:cs typeface="Palatino Linotype"/>
              </a:rPr>
              <a:t>SQL</a:t>
            </a:r>
            <a:endParaRPr sz="5250">
              <a:latin typeface="Palatino Linotype"/>
              <a:cs typeface="Palatino Linotyp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53229" y="4772608"/>
            <a:ext cx="8203565" cy="915669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 marR="5080">
              <a:lnSpc>
                <a:spcPct val="103699"/>
              </a:lnSpc>
              <a:spcBef>
                <a:spcPts val="10"/>
              </a:spcBef>
            </a:pPr>
            <a:r>
              <a:rPr dirty="0" sz="2850" b="1" i="1">
                <a:solidFill>
                  <a:srgbClr val="FFFFFF"/>
                </a:solidFill>
                <a:latin typeface="Arial"/>
                <a:cs typeface="Arial"/>
              </a:rPr>
              <a:t>Turning</a:t>
            </a:r>
            <a:r>
              <a:rPr dirty="0" sz="2850" spc="-3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50" spc="55" b="1" i="1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dirty="0" sz="2850" spc="-3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50" b="1" i="1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dirty="0" sz="2850" spc="-3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50" spc="-10" b="1" i="1">
                <a:solidFill>
                  <a:srgbClr val="FFFFFF"/>
                </a:solidFill>
                <a:latin typeface="Arial"/>
                <a:cs typeface="Arial"/>
              </a:rPr>
              <a:t>decisions</a:t>
            </a:r>
            <a:r>
              <a:rPr dirty="0" sz="2850" spc="-3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50" b="1" i="1">
                <a:solidFill>
                  <a:srgbClr val="FFFFFF"/>
                </a:solidFill>
                <a:latin typeface="Arial"/>
                <a:cs typeface="Arial"/>
              </a:rPr>
              <a:t>through</a:t>
            </a:r>
            <a:r>
              <a:rPr dirty="0" sz="2850" spc="-25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50" spc="-10" b="1" i="1">
                <a:solidFill>
                  <a:srgbClr val="FFFFFF"/>
                </a:solidFill>
                <a:latin typeface="Arial"/>
                <a:cs typeface="Arial"/>
              </a:rPr>
              <a:t>interactive dashboards</a:t>
            </a:r>
            <a:endParaRPr sz="28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01206" y="7555875"/>
            <a:ext cx="1969135" cy="781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50">
                <a:solidFill>
                  <a:srgbClr val="00FFFF"/>
                </a:solidFill>
                <a:latin typeface="Arial MT"/>
                <a:cs typeface="Arial MT"/>
              </a:rPr>
              <a:t>Presented</a:t>
            </a:r>
            <a:r>
              <a:rPr dirty="0" sz="2450" spc="15">
                <a:solidFill>
                  <a:srgbClr val="00FFFF"/>
                </a:solidFill>
                <a:latin typeface="Arial MT"/>
                <a:cs typeface="Arial MT"/>
              </a:rPr>
              <a:t> </a:t>
            </a:r>
            <a:r>
              <a:rPr dirty="0" sz="2450" spc="-25">
                <a:solidFill>
                  <a:srgbClr val="00FFFF"/>
                </a:solidFill>
                <a:latin typeface="Arial MT"/>
                <a:cs typeface="Arial MT"/>
              </a:rPr>
              <a:t>by</a:t>
            </a:r>
            <a:r>
              <a:rPr dirty="0" sz="2450" spc="-25" b="1">
                <a:solidFill>
                  <a:srgbClr val="00FFFF"/>
                </a:solidFill>
                <a:latin typeface="Arial"/>
                <a:cs typeface="Arial"/>
              </a:rPr>
              <a:t>:</a:t>
            </a: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2450" spc="50" i="1">
                <a:solidFill>
                  <a:srgbClr val="00FFFF"/>
                </a:solidFill>
                <a:latin typeface="Arial"/>
                <a:cs typeface="Arial"/>
              </a:rPr>
              <a:t>Udit</a:t>
            </a:r>
            <a:r>
              <a:rPr dirty="0" sz="2450" spc="20" i="1">
                <a:solidFill>
                  <a:srgbClr val="00FFFF"/>
                </a:solidFill>
                <a:latin typeface="Arial"/>
                <a:cs typeface="Arial"/>
              </a:rPr>
              <a:t> </a:t>
            </a:r>
            <a:r>
              <a:rPr dirty="0" sz="2450" spc="-10" i="1">
                <a:solidFill>
                  <a:srgbClr val="00FFFF"/>
                </a:solidFill>
                <a:latin typeface="Arial"/>
                <a:cs typeface="Arial"/>
              </a:rPr>
              <a:t>Sharma</a:t>
            </a:r>
            <a:endParaRPr sz="245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2576" y="0"/>
            <a:ext cx="10871523" cy="113085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014730"/>
          </a:xfrm>
          <a:custGeom>
            <a:avLst/>
            <a:gdLst/>
            <a:ahLst/>
            <a:cxnLst/>
            <a:rect l="l" t="t" r="r" b="b"/>
            <a:pathLst>
              <a:path w="20104100" h="1014730">
                <a:moveTo>
                  <a:pt x="20104100" y="0"/>
                </a:moveTo>
                <a:lnTo>
                  <a:pt x="0" y="0"/>
                </a:lnTo>
                <a:lnTo>
                  <a:pt x="0" y="1014162"/>
                </a:lnTo>
                <a:lnTo>
                  <a:pt x="20104100" y="1014162"/>
                </a:lnTo>
                <a:lnTo>
                  <a:pt x="20104100" y="0"/>
                </a:lnTo>
                <a:close/>
              </a:path>
            </a:pathLst>
          </a:custGeom>
          <a:solidFill>
            <a:srgbClr val="CB297B">
              <a:alpha val="176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Problem</a:t>
            </a:r>
            <a:r>
              <a:rPr dirty="0" spc="-185"/>
              <a:t> </a:t>
            </a:r>
            <a:r>
              <a:rPr dirty="0" spc="-10"/>
              <a:t>Statement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219" y="1663422"/>
            <a:ext cx="502602" cy="502602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927740" y="1587897"/>
            <a:ext cx="5723255" cy="628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950">
                <a:solidFill>
                  <a:srgbClr val="FF2600"/>
                </a:solidFill>
                <a:latin typeface="Arial Black"/>
                <a:cs typeface="Arial Black"/>
              </a:rPr>
              <a:t>Business</a:t>
            </a:r>
            <a:r>
              <a:rPr dirty="0" sz="3950" spc="-15">
                <a:solidFill>
                  <a:srgbClr val="FF2600"/>
                </a:solidFill>
                <a:latin typeface="Arial Black"/>
                <a:cs typeface="Arial Black"/>
              </a:rPr>
              <a:t> </a:t>
            </a:r>
            <a:r>
              <a:rPr dirty="0" sz="3950" spc="-10">
                <a:solidFill>
                  <a:srgbClr val="FF2600"/>
                </a:solidFill>
                <a:latin typeface="Arial Black"/>
                <a:cs typeface="Arial Black"/>
              </a:rPr>
              <a:t>Challenges</a:t>
            </a:r>
            <a:endParaRPr sz="3950">
              <a:latin typeface="Arial Black"/>
              <a:cs typeface="Arial Black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905793" y="3177166"/>
            <a:ext cx="488315" cy="213995"/>
            <a:chOff x="1905793" y="3177166"/>
            <a:chExt cx="488315" cy="213995"/>
          </a:xfrm>
        </p:grpSpPr>
        <p:sp>
          <p:nvSpPr>
            <p:cNvPr id="7" name="object 7" descr=""/>
            <p:cNvSpPr/>
            <p:nvPr/>
          </p:nvSpPr>
          <p:spPr>
            <a:xfrm>
              <a:off x="1905793" y="3283969"/>
              <a:ext cx="354330" cy="0"/>
            </a:xfrm>
            <a:custGeom>
              <a:avLst/>
              <a:gdLst/>
              <a:ahLst/>
              <a:cxnLst/>
              <a:rect l="l" t="t" r="r" b="b"/>
              <a:pathLst>
                <a:path w="354330" h="0">
                  <a:moveTo>
                    <a:pt x="0" y="0"/>
                  </a:moveTo>
                  <a:lnTo>
                    <a:pt x="327752" y="0"/>
                  </a:lnTo>
                  <a:lnTo>
                    <a:pt x="353929" y="0"/>
                  </a:lnTo>
                </a:path>
              </a:pathLst>
            </a:custGeom>
            <a:ln w="52354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180144" y="3177166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0" y="0"/>
                  </a:moveTo>
                  <a:lnTo>
                    <a:pt x="53401" y="106803"/>
                  </a:ln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1905793" y="5427071"/>
            <a:ext cx="488315" cy="213995"/>
            <a:chOff x="1905793" y="5427071"/>
            <a:chExt cx="488315" cy="213995"/>
          </a:xfrm>
        </p:grpSpPr>
        <p:sp>
          <p:nvSpPr>
            <p:cNvPr id="10" name="object 10" descr=""/>
            <p:cNvSpPr/>
            <p:nvPr/>
          </p:nvSpPr>
          <p:spPr>
            <a:xfrm>
              <a:off x="1905793" y="5533874"/>
              <a:ext cx="354330" cy="0"/>
            </a:xfrm>
            <a:custGeom>
              <a:avLst/>
              <a:gdLst/>
              <a:ahLst/>
              <a:cxnLst/>
              <a:rect l="l" t="t" r="r" b="b"/>
              <a:pathLst>
                <a:path w="354330" h="0">
                  <a:moveTo>
                    <a:pt x="0" y="0"/>
                  </a:moveTo>
                  <a:lnTo>
                    <a:pt x="327752" y="0"/>
                  </a:lnTo>
                  <a:lnTo>
                    <a:pt x="353929" y="0"/>
                  </a:lnTo>
                </a:path>
              </a:pathLst>
            </a:custGeom>
            <a:ln w="52354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180144" y="5427071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0" y="0"/>
                  </a:moveTo>
                  <a:lnTo>
                    <a:pt x="53401" y="106803"/>
                  </a:ln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1905793" y="4302118"/>
            <a:ext cx="488315" cy="213995"/>
            <a:chOff x="1905793" y="4302118"/>
            <a:chExt cx="488315" cy="213995"/>
          </a:xfrm>
        </p:grpSpPr>
        <p:sp>
          <p:nvSpPr>
            <p:cNvPr id="13" name="object 13" descr=""/>
            <p:cNvSpPr/>
            <p:nvPr/>
          </p:nvSpPr>
          <p:spPr>
            <a:xfrm>
              <a:off x="1905793" y="4408921"/>
              <a:ext cx="354330" cy="0"/>
            </a:xfrm>
            <a:custGeom>
              <a:avLst/>
              <a:gdLst/>
              <a:ahLst/>
              <a:cxnLst/>
              <a:rect l="l" t="t" r="r" b="b"/>
              <a:pathLst>
                <a:path w="354330" h="0">
                  <a:moveTo>
                    <a:pt x="0" y="0"/>
                  </a:moveTo>
                  <a:lnTo>
                    <a:pt x="327752" y="0"/>
                  </a:lnTo>
                  <a:lnTo>
                    <a:pt x="353929" y="0"/>
                  </a:lnTo>
                </a:path>
              </a:pathLst>
            </a:custGeom>
            <a:ln w="52354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180144" y="4302118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0" y="0"/>
                  </a:moveTo>
                  <a:lnTo>
                    <a:pt x="53401" y="106803"/>
                  </a:ln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3909" y="6288016"/>
            <a:ext cx="502602" cy="502602"/>
          </a:xfrm>
          <a:prstGeom prst="rect">
            <a:avLst/>
          </a:prstGeom>
        </p:spPr>
      </p:pic>
      <p:sp>
        <p:nvSpPr>
          <p:cNvPr id="16" name="object 1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747395">
              <a:lnSpc>
                <a:spcPct val="100000"/>
              </a:lnSpc>
              <a:spcBef>
                <a:spcPts val="135"/>
              </a:spcBef>
            </a:pPr>
            <a:r>
              <a:rPr dirty="0"/>
              <a:t>Raw</a:t>
            </a:r>
            <a:r>
              <a:rPr dirty="0" spc="10"/>
              <a:t> </a:t>
            </a:r>
            <a:r>
              <a:rPr dirty="0"/>
              <a:t>sales</a:t>
            </a:r>
            <a:r>
              <a:rPr dirty="0" spc="15"/>
              <a:t> </a:t>
            </a:r>
            <a:r>
              <a:rPr dirty="0"/>
              <a:t>data</a:t>
            </a:r>
            <a:r>
              <a:rPr dirty="0" spc="20"/>
              <a:t> </a:t>
            </a:r>
            <a:r>
              <a:rPr dirty="0"/>
              <a:t>was</a:t>
            </a:r>
            <a:r>
              <a:rPr dirty="0" spc="20"/>
              <a:t> </a:t>
            </a:r>
            <a:r>
              <a:rPr dirty="0"/>
              <a:t>messy</a:t>
            </a:r>
            <a:r>
              <a:rPr dirty="0" spc="15"/>
              <a:t> </a:t>
            </a:r>
            <a:r>
              <a:rPr dirty="0"/>
              <a:t>&amp;</a:t>
            </a:r>
            <a:r>
              <a:rPr dirty="0" spc="20"/>
              <a:t> </a:t>
            </a:r>
            <a:r>
              <a:rPr dirty="0" spc="-10"/>
              <a:t>inconsistent</a:t>
            </a:r>
          </a:p>
          <a:p>
            <a:pPr marL="747395" marR="1367790">
              <a:lnSpc>
                <a:spcPct val="245900"/>
              </a:lnSpc>
              <a:spcBef>
                <a:spcPts val="120"/>
              </a:spcBef>
            </a:pPr>
            <a:r>
              <a:rPr dirty="0"/>
              <a:t>Hard</a:t>
            </a:r>
            <a:r>
              <a:rPr dirty="0" spc="15"/>
              <a:t> </a:t>
            </a:r>
            <a:r>
              <a:rPr dirty="0"/>
              <a:t>to</a:t>
            </a:r>
            <a:r>
              <a:rPr dirty="0" spc="15"/>
              <a:t> </a:t>
            </a:r>
            <a:r>
              <a:rPr dirty="0"/>
              <a:t>analyze</a:t>
            </a:r>
            <a:r>
              <a:rPr dirty="0" spc="20"/>
              <a:t> </a:t>
            </a:r>
            <a:r>
              <a:rPr dirty="0"/>
              <a:t>trends</a:t>
            </a:r>
            <a:r>
              <a:rPr dirty="0" spc="15"/>
              <a:t> </a:t>
            </a:r>
            <a:r>
              <a:rPr dirty="0"/>
              <a:t>directly</a:t>
            </a:r>
            <a:r>
              <a:rPr dirty="0" spc="15"/>
              <a:t> </a:t>
            </a:r>
            <a:r>
              <a:rPr dirty="0"/>
              <a:t>from</a:t>
            </a:r>
            <a:r>
              <a:rPr dirty="0" spc="15"/>
              <a:t> </a:t>
            </a:r>
            <a:r>
              <a:rPr dirty="0" spc="-10"/>
              <a:t>spreadsheets </a:t>
            </a:r>
            <a:r>
              <a:rPr dirty="0"/>
              <a:t>No</a:t>
            </a:r>
            <a:r>
              <a:rPr dirty="0" spc="55"/>
              <a:t> </a:t>
            </a:r>
            <a:r>
              <a:rPr dirty="0"/>
              <a:t>clear</a:t>
            </a:r>
            <a:r>
              <a:rPr dirty="0" spc="60"/>
              <a:t> </a:t>
            </a:r>
            <a:r>
              <a:rPr dirty="0"/>
              <a:t>visuals</a:t>
            </a:r>
            <a:r>
              <a:rPr dirty="0" spc="55"/>
              <a:t> </a:t>
            </a:r>
            <a:r>
              <a:rPr dirty="0"/>
              <a:t>for</a:t>
            </a:r>
            <a:r>
              <a:rPr dirty="0" spc="55"/>
              <a:t> </a:t>
            </a:r>
            <a:r>
              <a:rPr dirty="0"/>
              <a:t>decision-</a:t>
            </a:r>
            <a:r>
              <a:rPr dirty="0" spc="-10"/>
              <a:t>making</a:t>
            </a:r>
          </a:p>
          <a:p>
            <a:pPr>
              <a:lnSpc>
                <a:spcPct val="100000"/>
              </a:lnSpc>
              <a:spcBef>
                <a:spcPts val="1625"/>
              </a:spcBef>
            </a:p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950">
                <a:solidFill>
                  <a:srgbClr val="00F900"/>
                </a:solidFill>
                <a:latin typeface="Arial Black"/>
                <a:cs typeface="Arial Black"/>
              </a:rPr>
              <a:t>Solutions</a:t>
            </a:r>
            <a:r>
              <a:rPr dirty="0" sz="3950" spc="35">
                <a:solidFill>
                  <a:srgbClr val="00F900"/>
                </a:solidFill>
                <a:latin typeface="Arial Black"/>
                <a:cs typeface="Arial Black"/>
              </a:rPr>
              <a:t> </a:t>
            </a:r>
            <a:r>
              <a:rPr dirty="0" sz="3950">
                <a:solidFill>
                  <a:srgbClr val="00F900"/>
                </a:solidFill>
                <a:latin typeface="Arial Black"/>
                <a:cs typeface="Arial Black"/>
              </a:rPr>
              <a:t>in</a:t>
            </a:r>
            <a:r>
              <a:rPr dirty="0" sz="3950" spc="30">
                <a:solidFill>
                  <a:srgbClr val="00F900"/>
                </a:solidFill>
                <a:latin typeface="Arial Black"/>
                <a:cs typeface="Arial Black"/>
              </a:rPr>
              <a:t> </a:t>
            </a:r>
            <a:r>
              <a:rPr dirty="0" sz="3950">
                <a:solidFill>
                  <a:srgbClr val="00F900"/>
                </a:solidFill>
                <a:latin typeface="Arial Black"/>
                <a:cs typeface="Arial Black"/>
              </a:rPr>
              <a:t>This</a:t>
            </a:r>
            <a:r>
              <a:rPr dirty="0" sz="3950" spc="35">
                <a:solidFill>
                  <a:srgbClr val="00F900"/>
                </a:solidFill>
                <a:latin typeface="Arial Black"/>
                <a:cs typeface="Arial Black"/>
              </a:rPr>
              <a:t> </a:t>
            </a:r>
            <a:r>
              <a:rPr dirty="0" sz="3950" spc="-10">
                <a:solidFill>
                  <a:srgbClr val="00F900"/>
                </a:solidFill>
                <a:latin typeface="Arial Black"/>
                <a:cs typeface="Arial Black"/>
              </a:rPr>
              <a:t>Project</a:t>
            </a:r>
            <a:endParaRPr sz="39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3950">
              <a:latin typeface="Arial Black"/>
              <a:cs typeface="Arial Black"/>
            </a:endParaRPr>
          </a:p>
          <a:p>
            <a:pPr marL="731520">
              <a:lnSpc>
                <a:spcPct val="100000"/>
              </a:lnSpc>
            </a:pPr>
            <a:r>
              <a:rPr dirty="0"/>
              <a:t>Cleaned</a:t>
            </a:r>
            <a:r>
              <a:rPr dirty="0" spc="25"/>
              <a:t> </a:t>
            </a:r>
            <a:r>
              <a:rPr dirty="0"/>
              <a:t>&amp;</a:t>
            </a:r>
            <a:r>
              <a:rPr dirty="0" spc="20"/>
              <a:t> </a:t>
            </a:r>
            <a:r>
              <a:rPr dirty="0"/>
              <a:t>standardized</a:t>
            </a:r>
            <a:r>
              <a:rPr dirty="0" spc="25"/>
              <a:t> </a:t>
            </a:r>
            <a:r>
              <a:rPr dirty="0"/>
              <a:t>dataset</a:t>
            </a:r>
            <a:r>
              <a:rPr dirty="0" spc="20"/>
              <a:t> </a:t>
            </a:r>
            <a:r>
              <a:rPr dirty="0"/>
              <a:t>using</a:t>
            </a:r>
            <a:r>
              <a:rPr dirty="0" spc="25"/>
              <a:t> </a:t>
            </a:r>
            <a:r>
              <a:rPr dirty="0" spc="-10"/>
              <a:t>Python</a:t>
            </a:r>
          </a:p>
          <a:p>
            <a:pPr marL="778510" marR="5080" indent="-47625">
              <a:lnSpc>
                <a:spcPct val="245900"/>
              </a:lnSpc>
              <a:spcBef>
                <a:spcPts val="120"/>
              </a:spcBef>
            </a:pPr>
            <a:r>
              <a:rPr dirty="0"/>
              <a:t>Queried</a:t>
            </a:r>
            <a:r>
              <a:rPr dirty="0" spc="25"/>
              <a:t> </a:t>
            </a:r>
            <a:r>
              <a:rPr dirty="0"/>
              <a:t>key</a:t>
            </a:r>
            <a:r>
              <a:rPr dirty="0" spc="40"/>
              <a:t> </a:t>
            </a:r>
            <a:r>
              <a:rPr dirty="0"/>
              <a:t>insights</a:t>
            </a:r>
            <a:r>
              <a:rPr dirty="0" spc="35"/>
              <a:t> </a:t>
            </a:r>
            <a:r>
              <a:rPr dirty="0"/>
              <a:t>with</a:t>
            </a:r>
            <a:r>
              <a:rPr dirty="0" spc="35"/>
              <a:t> </a:t>
            </a:r>
            <a:r>
              <a:rPr dirty="0"/>
              <a:t>SQL</a:t>
            </a:r>
            <a:r>
              <a:rPr dirty="0" spc="40"/>
              <a:t> </a:t>
            </a:r>
            <a:r>
              <a:rPr dirty="0"/>
              <a:t>(sales,</a:t>
            </a:r>
            <a:r>
              <a:rPr dirty="0" spc="35"/>
              <a:t> </a:t>
            </a:r>
            <a:r>
              <a:rPr dirty="0"/>
              <a:t>regions,</a:t>
            </a:r>
            <a:r>
              <a:rPr dirty="0" spc="35"/>
              <a:t> </a:t>
            </a:r>
            <a:r>
              <a:rPr dirty="0"/>
              <a:t>top</a:t>
            </a:r>
            <a:r>
              <a:rPr dirty="0" spc="40"/>
              <a:t> </a:t>
            </a:r>
            <a:r>
              <a:rPr dirty="0" spc="-10"/>
              <a:t>products) </a:t>
            </a:r>
            <a:r>
              <a:rPr dirty="0"/>
              <a:t>Built an</a:t>
            </a:r>
            <a:r>
              <a:rPr dirty="0" spc="15"/>
              <a:t> </a:t>
            </a:r>
            <a:r>
              <a:rPr dirty="0"/>
              <a:t>interactive</a:t>
            </a:r>
            <a:r>
              <a:rPr dirty="0" spc="10"/>
              <a:t> </a:t>
            </a:r>
            <a:r>
              <a:rPr dirty="0"/>
              <a:t>dashboard</a:t>
            </a:r>
            <a:r>
              <a:rPr dirty="0" spc="10"/>
              <a:t> </a:t>
            </a:r>
            <a:r>
              <a:rPr dirty="0"/>
              <a:t>for</a:t>
            </a:r>
            <a:r>
              <a:rPr dirty="0" spc="15"/>
              <a:t> </a:t>
            </a:r>
            <a:r>
              <a:rPr dirty="0"/>
              <a:t>easy</a:t>
            </a:r>
            <a:r>
              <a:rPr dirty="0" spc="10"/>
              <a:t> </a:t>
            </a:r>
            <a:r>
              <a:rPr dirty="0" spc="-10"/>
              <a:t>tracking</a:t>
            </a:r>
          </a:p>
        </p:txBody>
      </p:sp>
      <p:grpSp>
        <p:nvGrpSpPr>
          <p:cNvPr id="17" name="object 17" descr=""/>
          <p:cNvGrpSpPr/>
          <p:nvPr/>
        </p:nvGrpSpPr>
        <p:grpSpPr>
          <a:xfrm>
            <a:off x="1905793" y="7803679"/>
            <a:ext cx="488315" cy="213995"/>
            <a:chOff x="1905793" y="7803679"/>
            <a:chExt cx="488315" cy="213995"/>
          </a:xfrm>
        </p:grpSpPr>
        <p:sp>
          <p:nvSpPr>
            <p:cNvPr id="18" name="object 18" descr=""/>
            <p:cNvSpPr/>
            <p:nvPr/>
          </p:nvSpPr>
          <p:spPr>
            <a:xfrm>
              <a:off x="1905793" y="7910482"/>
              <a:ext cx="354330" cy="0"/>
            </a:xfrm>
            <a:custGeom>
              <a:avLst/>
              <a:gdLst/>
              <a:ahLst/>
              <a:cxnLst/>
              <a:rect l="l" t="t" r="r" b="b"/>
              <a:pathLst>
                <a:path w="354330" h="0">
                  <a:moveTo>
                    <a:pt x="0" y="0"/>
                  </a:moveTo>
                  <a:lnTo>
                    <a:pt x="327752" y="0"/>
                  </a:lnTo>
                  <a:lnTo>
                    <a:pt x="353929" y="0"/>
                  </a:lnTo>
                </a:path>
              </a:pathLst>
            </a:custGeom>
            <a:ln w="52354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180144" y="7803679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0" y="0"/>
                  </a:moveTo>
                  <a:lnTo>
                    <a:pt x="53401" y="106803"/>
                  </a:ln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1905793" y="8857591"/>
            <a:ext cx="488315" cy="213995"/>
            <a:chOff x="1905793" y="8857591"/>
            <a:chExt cx="488315" cy="213995"/>
          </a:xfrm>
        </p:grpSpPr>
        <p:sp>
          <p:nvSpPr>
            <p:cNvPr id="21" name="object 21" descr=""/>
            <p:cNvSpPr/>
            <p:nvPr/>
          </p:nvSpPr>
          <p:spPr>
            <a:xfrm>
              <a:off x="1905793" y="8964394"/>
              <a:ext cx="354330" cy="0"/>
            </a:xfrm>
            <a:custGeom>
              <a:avLst/>
              <a:gdLst/>
              <a:ahLst/>
              <a:cxnLst/>
              <a:rect l="l" t="t" r="r" b="b"/>
              <a:pathLst>
                <a:path w="354330" h="0">
                  <a:moveTo>
                    <a:pt x="0" y="0"/>
                  </a:moveTo>
                  <a:lnTo>
                    <a:pt x="327752" y="0"/>
                  </a:lnTo>
                  <a:lnTo>
                    <a:pt x="353929" y="0"/>
                  </a:lnTo>
                </a:path>
              </a:pathLst>
            </a:custGeom>
            <a:ln w="52354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180144" y="8857591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0" y="0"/>
                  </a:moveTo>
                  <a:lnTo>
                    <a:pt x="53401" y="106803"/>
                  </a:ln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 descr=""/>
          <p:cNvGrpSpPr/>
          <p:nvPr/>
        </p:nvGrpSpPr>
        <p:grpSpPr>
          <a:xfrm>
            <a:off x="1905793" y="9911501"/>
            <a:ext cx="488315" cy="213995"/>
            <a:chOff x="1905793" y="9911501"/>
            <a:chExt cx="488315" cy="213995"/>
          </a:xfrm>
        </p:grpSpPr>
        <p:sp>
          <p:nvSpPr>
            <p:cNvPr id="24" name="object 24" descr=""/>
            <p:cNvSpPr/>
            <p:nvPr/>
          </p:nvSpPr>
          <p:spPr>
            <a:xfrm>
              <a:off x="1905793" y="10018304"/>
              <a:ext cx="354330" cy="0"/>
            </a:xfrm>
            <a:custGeom>
              <a:avLst/>
              <a:gdLst/>
              <a:ahLst/>
              <a:cxnLst/>
              <a:rect l="l" t="t" r="r" b="b"/>
              <a:pathLst>
                <a:path w="354330" h="0">
                  <a:moveTo>
                    <a:pt x="0" y="0"/>
                  </a:moveTo>
                  <a:lnTo>
                    <a:pt x="327752" y="0"/>
                  </a:lnTo>
                  <a:lnTo>
                    <a:pt x="353929" y="0"/>
                  </a:lnTo>
                </a:path>
              </a:pathLst>
            </a:custGeom>
            <a:ln w="52354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180144" y="9911501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0" y="0"/>
                  </a:moveTo>
                  <a:lnTo>
                    <a:pt x="53401" y="106803"/>
                  </a:lnTo>
                  <a:lnTo>
                    <a:pt x="0" y="213606"/>
                  </a:lnTo>
                  <a:lnTo>
                    <a:pt x="213606" y="106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9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081383" y="2854382"/>
            <a:ext cx="6442710" cy="3683000"/>
            <a:chOff x="5081383" y="2854382"/>
            <a:chExt cx="6442710" cy="3683000"/>
          </a:xfrm>
        </p:grpSpPr>
        <p:sp>
          <p:nvSpPr>
            <p:cNvPr id="3" name="object 3" descr=""/>
            <p:cNvSpPr/>
            <p:nvPr/>
          </p:nvSpPr>
          <p:spPr>
            <a:xfrm>
              <a:off x="5081383" y="4580403"/>
              <a:ext cx="2727325" cy="230504"/>
            </a:xfrm>
            <a:custGeom>
              <a:avLst/>
              <a:gdLst/>
              <a:ahLst/>
              <a:cxnLst/>
              <a:rect l="l" t="t" r="r" b="b"/>
              <a:pathLst>
                <a:path w="2727325" h="230504">
                  <a:moveTo>
                    <a:pt x="2726804" y="230359"/>
                  </a:moveTo>
                  <a:lnTo>
                    <a:pt x="0" y="230359"/>
                  </a:lnTo>
                  <a:lnTo>
                    <a:pt x="0" y="0"/>
                  </a:lnTo>
                  <a:lnTo>
                    <a:pt x="2726804" y="0"/>
                  </a:lnTo>
                  <a:lnTo>
                    <a:pt x="2726804" y="230359"/>
                  </a:lnTo>
                  <a:close/>
                </a:path>
              </a:pathLst>
            </a:custGeom>
            <a:solidFill>
              <a:srgbClr val="FFFFFF">
                <a:alpha val="4972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820857" y="2854382"/>
              <a:ext cx="3703320" cy="3683000"/>
            </a:xfrm>
            <a:custGeom>
              <a:avLst/>
              <a:gdLst/>
              <a:ahLst/>
              <a:cxnLst/>
              <a:rect l="l" t="t" r="r" b="b"/>
              <a:pathLst>
                <a:path w="3703320" h="3683000">
                  <a:moveTo>
                    <a:pt x="2098966" y="3670300"/>
                  </a:moveTo>
                  <a:lnTo>
                    <a:pt x="1603758" y="3670300"/>
                  </a:lnTo>
                  <a:lnTo>
                    <a:pt x="1648615" y="3683000"/>
                  </a:lnTo>
                  <a:lnTo>
                    <a:pt x="2054109" y="3683000"/>
                  </a:lnTo>
                  <a:lnTo>
                    <a:pt x="2098966" y="3670300"/>
                  </a:lnTo>
                  <a:close/>
                </a:path>
                <a:path w="3703320" h="3683000">
                  <a:moveTo>
                    <a:pt x="2232740" y="3644900"/>
                  </a:moveTo>
                  <a:lnTo>
                    <a:pt x="1469984" y="3644900"/>
                  </a:lnTo>
                  <a:lnTo>
                    <a:pt x="1559020" y="3670300"/>
                  </a:lnTo>
                  <a:lnTo>
                    <a:pt x="2143705" y="3670300"/>
                  </a:lnTo>
                  <a:lnTo>
                    <a:pt x="2232740" y="3644900"/>
                  </a:lnTo>
                  <a:close/>
                </a:path>
                <a:path w="3703320" h="3683000">
                  <a:moveTo>
                    <a:pt x="2276993" y="50800"/>
                  </a:moveTo>
                  <a:lnTo>
                    <a:pt x="1425731" y="50800"/>
                  </a:lnTo>
                  <a:lnTo>
                    <a:pt x="1207967" y="114300"/>
                  </a:lnTo>
                  <a:lnTo>
                    <a:pt x="1165265" y="139700"/>
                  </a:lnTo>
                  <a:lnTo>
                    <a:pt x="1122898" y="152400"/>
                  </a:lnTo>
                  <a:lnTo>
                    <a:pt x="1080887" y="177800"/>
                  </a:lnTo>
                  <a:lnTo>
                    <a:pt x="1039253" y="190500"/>
                  </a:lnTo>
                  <a:lnTo>
                    <a:pt x="998018" y="215900"/>
                  </a:lnTo>
                  <a:lnTo>
                    <a:pt x="957203" y="228600"/>
                  </a:lnTo>
                  <a:lnTo>
                    <a:pt x="916830" y="254000"/>
                  </a:lnTo>
                  <a:lnTo>
                    <a:pt x="837497" y="304800"/>
                  </a:lnTo>
                  <a:lnTo>
                    <a:pt x="760190" y="355600"/>
                  </a:lnTo>
                  <a:lnTo>
                    <a:pt x="722351" y="393700"/>
                  </a:lnTo>
                  <a:lnTo>
                    <a:pt x="685082" y="419100"/>
                  </a:lnTo>
                  <a:lnTo>
                    <a:pt x="648407" y="444500"/>
                  </a:lnTo>
                  <a:lnTo>
                    <a:pt x="612346" y="482600"/>
                  </a:lnTo>
                  <a:lnTo>
                    <a:pt x="576922" y="508000"/>
                  </a:lnTo>
                  <a:lnTo>
                    <a:pt x="542154" y="546100"/>
                  </a:lnTo>
                  <a:lnTo>
                    <a:pt x="508270" y="584200"/>
                  </a:lnTo>
                  <a:lnTo>
                    <a:pt x="475478" y="609600"/>
                  </a:lnTo>
                  <a:lnTo>
                    <a:pt x="443780" y="647700"/>
                  </a:lnTo>
                  <a:lnTo>
                    <a:pt x="413174" y="685800"/>
                  </a:lnTo>
                  <a:lnTo>
                    <a:pt x="383662" y="723900"/>
                  </a:lnTo>
                  <a:lnTo>
                    <a:pt x="355242" y="762000"/>
                  </a:lnTo>
                  <a:lnTo>
                    <a:pt x="327916" y="800100"/>
                  </a:lnTo>
                  <a:lnTo>
                    <a:pt x="301683" y="838200"/>
                  </a:lnTo>
                  <a:lnTo>
                    <a:pt x="276542" y="876300"/>
                  </a:lnTo>
                  <a:lnTo>
                    <a:pt x="252495" y="914400"/>
                  </a:lnTo>
                  <a:lnTo>
                    <a:pt x="229541" y="952500"/>
                  </a:lnTo>
                  <a:lnTo>
                    <a:pt x="207680" y="1003300"/>
                  </a:lnTo>
                  <a:lnTo>
                    <a:pt x="186912" y="1041400"/>
                  </a:lnTo>
                  <a:lnTo>
                    <a:pt x="167237" y="1079500"/>
                  </a:lnTo>
                  <a:lnTo>
                    <a:pt x="148655" y="1117600"/>
                  </a:lnTo>
                  <a:lnTo>
                    <a:pt x="131166" y="1168400"/>
                  </a:lnTo>
                  <a:lnTo>
                    <a:pt x="114770" y="1206500"/>
                  </a:lnTo>
                  <a:lnTo>
                    <a:pt x="99467" y="1244600"/>
                  </a:lnTo>
                  <a:lnTo>
                    <a:pt x="85258" y="1295400"/>
                  </a:lnTo>
                  <a:lnTo>
                    <a:pt x="72141" y="1333500"/>
                  </a:lnTo>
                  <a:lnTo>
                    <a:pt x="60117" y="1384300"/>
                  </a:lnTo>
                  <a:lnTo>
                    <a:pt x="49187" y="1422400"/>
                  </a:lnTo>
                  <a:lnTo>
                    <a:pt x="39349" y="1473200"/>
                  </a:lnTo>
                  <a:lnTo>
                    <a:pt x="30605" y="1511300"/>
                  </a:lnTo>
                  <a:lnTo>
                    <a:pt x="22954" y="1562100"/>
                  </a:lnTo>
                  <a:lnTo>
                    <a:pt x="16395" y="1600200"/>
                  </a:lnTo>
                  <a:lnTo>
                    <a:pt x="10930" y="1651000"/>
                  </a:lnTo>
                  <a:lnTo>
                    <a:pt x="6558" y="1689100"/>
                  </a:lnTo>
                  <a:lnTo>
                    <a:pt x="3279" y="1739900"/>
                  </a:lnTo>
                  <a:lnTo>
                    <a:pt x="1093" y="1778000"/>
                  </a:lnTo>
                  <a:lnTo>
                    <a:pt x="0" y="1828800"/>
                  </a:lnTo>
                  <a:lnTo>
                    <a:pt x="0" y="1866900"/>
                  </a:lnTo>
                  <a:lnTo>
                    <a:pt x="1093" y="1917700"/>
                  </a:lnTo>
                  <a:lnTo>
                    <a:pt x="3279" y="1955800"/>
                  </a:lnTo>
                  <a:lnTo>
                    <a:pt x="6558" y="2006600"/>
                  </a:lnTo>
                  <a:lnTo>
                    <a:pt x="10930" y="2044700"/>
                  </a:lnTo>
                  <a:lnTo>
                    <a:pt x="16395" y="2095500"/>
                  </a:lnTo>
                  <a:lnTo>
                    <a:pt x="22954" y="2133600"/>
                  </a:lnTo>
                  <a:lnTo>
                    <a:pt x="30605" y="2184400"/>
                  </a:lnTo>
                  <a:lnTo>
                    <a:pt x="39349" y="2222500"/>
                  </a:lnTo>
                  <a:lnTo>
                    <a:pt x="49187" y="2273300"/>
                  </a:lnTo>
                  <a:lnTo>
                    <a:pt x="60117" y="2311400"/>
                  </a:lnTo>
                  <a:lnTo>
                    <a:pt x="72141" y="2362200"/>
                  </a:lnTo>
                  <a:lnTo>
                    <a:pt x="85258" y="2400300"/>
                  </a:lnTo>
                  <a:lnTo>
                    <a:pt x="99467" y="2451100"/>
                  </a:lnTo>
                  <a:lnTo>
                    <a:pt x="114770" y="2489200"/>
                  </a:lnTo>
                  <a:lnTo>
                    <a:pt x="131166" y="2527300"/>
                  </a:lnTo>
                  <a:lnTo>
                    <a:pt x="148655" y="2578100"/>
                  </a:lnTo>
                  <a:lnTo>
                    <a:pt x="167237" y="2616200"/>
                  </a:lnTo>
                  <a:lnTo>
                    <a:pt x="186912" y="2654300"/>
                  </a:lnTo>
                  <a:lnTo>
                    <a:pt x="207680" y="2692400"/>
                  </a:lnTo>
                  <a:lnTo>
                    <a:pt x="229541" y="2743200"/>
                  </a:lnTo>
                  <a:lnTo>
                    <a:pt x="252495" y="2781300"/>
                  </a:lnTo>
                  <a:lnTo>
                    <a:pt x="276542" y="2819400"/>
                  </a:lnTo>
                  <a:lnTo>
                    <a:pt x="301683" y="2857500"/>
                  </a:lnTo>
                  <a:lnTo>
                    <a:pt x="327916" y="2895600"/>
                  </a:lnTo>
                  <a:lnTo>
                    <a:pt x="355242" y="2933700"/>
                  </a:lnTo>
                  <a:lnTo>
                    <a:pt x="383662" y="2971800"/>
                  </a:lnTo>
                  <a:lnTo>
                    <a:pt x="413174" y="3009900"/>
                  </a:lnTo>
                  <a:lnTo>
                    <a:pt x="443780" y="3048000"/>
                  </a:lnTo>
                  <a:lnTo>
                    <a:pt x="475478" y="3086100"/>
                  </a:lnTo>
                  <a:lnTo>
                    <a:pt x="508270" y="3111500"/>
                  </a:lnTo>
                  <a:lnTo>
                    <a:pt x="542154" y="3149600"/>
                  </a:lnTo>
                  <a:lnTo>
                    <a:pt x="576922" y="3187700"/>
                  </a:lnTo>
                  <a:lnTo>
                    <a:pt x="612346" y="3213100"/>
                  </a:lnTo>
                  <a:lnTo>
                    <a:pt x="648407" y="3251200"/>
                  </a:lnTo>
                  <a:lnTo>
                    <a:pt x="685082" y="3276600"/>
                  </a:lnTo>
                  <a:lnTo>
                    <a:pt x="722351" y="3302000"/>
                  </a:lnTo>
                  <a:lnTo>
                    <a:pt x="760190" y="3340100"/>
                  </a:lnTo>
                  <a:lnTo>
                    <a:pt x="798579" y="3365500"/>
                  </a:lnTo>
                  <a:lnTo>
                    <a:pt x="876921" y="3416300"/>
                  </a:lnTo>
                  <a:lnTo>
                    <a:pt x="957203" y="3467100"/>
                  </a:lnTo>
                  <a:lnTo>
                    <a:pt x="998018" y="3479800"/>
                  </a:lnTo>
                  <a:lnTo>
                    <a:pt x="1039253" y="3505200"/>
                  </a:lnTo>
                  <a:lnTo>
                    <a:pt x="1080887" y="3517900"/>
                  </a:lnTo>
                  <a:lnTo>
                    <a:pt x="1122898" y="3543300"/>
                  </a:lnTo>
                  <a:lnTo>
                    <a:pt x="1165265" y="3556000"/>
                  </a:lnTo>
                  <a:lnTo>
                    <a:pt x="1207967" y="3581400"/>
                  </a:lnTo>
                  <a:lnTo>
                    <a:pt x="1425731" y="3644900"/>
                  </a:lnTo>
                  <a:lnTo>
                    <a:pt x="2276993" y="3644900"/>
                  </a:lnTo>
                  <a:lnTo>
                    <a:pt x="2494757" y="3581400"/>
                  </a:lnTo>
                  <a:lnTo>
                    <a:pt x="2537458" y="3556000"/>
                  </a:lnTo>
                  <a:lnTo>
                    <a:pt x="2579825" y="3543300"/>
                  </a:lnTo>
                  <a:lnTo>
                    <a:pt x="2621837" y="3517900"/>
                  </a:lnTo>
                  <a:lnTo>
                    <a:pt x="2663471" y="3505200"/>
                  </a:lnTo>
                  <a:lnTo>
                    <a:pt x="2704706" y="3479800"/>
                  </a:lnTo>
                  <a:lnTo>
                    <a:pt x="2745520" y="3467100"/>
                  </a:lnTo>
                  <a:lnTo>
                    <a:pt x="2825802" y="3416300"/>
                  </a:lnTo>
                  <a:lnTo>
                    <a:pt x="2904143" y="3365500"/>
                  </a:lnTo>
                  <a:lnTo>
                    <a:pt x="2942532" y="3340100"/>
                  </a:lnTo>
                  <a:lnTo>
                    <a:pt x="2980372" y="3302000"/>
                  </a:lnTo>
                  <a:lnTo>
                    <a:pt x="3017640" y="3276600"/>
                  </a:lnTo>
                  <a:lnTo>
                    <a:pt x="3054315" y="3251200"/>
                  </a:lnTo>
                  <a:lnTo>
                    <a:pt x="3090375" y="3213100"/>
                  </a:lnTo>
                  <a:lnTo>
                    <a:pt x="3125800" y="3187700"/>
                  </a:lnTo>
                  <a:lnTo>
                    <a:pt x="3160567" y="3149600"/>
                  </a:lnTo>
                  <a:lnTo>
                    <a:pt x="3194452" y="3111500"/>
                  </a:lnTo>
                  <a:lnTo>
                    <a:pt x="3227243" y="3086100"/>
                  </a:lnTo>
                  <a:lnTo>
                    <a:pt x="3258942" y="3048000"/>
                  </a:lnTo>
                  <a:lnTo>
                    <a:pt x="3289547" y="3009900"/>
                  </a:lnTo>
                  <a:lnTo>
                    <a:pt x="3319060" y="2971800"/>
                  </a:lnTo>
                  <a:lnTo>
                    <a:pt x="3347479" y="2933700"/>
                  </a:lnTo>
                  <a:lnTo>
                    <a:pt x="3374806" y="2895600"/>
                  </a:lnTo>
                  <a:lnTo>
                    <a:pt x="3401039" y="2857500"/>
                  </a:lnTo>
                  <a:lnTo>
                    <a:pt x="3426179" y="2819400"/>
                  </a:lnTo>
                  <a:lnTo>
                    <a:pt x="3450227" y="2781300"/>
                  </a:lnTo>
                  <a:lnTo>
                    <a:pt x="3473181" y="2743200"/>
                  </a:lnTo>
                  <a:lnTo>
                    <a:pt x="3495042" y="2692400"/>
                  </a:lnTo>
                  <a:lnTo>
                    <a:pt x="3515810" y="2654300"/>
                  </a:lnTo>
                  <a:lnTo>
                    <a:pt x="3535485" y="2616200"/>
                  </a:lnTo>
                  <a:lnTo>
                    <a:pt x="3554067" y="2578100"/>
                  </a:lnTo>
                  <a:lnTo>
                    <a:pt x="3571556" y="2527300"/>
                  </a:lnTo>
                  <a:lnTo>
                    <a:pt x="3587952" y="2489200"/>
                  </a:lnTo>
                  <a:lnTo>
                    <a:pt x="3603255" y="2451100"/>
                  </a:lnTo>
                  <a:lnTo>
                    <a:pt x="3617464" y="2400300"/>
                  </a:lnTo>
                  <a:lnTo>
                    <a:pt x="3630581" y="2362200"/>
                  </a:lnTo>
                  <a:lnTo>
                    <a:pt x="3642605" y="2311400"/>
                  </a:lnTo>
                  <a:lnTo>
                    <a:pt x="3653535" y="2273300"/>
                  </a:lnTo>
                  <a:lnTo>
                    <a:pt x="3663373" y="2222500"/>
                  </a:lnTo>
                  <a:lnTo>
                    <a:pt x="3672117" y="2184400"/>
                  </a:lnTo>
                  <a:lnTo>
                    <a:pt x="3679768" y="2133600"/>
                  </a:lnTo>
                  <a:lnTo>
                    <a:pt x="3686327" y="2095500"/>
                  </a:lnTo>
                  <a:lnTo>
                    <a:pt x="3691792" y="2044700"/>
                  </a:lnTo>
                  <a:lnTo>
                    <a:pt x="3696164" y="2006600"/>
                  </a:lnTo>
                  <a:lnTo>
                    <a:pt x="3699443" y="1955800"/>
                  </a:lnTo>
                  <a:lnTo>
                    <a:pt x="3701630" y="1917700"/>
                  </a:lnTo>
                  <a:lnTo>
                    <a:pt x="3702723" y="1866900"/>
                  </a:lnTo>
                  <a:lnTo>
                    <a:pt x="3702723" y="1828800"/>
                  </a:lnTo>
                  <a:lnTo>
                    <a:pt x="3701630" y="1778000"/>
                  </a:lnTo>
                  <a:lnTo>
                    <a:pt x="3699443" y="1739900"/>
                  </a:lnTo>
                  <a:lnTo>
                    <a:pt x="3696164" y="1689100"/>
                  </a:lnTo>
                  <a:lnTo>
                    <a:pt x="3691792" y="1651000"/>
                  </a:lnTo>
                  <a:lnTo>
                    <a:pt x="3686327" y="1600200"/>
                  </a:lnTo>
                  <a:lnTo>
                    <a:pt x="3679768" y="1562100"/>
                  </a:lnTo>
                  <a:lnTo>
                    <a:pt x="3672117" y="1511300"/>
                  </a:lnTo>
                  <a:lnTo>
                    <a:pt x="3663373" y="1473200"/>
                  </a:lnTo>
                  <a:lnTo>
                    <a:pt x="3653535" y="1422400"/>
                  </a:lnTo>
                  <a:lnTo>
                    <a:pt x="3642605" y="1384300"/>
                  </a:lnTo>
                  <a:lnTo>
                    <a:pt x="3630581" y="1333500"/>
                  </a:lnTo>
                  <a:lnTo>
                    <a:pt x="3617464" y="1295400"/>
                  </a:lnTo>
                  <a:lnTo>
                    <a:pt x="3603255" y="1244600"/>
                  </a:lnTo>
                  <a:lnTo>
                    <a:pt x="3587952" y="1206500"/>
                  </a:lnTo>
                  <a:lnTo>
                    <a:pt x="3571556" y="1168400"/>
                  </a:lnTo>
                  <a:lnTo>
                    <a:pt x="3554067" y="1117600"/>
                  </a:lnTo>
                  <a:lnTo>
                    <a:pt x="3535485" y="1079500"/>
                  </a:lnTo>
                  <a:lnTo>
                    <a:pt x="3515810" y="1041400"/>
                  </a:lnTo>
                  <a:lnTo>
                    <a:pt x="3495042" y="1003300"/>
                  </a:lnTo>
                  <a:lnTo>
                    <a:pt x="3473181" y="952500"/>
                  </a:lnTo>
                  <a:lnTo>
                    <a:pt x="3450227" y="914400"/>
                  </a:lnTo>
                  <a:lnTo>
                    <a:pt x="3426179" y="876300"/>
                  </a:lnTo>
                  <a:lnTo>
                    <a:pt x="3401039" y="838200"/>
                  </a:lnTo>
                  <a:lnTo>
                    <a:pt x="3374806" y="800100"/>
                  </a:lnTo>
                  <a:lnTo>
                    <a:pt x="3347479" y="762000"/>
                  </a:lnTo>
                  <a:lnTo>
                    <a:pt x="3319060" y="723900"/>
                  </a:lnTo>
                  <a:lnTo>
                    <a:pt x="3289547" y="685800"/>
                  </a:lnTo>
                  <a:lnTo>
                    <a:pt x="3258942" y="647700"/>
                  </a:lnTo>
                  <a:lnTo>
                    <a:pt x="3227243" y="609600"/>
                  </a:lnTo>
                  <a:lnTo>
                    <a:pt x="3194452" y="584200"/>
                  </a:lnTo>
                  <a:lnTo>
                    <a:pt x="3160567" y="546100"/>
                  </a:lnTo>
                  <a:lnTo>
                    <a:pt x="3125800" y="508000"/>
                  </a:lnTo>
                  <a:lnTo>
                    <a:pt x="3090375" y="482600"/>
                  </a:lnTo>
                  <a:lnTo>
                    <a:pt x="3054315" y="444500"/>
                  </a:lnTo>
                  <a:lnTo>
                    <a:pt x="3017640" y="419100"/>
                  </a:lnTo>
                  <a:lnTo>
                    <a:pt x="2980372" y="393700"/>
                  </a:lnTo>
                  <a:lnTo>
                    <a:pt x="2942532" y="355600"/>
                  </a:lnTo>
                  <a:lnTo>
                    <a:pt x="2865226" y="304800"/>
                  </a:lnTo>
                  <a:lnTo>
                    <a:pt x="2785893" y="254000"/>
                  </a:lnTo>
                  <a:lnTo>
                    <a:pt x="2745520" y="228600"/>
                  </a:lnTo>
                  <a:lnTo>
                    <a:pt x="2704706" y="215900"/>
                  </a:lnTo>
                  <a:lnTo>
                    <a:pt x="2663471" y="190500"/>
                  </a:lnTo>
                  <a:lnTo>
                    <a:pt x="2621837" y="177800"/>
                  </a:lnTo>
                  <a:lnTo>
                    <a:pt x="2579825" y="152400"/>
                  </a:lnTo>
                  <a:lnTo>
                    <a:pt x="2537458" y="139700"/>
                  </a:lnTo>
                  <a:lnTo>
                    <a:pt x="2494757" y="114300"/>
                  </a:lnTo>
                  <a:lnTo>
                    <a:pt x="2276993" y="50800"/>
                  </a:lnTo>
                  <a:close/>
                </a:path>
                <a:path w="3703320" h="3683000">
                  <a:moveTo>
                    <a:pt x="2143705" y="25400"/>
                  </a:moveTo>
                  <a:lnTo>
                    <a:pt x="1559020" y="25400"/>
                  </a:lnTo>
                  <a:lnTo>
                    <a:pt x="1469984" y="50800"/>
                  </a:lnTo>
                  <a:lnTo>
                    <a:pt x="2232740" y="50800"/>
                  </a:lnTo>
                  <a:lnTo>
                    <a:pt x="2143705" y="25400"/>
                  </a:lnTo>
                  <a:close/>
                </a:path>
                <a:path w="3703320" h="3683000">
                  <a:moveTo>
                    <a:pt x="2054109" y="12700"/>
                  </a:moveTo>
                  <a:lnTo>
                    <a:pt x="1648615" y="12700"/>
                  </a:lnTo>
                  <a:lnTo>
                    <a:pt x="1603758" y="25400"/>
                  </a:lnTo>
                  <a:lnTo>
                    <a:pt x="2098966" y="25400"/>
                  </a:lnTo>
                  <a:lnTo>
                    <a:pt x="2054109" y="12700"/>
                  </a:lnTo>
                  <a:close/>
                </a:path>
                <a:path w="3703320" h="3683000">
                  <a:moveTo>
                    <a:pt x="1873926" y="0"/>
                  </a:moveTo>
                  <a:lnTo>
                    <a:pt x="1828799" y="0"/>
                  </a:lnTo>
                  <a:lnTo>
                    <a:pt x="1783683" y="12700"/>
                  </a:lnTo>
                  <a:lnTo>
                    <a:pt x="1919042" y="12700"/>
                  </a:lnTo>
                  <a:lnTo>
                    <a:pt x="1873926" y="0"/>
                  </a:lnTo>
                  <a:close/>
                </a:path>
              </a:pathLst>
            </a:custGeom>
            <a:solidFill>
              <a:srgbClr val="FFFFFF">
                <a:alpha val="5025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0" y="0"/>
            <a:ext cx="20104100" cy="1014730"/>
          </a:xfrm>
          <a:custGeom>
            <a:avLst/>
            <a:gdLst/>
            <a:ahLst/>
            <a:cxnLst/>
            <a:rect l="l" t="t" r="r" b="b"/>
            <a:pathLst>
              <a:path w="20104100" h="1014730">
                <a:moveTo>
                  <a:pt x="20104100" y="0"/>
                </a:moveTo>
                <a:lnTo>
                  <a:pt x="0" y="0"/>
                </a:lnTo>
                <a:lnTo>
                  <a:pt x="0" y="1014162"/>
                </a:lnTo>
                <a:lnTo>
                  <a:pt x="20104100" y="1014162"/>
                </a:lnTo>
                <a:lnTo>
                  <a:pt x="20104100" y="0"/>
                </a:lnTo>
                <a:close/>
              </a:path>
            </a:pathLst>
          </a:custGeom>
          <a:solidFill>
            <a:srgbClr val="CB297B">
              <a:alpha val="176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Tools</a:t>
            </a:r>
            <a:r>
              <a:rPr dirty="0" spc="-140"/>
              <a:t> </a:t>
            </a:r>
            <a:r>
              <a:rPr dirty="0"/>
              <a:t>&amp;</a:t>
            </a:r>
            <a:r>
              <a:rPr dirty="0" spc="-135"/>
              <a:t> </a:t>
            </a:r>
            <a:r>
              <a:rPr dirty="0" spc="-25"/>
              <a:t>Technologies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1365986" y="2854382"/>
            <a:ext cx="3703320" cy="3732529"/>
            <a:chOff x="1365986" y="2854382"/>
            <a:chExt cx="3703320" cy="3732529"/>
          </a:xfrm>
        </p:grpSpPr>
        <p:sp>
          <p:nvSpPr>
            <p:cNvPr id="8" name="object 8" descr=""/>
            <p:cNvSpPr/>
            <p:nvPr/>
          </p:nvSpPr>
          <p:spPr>
            <a:xfrm>
              <a:off x="1365986" y="2854382"/>
              <a:ext cx="3703320" cy="3683000"/>
            </a:xfrm>
            <a:custGeom>
              <a:avLst/>
              <a:gdLst/>
              <a:ahLst/>
              <a:cxnLst/>
              <a:rect l="l" t="t" r="r" b="b"/>
              <a:pathLst>
                <a:path w="3703320" h="3683000">
                  <a:moveTo>
                    <a:pt x="2098968" y="3670300"/>
                  </a:moveTo>
                  <a:lnTo>
                    <a:pt x="1603759" y="3670300"/>
                  </a:lnTo>
                  <a:lnTo>
                    <a:pt x="1648617" y="3683000"/>
                  </a:lnTo>
                  <a:lnTo>
                    <a:pt x="2054111" y="3683000"/>
                  </a:lnTo>
                  <a:lnTo>
                    <a:pt x="2098968" y="3670300"/>
                  </a:lnTo>
                  <a:close/>
                </a:path>
                <a:path w="3703320" h="3683000">
                  <a:moveTo>
                    <a:pt x="2232742" y="3644900"/>
                  </a:moveTo>
                  <a:lnTo>
                    <a:pt x="1469985" y="3644900"/>
                  </a:lnTo>
                  <a:lnTo>
                    <a:pt x="1559021" y="3670300"/>
                  </a:lnTo>
                  <a:lnTo>
                    <a:pt x="2143706" y="3670300"/>
                  </a:lnTo>
                  <a:lnTo>
                    <a:pt x="2232742" y="3644900"/>
                  </a:lnTo>
                  <a:close/>
                </a:path>
                <a:path w="3703320" h="3683000">
                  <a:moveTo>
                    <a:pt x="2276995" y="50800"/>
                  </a:moveTo>
                  <a:lnTo>
                    <a:pt x="1425732" y="50800"/>
                  </a:lnTo>
                  <a:lnTo>
                    <a:pt x="1207967" y="114300"/>
                  </a:lnTo>
                  <a:lnTo>
                    <a:pt x="1165266" y="139700"/>
                  </a:lnTo>
                  <a:lnTo>
                    <a:pt x="1122899" y="152400"/>
                  </a:lnTo>
                  <a:lnTo>
                    <a:pt x="1080888" y="177800"/>
                  </a:lnTo>
                  <a:lnTo>
                    <a:pt x="1039254" y="190500"/>
                  </a:lnTo>
                  <a:lnTo>
                    <a:pt x="998019" y="215900"/>
                  </a:lnTo>
                  <a:lnTo>
                    <a:pt x="957204" y="228600"/>
                  </a:lnTo>
                  <a:lnTo>
                    <a:pt x="916831" y="254000"/>
                  </a:lnTo>
                  <a:lnTo>
                    <a:pt x="837498" y="304800"/>
                  </a:lnTo>
                  <a:lnTo>
                    <a:pt x="760191" y="355600"/>
                  </a:lnTo>
                  <a:lnTo>
                    <a:pt x="722351" y="393700"/>
                  </a:lnTo>
                  <a:lnTo>
                    <a:pt x="685083" y="419100"/>
                  </a:lnTo>
                  <a:lnTo>
                    <a:pt x="648408" y="444500"/>
                  </a:lnTo>
                  <a:lnTo>
                    <a:pt x="612347" y="482600"/>
                  </a:lnTo>
                  <a:lnTo>
                    <a:pt x="576922" y="508000"/>
                  </a:lnTo>
                  <a:lnTo>
                    <a:pt x="542155" y="546100"/>
                  </a:lnTo>
                  <a:lnTo>
                    <a:pt x="508271" y="584200"/>
                  </a:lnTo>
                  <a:lnTo>
                    <a:pt x="475479" y="609600"/>
                  </a:lnTo>
                  <a:lnTo>
                    <a:pt x="443780" y="647700"/>
                  </a:lnTo>
                  <a:lnTo>
                    <a:pt x="413175" y="685800"/>
                  </a:lnTo>
                  <a:lnTo>
                    <a:pt x="383662" y="723900"/>
                  </a:lnTo>
                  <a:lnTo>
                    <a:pt x="355243" y="762000"/>
                  </a:lnTo>
                  <a:lnTo>
                    <a:pt x="327916" y="800100"/>
                  </a:lnTo>
                  <a:lnTo>
                    <a:pt x="301683" y="838200"/>
                  </a:lnTo>
                  <a:lnTo>
                    <a:pt x="276543" y="876300"/>
                  </a:lnTo>
                  <a:lnTo>
                    <a:pt x="252495" y="914400"/>
                  </a:lnTo>
                  <a:lnTo>
                    <a:pt x="229541" y="952500"/>
                  </a:lnTo>
                  <a:lnTo>
                    <a:pt x="207680" y="1003300"/>
                  </a:lnTo>
                  <a:lnTo>
                    <a:pt x="186912" y="1041400"/>
                  </a:lnTo>
                  <a:lnTo>
                    <a:pt x="167237" y="1079500"/>
                  </a:lnTo>
                  <a:lnTo>
                    <a:pt x="148655" y="1117600"/>
                  </a:lnTo>
                  <a:lnTo>
                    <a:pt x="131166" y="1168400"/>
                  </a:lnTo>
                  <a:lnTo>
                    <a:pt x="114770" y="1206500"/>
                  </a:lnTo>
                  <a:lnTo>
                    <a:pt x="99468" y="1244600"/>
                  </a:lnTo>
                  <a:lnTo>
                    <a:pt x="85258" y="1295400"/>
                  </a:lnTo>
                  <a:lnTo>
                    <a:pt x="72141" y="1333500"/>
                  </a:lnTo>
                  <a:lnTo>
                    <a:pt x="60118" y="1384300"/>
                  </a:lnTo>
                  <a:lnTo>
                    <a:pt x="49187" y="1422400"/>
                  </a:lnTo>
                  <a:lnTo>
                    <a:pt x="39350" y="1473200"/>
                  </a:lnTo>
                  <a:lnTo>
                    <a:pt x="30605" y="1511300"/>
                  </a:lnTo>
                  <a:lnTo>
                    <a:pt x="22954" y="1562100"/>
                  </a:lnTo>
                  <a:lnTo>
                    <a:pt x="16395" y="1600200"/>
                  </a:lnTo>
                  <a:lnTo>
                    <a:pt x="10930" y="1651000"/>
                  </a:lnTo>
                  <a:lnTo>
                    <a:pt x="6558" y="1689100"/>
                  </a:lnTo>
                  <a:lnTo>
                    <a:pt x="3279" y="1739900"/>
                  </a:lnTo>
                  <a:lnTo>
                    <a:pt x="1093" y="1778000"/>
                  </a:lnTo>
                  <a:lnTo>
                    <a:pt x="0" y="1828800"/>
                  </a:lnTo>
                  <a:lnTo>
                    <a:pt x="0" y="1866900"/>
                  </a:lnTo>
                  <a:lnTo>
                    <a:pt x="1093" y="1917700"/>
                  </a:lnTo>
                  <a:lnTo>
                    <a:pt x="3279" y="1955800"/>
                  </a:lnTo>
                  <a:lnTo>
                    <a:pt x="6558" y="2006600"/>
                  </a:lnTo>
                  <a:lnTo>
                    <a:pt x="10930" y="2044700"/>
                  </a:lnTo>
                  <a:lnTo>
                    <a:pt x="16395" y="2095500"/>
                  </a:lnTo>
                  <a:lnTo>
                    <a:pt x="22954" y="2133600"/>
                  </a:lnTo>
                  <a:lnTo>
                    <a:pt x="30605" y="2184400"/>
                  </a:lnTo>
                  <a:lnTo>
                    <a:pt x="39350" y="2222500"/>
                  </a:lnTo>
                  <a:lnTo>
                    <a:pt x="49187" y="2273300"/>
                  </a:lnTo>
                  <a:lnTo>
                    <a:pt x="60118" y="2311400"/>
                  </a:lnTo>
                  <a:lnTo>
                    <a:pt x="72141" y="2362200"/>
                  </a:lnTo>
                  <a:lnTo>
                    <a:pt x="85258" y="2400300"/>
                  </a:lnTo>
                  <a:lnTo>
                    <a:pt x="99468" y="2451100"/>
                  </a:lnTo>
                  <a:lnTo>
                    <a:pt x="114770" y="2489200"/>
                  </a:lnTo>
                  <a:lnTo>
                    <a:pt x="131166" y="2527300"/>
                  </a:lnTo>
                  <a:lnTo>
                    <a:pt x="148655" y="2578100"/>
                  </a:lnTo>
                  <a:lnTo>
                    <a:pt x="167237" y="2616200"/>
                  </a:lnTo>
                  <a:lnTo>
                    <a:pt x="186912" y="2654300"/>
                  </a:lnTo>
                  <a:lnTo>
                    <a:pt x="207680" y="2692400"/>
                  </a:lnTo>
                  <a:lnTo>
                    <a:pt x="229541" y="2743200"/>
                  </a:lnTo>
                  <a:lnTo>
                    <a:pt x="252495" y="2781300"/>
                  </a:lnTo>
                  <a:lnTo>
                    <a:pt x="276543" y="2819400"/>
                  </a:lnTo>
                  <a:lnTo>
                    <a:pt x="301683" y="2857500"/>
                  </a:lnTo>
                  <a:lnTo>
                    <a:pt x="327916" y="2895600"/>
                  </a:lnTo>
                  <a:lnTo>
                    <a:pt x="355243" y="2933700"/>
                  </a:lnTo>
                  <a:lnTo>
                    <a:pt x="383662" y="2971800"/>
                  </a:lnTo>
                  <a:lnTo>
                    <a:pt x="413175" y="3009900"/>
                  </a:lnTo>
                  <a:lnTo>
                    <a:pt x="443780" y="3048000"/>
                  </a:lnTo>
                  <a:lnTo>
                    <a:pt x="475479" y="3086100"/>
                  </a:lnTo>
                  <a:lnTo>
                    <a:pt x="508271" y="3111500"/>
                  </a:lnTo>
                  <a:lnTo>
                    <a:pt x="542155" y="3149600"/>
                  </a:lnTo>
                  <a:lnTo>
                    <a:pt x="576922" y="3187700"/>
                  </a:lnTo>
                  <a:lnTo>
                    <a:pt x="612347" y="3213100"/>
                  </a:lnTo>
                  <a:lnTo>
                    <a:pt x="648408" y="3251200"/>
                  </a:lnTo>
                  <a:lnTo>
                    <a:pt x="685083" y="3276600"/>
                  </a:lnTo>
                  <a:lnTo>
                    <a:pt x="722351" y="3302000"/>
                  </a:lnTo>
                  <a:lnTo>
                    <a:pt x="760191" y="3340100"/>
                  </a:lnTo>
                  <a:lnTo>
                    <a:pt x="798580" y="3365500"/>
                  </a:lnTo>
                  <a:lnTo>
                    <a:pt x="876922" y="3416300"/>
                  </a:lnTo>
                  <a:lnTo>
                    <a:pt x="957204" y="3467100"/>
                  </a:lnTo>
                  <a:lnTo>
                    <a:pt x="998019" y="3479800"/>
                  </a:lnTo>
                  <a:lnTo>
                    <a:pt x="1039254" y="3505200"/>
                  </a:lnTo>
                  <a:lnTo>
                    <a:pt x="1080888" y="3517900"/>
                  </a:lnTo>
                  <a:lnTo>
                    <a:pt x="1122899" y="3543300"/>
                  </a:lnTo>
                  <a:lnTo>
                    <a:pt x="1165266" y="3556000"/>
                  </a:lnTo>
                  <a:lnTo>
                    <a:pt x="1207967" y="3581400"/>
                  </a:lnTo>
                  <a:lnTo>
                    <a:pt x="1425732" y="3644900"/>
                  </a:lnTo>
                  <a:lnTo>
                    <a:pt x="2276995" y="3644900"/>
                  </a:lnTo>
                  <a:lnTo>
                    <a:pt x="2494760" y="3581400"/>
                  </a:lnTo>
                  <a:lnTo>
                    <a:pt x="2537461" y="3556000"/>
                  </a:lnTo>
                  <a:lnTo>
                    <a:pt x="2579828" y="3543300"/>
                  </a:lnTo>
                  <a:lnTo>
                    <a:pt x="2621839" y="3517900"/>
                  </a:lnTo>
                  <a:lnTo>
                    <a:pt x="2663473" y="3505200"/>
                  </a:lnTo>
                  <a:lnTo>
                    <a:pt x="2704709" y="3479800"/>
                  </a:lnTo>
                  <a:lnTo>
                    <a:pt x="2745523" y="3467100"/>
                  </a:lnTo>
                  <a:lnTo>
                    <a:pt x="2825805" y="3416300"/>
                  </a:lnTo>
                  <a:lnTo>
                    <a:pt x="2904147" y="3365500"/>
                  </a:lnTo>
                  <a:lnTo>
                    <a:pt x="2942536" y="3340100"/>
                  </a:lnTo>
                  <a:lnTo>
                    <a:pt x="2980376" y="3302000"/>
                  </a:lnTo>
                  <a:lnTo>
                    <a:pt x="3017644" y="3276600"/>
                  </a:lnTo>
                  <a:lnTo>
                    <a:pt x="3054319" y="3251200"/>
                  </a:lnTo>
                  <a:lnTo>
                    <a:pt x="3090380" y="3213100"/>
                  </a:lnTo>
                  <a:lnTo>
                    <a:pt x="3125805" y="3187700"/>
                  </a:lnTo>
                  <a:lnTo>
                    <a:pt x="3160572" y="3149600"/>
                  </a:lnTo>
                  <a:lnTo>
                    <a:pt x="3194457" y="3111500"/>
                  </a:lnTo>
                  <a:lnTo>
                    <a:pt x="3227248" y="3086100"/>
                  </a:lnTo>
                  <a:lnTo>
                    <a:pt x="3258947" y="3048000"/>
                  </a:lnTo>
                  <a:lnTo>
                    <a:pt x="3289552" y="3009900"/>
                  </a:lnTo>
                  <a:lnTo>
                    <a:pt x="3319065" y="2971800"/>
                  </a:lnTo>
                  <a:lnTo>
                    <a:pt x="3347484" y="2933700"/>
                  </a:lnTo>
                  <a:lnTo>
                    <a:pt x="3374811" y="2895600"/>
                  </a:lnTo>
                  <a:lnTo>
                    <a:pt x="3401044" y="2857500"/>
                  </a:lnTo>
                  <a:lnTo>
                    <a:pt x="3426184" y="2819400"/>
                  </a:lnTo>
                  <a:lnTo>
                    <a:pt x="3450231" y="2781300"/>
                  </a:lnTo>
                  <a:lnTo>
                    <a:pt x="3473185" y="2743200"/>
                  </a:lnTo>
                  <a:lnTo>
                    <a:pt x="3495047" y="2692400"/>
                  </a:lnTo>
                  <a:lnTo>
                    <a:pt x="3515815" y="2654300"/>
                  </a:lnTo>
                  <a:lnTo>
                    <a:pt x="3535490" y="2616200"/>
                  </a:lnTo>
                  <a:lnTo>
                    <a:pt x="3554071" y="2578100"/>
                  </a:lnTo>
                  <a:lnTo>
                    <a:pt x="3571560" y="2527300"/>
                  </a:lnTo>
                  <a:lnTo>
                    <a:pt x="3587956" y="2489200"/>
                  </a:lnTo>
                  <a:lnTo>
                    <a:pt x="3603259" y="2451100"/>
                  </a:lnTo>
                  <a:lnTo>
                    <a:pt x="3617469" y="2400300"/>
                  </a:lnTo>
                  <a:lnTo>
                    <a:pt x="3630585" y="2362200"/>
                  </a:lnTo>
                  <a:lnTo>
                    <a:pt x="3642609" y="2311400"/>
                  </a:lnTo>
                  <a:lnTo>
                    <a:pt x="3653539" y="2273300"/>
                  </a:lnTo>
                  <a:lnTo>
                    <a:pt x="3663377" y="2222500"/>
                  </a:lnTo>
                  <a:lnTo>
                    <a:pt x="3672121" y="2184400"/>
                  </a:lnTo>
                  <a:lnTo>
                    <a:pt x="3679773" y="2133600"/>
                  </a:lnTo>
                  <a:lnTo>
                    <a:pt x="3686331" y="2095500"/>
                  </a:lnTo>
                  <a:lnTo>
                    <a:pt x="3691796" y="2044700"/>
                  </a:lnTo>
                  <a:lnTo>
                    <a:pt x="3696169" y="2006600"/>
                  </a:lnTo>
                  <a:lnTo>
                    <a:pt x="3699448" y="1955800"/>
                  </a:lnTo>
                  <a:lnTo>
                    <a:pt x="3701634" y="1917700"/>
                  </a:lnTo>
                  <a:lnTo>
                    <a:pt x="3702727" y="1866900"/>
                  </a:lnTo>
                  <a:lnTo>
                    <a:pt x="3702727" y="1828800"/>
                  </a:lnTo>
                  <a:lnTo>
                    <a:pt x="3701634" y="1778000"/>
                  </a:lnTo>
                  <a:lnTo>
                    <a:pt x="3699448" y="1739900"/>
                  </a:lnTo>
                  <a:lnTo>
                    <a:pt x="3696169" y="1689100"/>
                  </a:lnTo>
                  <a:lnTo>
                    <a:pt x="3691796" y="1651000"/>
                  </a:lnTo>
                  <a:lnTo>
                    <a:pt x="3686331" y="1600200"/>
                  </a:lnTo>
                  <a:lnTo>
                    <a:pt x="3679773" y="1562100"/>
                  </a:lnTo>
                  <a:lnTo>
                    <a:pt x="3672121" y="1511300"/>
                  </a:lnTo>
                  <a:lnTo>
                    <a:pt x="3663377" y="1473200"/>
                  </a:lnTo>
                  <a:lnTo>
                    <a:pt x="3653539" y="1422400"/>
                  </a:lnTo>
                  <a:lnTo>
                    <a:pt x="3642609" y="1384300"/>
                  </a:lnTo>
                  <a:lnTo>
                    <a:pt x="3630585" y="1333500"/>
                  </a:lnTo>
                  <a:lnTo>
                    <a:pt x="3617469" y="1295400"/>
                  </a:lnTo>
                  <a:lnTo>
                    <a:pt x="3603259" y="1244600"/>
                  </a:lnTo>
                  <a:lnTo>
                    <a:pt x="3587956" y="1206500"/>
                  </a:lnTo>
                  <a:lnTo>
                    <a:pt x="3571560" y="1168400"/>
                  </a:lnTo>
                  <a:lnTo>
                    <a:pt x="3554071" y="1117600"/>
                  </a:lnTo>
                  <a:lnTo>
                    <a:pt x="3535490" y="1079500"/>
                  </a:lnTo>
                  <a:lnTo>
                    <a:pt x="3515815" y="1041400"/>
                  </a:lnTo>
                  <a:lnTo>
                    <a:pt x="3495047" y="1003300"/>
                  </a:lnTo>
                  <a:lnTo>
                    <a:pt x="3473185" y="952500"/>
                  </a:lnTo>
                  <a:lnTo>
                    <a:pt x="3450231" y="914400"/>
                  </a:lnTo>
                  <a:lnTo>
                    <a:pt x="3426184" y="876300"/>
                  </a:lnTo>
                  <a:lnTo>
                    <a:pt x="3401044" y="838200"/>
                  </a:lnTo>
                  <a:lnTo>
                    <a:pt x="3374811" y="800100"/>
                  </a:lnTo>
                  <a:lnTo>
                    <a:pt x="3347484" y="762000"/>
                  </a:lnTo>
                  <a:lnTo>
                    <a:pt x="3319065" y="723900"/>
                  </a:lnTo>
                  <a:lnTo>
                    <a:pt x="3289552" y="685800"/>
                  </a:lnTo>
                  <a:lnTo>
                    <a:pt x="3258947" y="647700"/>
                  </a:lnTo>
                  <a:lnTo>
                    <a:pt x="3227248" y="609600"/>
                  </a:lnTo>
                  <a:lnTo>
                    <a:pt x="3194457" y="584200"/>
                  </a:lnTo>
                  <a:lnTo>
                    <a:pt x="3160572" y="546100"/>
                  </a:lnTo>
                  <a:lnTo>
                    <a:pt x="3125805" y="508000"/>
                  </a:lnTo>
                  <a:lnTo>
                    <a:pt x="3090380" y="482600"/>
                  </a:lnTo>
                  <a:lnTo>
                    <a:pt x="3054319" y="444500"/>
                  </a:lnTo>
                  <a:lnTo>
                    <a:pt x="3017644" y="419100"/>
                  </a:lnTo>
                  <a:lnTo>
                    <a:pt x="2980376" y="393700"/>
                  </a:lnTo>
                  <a:lnTo>
                    <a:pt x="2942536" y="355600"/>
                  </a:lnTo>
                  <a:lnTo>
                    <a:pt x="2865230" y="304800"/>
                  </a:lnTo>
                  <a:lnTo>
                    <a:pt x="2785896" y="254000"/>
                  </a:lnTo>
                  <a:lnTo>
                    <a:pt x="2745523" y="228600"/>
                  </a:lnTo>
                  <a:lnTo>
                    <a:pt x="2704709" y="215900"/>
                  </a:lnTo>
                  <a:lnTo>
                    <a:pt x="2663473" y="190500"/>
                  </a:lnTo>
                  <a:lnTo>
                    <a:pt x="2621839" y="177800"/>
                  </a:lnTo>
                  <a:lnTo>
                    <a:pt x="2579828" y="152400"/>
                  </a:lnTo>
                  <a:lnTo>
                    <a:pt x="2537461" y="139700"/>
                  </a:lnTo>
                  <a:lnTo>
                    <a:pt x="2494760" y="114300"/>
                  </a:lnTo>
                  <a:lnTo>
                    <a:pt x="2276995" y="50800"/>
                  </a:lnTo>
                  <a:close/>
                </a:path>
                <a:path w="3703320" h="3683000">
                  <a:moveTo>
                    <a:pt x="2143706" y="25400"/>
                  </a:moveTo>
                  <a:lnTo>
                    <a:pt x="1559021" y="25400"/>
                  </a:lnTo>
                  <a:lnTo>
                    <a:pt x="1469985" y="50800"/>
                  </a:lnTo>
                  <a:lnTo>
                    <a:pt x="2232742" y="50800"/>
                  </a:lnTo>
                  <a:lnTo>
                    <a:pt x="2143706" y="25400"/>
                  </a:lnTo>
                  <a:close/>
                </a:path>
                <a:path w="3703320" h="3683000">
                  <a:moveTo>
                    <a:pt x="2054111" y="12700"/>
                  </a:moveTo>
                  <a:lnTo>
                    <a:pt x="1648617" y="12700"/>
                  </a:lnTo>
                  <a:lnTo>
                    <a:pt x="1603759" y="25400"/>
                  </a:lnTo>
                  <a:lnTo>
                    <a:pt x="2098968" y="25400"/>
                  </a:lnTo>
                  <a:lnTo>
                    <a:pt x="2054111" y="12700"/>
                  </a:lnTo>
                  <a:close/>
                </a:path>
                <a:path w="3703320" h="3683000">
                  <a:moveTo>
                    <a:pt x="1873927" y="0"/>
                  </a:moveTo>
                  <a:lnTo>
                    <a:pt x="1828800" y="0"/>
                  </a:lnTo>
                  <a:lnTo>
                    <a:pt x="1783684" y="12700"/>
                  </a:lnTo>
                  <a:lnTo>
                    <a:pt x="1919043" y="12700"/>
                  </a:lnTo>
                  <a:lnTo>
                    <a:pt x="1873927" y="0"/>
                  </a:lnTo>
                  <a:close/>
                </a:path>
              </a:pathLst>
            </a:custGeom>
            <a:solidFill>
              <a:srgbClr val="FFFFFF">
                <a:alpha val="4970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3947" y="3281759"/>
              <a:ext cx="2726804" cy="3304604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8588060" y="3250037"/>
            <a:ext cx="2168525" cy="2891155"/>
            <a:chOff x="8588060" y="3250037"/>
            <a:chExt cx="2168525" cy="2891155"/>
          </a:xfrm>
        </p:grpSpPr>
        <p:sp>
          <p:nvSpPr>
            <p:cNvPr id="11" name="object 11" descr=""/>
            <p:cNvSpPr/>
            <p:nvPr/>
          </p:nvSpPr>
          <p:spPr>
            <a:xfrm>
              <a:off x="8588058" y="3645007"/>
              <a:ext cx="2168525" cy="2496185"/>
            </a:xfrm>
            <a:custGeom>
              <a:avLst/>
              <a:gdLst/>
              <a:ahLst/>
              <a:cxnLst/>
              <a:rect l="l" t="t" r="r" b="b"/>
              <a:pathLst>
                <a:path w="2168525" h="2496185">
                  <a:moveTo>
                    <a:pt x="2168321" y="25"/>
                  </a:moveTo>
                  <a:lnTo>
                    <a:pt x="1084160" y="25"/>
                  </a:lnTo>
                  <a:lnTo>
                    <a:pt x="0" y="0"/>
                  </a:lnTo>
                  <a:lnTo>
                    <a:pt x="0" y="2101100"/>
                  </a:lnTo>
                  <a:lnTo>
                    <a:pt x="2133" y="2126081"/>
                  </a:lnTo>
                  <a:lnTo>
                    <a:pt x="18808" y="2174760"/>
                  </a:lnTo>
                  <a:lnTo>
                    <a:pt x="51206" y="2221420"/>
                  </a:lnTo>
                  <a:lnTo>
                    <a:pt x="98285" y="2265680"/>
                  </a:lnTo>
                  <a:lnTo>
                    <a:pt x="159054" y="2307183"/>
                  </a:lnTo>
                  <a:lnTo>
                    <a:pt x="194246" y="2326792"/>
                  </a:lnTo>
                  <a:lnTo>
                    <a:pt x="232473" y="2345563"/>
                  </a:lnTo>
                  <a:lnTo>
                    <a:pt x="273621" y="2363457"/>
                  </a:lnTo>
                  <a:lnTo>
                    <a:pt x="317550" y="2380424"/>
                  </a:lnTo>
                  <a:lnTo>
                    <a:pt x="364134" y="2396426"/>
                  </a:lnTo>
                  <a:lnTo>
                    <a:pt x="413245" y="2411425"/>
                  </a:lnTo>
                  <a:lnTo>
                    <a:pt x="464756" y="2425357"/>
                  </a:lnTo>
                  <a:lnTo>
                    <a:pt x="518553" y="2438171"/>
                  </a:lnTo>
                  <a:lnTo>
                    <a:pt x="574497" y="2449842"/>
                  </a:lnTo>
                  <a:lnTo>
                    <a:pt x="632460" y="2460320"/>
                  </a:lnTo>
                  <a:lnTo>
                    <a:pt x="692315" y="2469540"/>
                  </a:lnTo>
                  <a:lnTo>
                    <a:pt x="753948" y="2477465"/>
                  </a:lnTo>
                  <a:lnTo>
                    <a:pt x="817219" y="2484069"/>
                  </a:lnTo>
                  <a:lnTo>
                    <a:pt x="882002" y="2489276"/>
                  </a:lnTo>
                  <a:lnTo>
                    <a:pt x="948169" y="2493048"/>
                  </a:lnTo>
                  <a:lnTo>
                    <a:pt x="1015593" y="2495346"/>
                  </a:lnTo>
                  <a:lnTo>
                    <a:pt x="1069301" y="2495969"/>
                  </a:lnTo>
                  <a:lnTo>
                    <a:pt x="1069301" y="2496096"/>
                  </a:lnTo>
                  <a:lnTo>
                    <a:pt x="1080833" y="2496096"/>
                  </a:lnTo>
                  <a:lnTo>
                    <a:pt x="1084160" y="2496134"/>
                  </a:lnTo>
                  <a:lnTo>
                    <a:pt x="1152715" y="2495321"/>
                  </a:lnTo>
                  <a:lnTo>
                    <a:pt x="1220152" y="2493022"/>
                  </a:lnTo>
                  <a:lnTo>
                    <a:pt x="1286319" y="2489238"/>
                  </a:lnTo>
                  <a:lnTo>
                    <a:pt x="1351102" y="2484031"/>
                  </a:lnTo>
                  <a:lnTo>
                    <a:pt x="1414373" y="2477439"/>
                  </a:lnTo>
                  <a:lnTo>
                    <a:pt x="1475994" y="2469515"/>
                  </a:lnTo>
                  <a:lnTo>
                    <a:pt x="1535849" y="2460294"/>
                  </a:lnTo>
                  <a:lnTo>
                    <a:pt x="1593824" y="2449830"/>
                  </a:lnTo>
                  <a:lnTo>
                    <a:pt x="1649755" y="2438158"/>
                  </a:lnTo>
                  <a:lnTo>
                    <a:pt x="1703552" y="2425344"/>
                  </a:lnTo>
                  <a:lnTo>
                    <a:pt x="1755076" y="2411412"/>
                  </a:lnTo>
                  <a:lnTo>
                    <a:pt x="1804187" y="2396426"/>
                  </a:lnTo>
                  <a:lnTo>
                    <a:pt x="1850771" y="2380424"/>
                  </a:lnTo>
                  <a:lnTo>
                    <a:pt x="1894700" y="2363457"/>
                  </a:lnTo>
                  <a:lnTo>
                    <a:pt x="1935835" y="2345563"/>
                  </a:lnTo>
                  <a:lnTo>
                    <a:pt x="1974075" y="2326805"/>
                  </a:lnTo>
                  <a:lnTo>
                    <a:pt x="2009267" y="2307209"/>
                  </a:lnTo>
                  <a:lnTo>
                    <a:pt x="2070023" y="2265705"/>
                  </a:lnTo>
                  <a:lnTo>
                    <a:pt x="2117115" y="2221446"/>
                  </a:lnTo>
                  <a:lnTo>
                    <a:pt x="2149500" y="2174798"/>
                  </a:lnTo>
                  <a:lnTo>
                    <a:pt x="2166188" y="2126119"/>
                  </a:lnTo>
                  <a:lnTo>
                    <a:pt x="2168321" y="2101138"/>
                  </a:lnTo>
                  <a:lnTo>
                    <a:pt x="2168321" y="25"/>
                  </a:lnTo>
                  <a:close/>
                </a:path>
              </a:pathLst>
            </a:custGeom>
            <a:solidFill>
              <a:srgbClr val="0072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657368" y="3645032"/>
              <a:ext cx="1099185" cy="2496185"/>
            </a:xfrm>
            <a:custGeom>
              <a:avLst/>
              <a:gdLst/>
              <a:ahLst/>
              <a:cxnLst/>
              <a:rect l="l" t="t" r="r" b="b"/>
              <a:pathLst>
                <a:path w="1099184" h="2496185">
                  <a:moveTo>
                    <a:pt x="1099016" y="0"/>
                  </a:moveTo>
                  <a:lnTo>
                    <a:pt x="0" y="0"/>
                  </a:lnTo>
                  <a:lnTo>
                    <a:pt x="0" y="2496063"/>
                  </a:lnTo>
                  <a:lnTo>
                    <a:pt x="14852" y="2496063"/>
                  </a:lnTo>
                  <a:lnTo>
                    <a:pt x="83414" y="2495286"/>
                  </a:lnTo>
                  <a:lnTo>
                    <a:pt x="150844" y="2492986"/>
                  </a:lnTo>
                  <a:lnTo>
                    <a:pt x="217013" y="2489210"/>
                  </a:lnTo>
                  <a:lnTo>
                    <a:pt x="281795" y="2484003"/>
                  </a:lnTo>
                  <a:lnTo>
                    <a:pt x="345063" y="2477411"/>
                  </a:lnTo>
                  <a:lnTo>
                    <a:pt x="406691" y="2469482"/>
                  </a:lnTo>
                  <a:lnTo>
                    <a:pt x="466550" y="2460261"/>
                  </a:lnTo>
                  <a:lnTo>
                    <a:pt x="524514" y="2449795"/>
                  </a:lnTo>
                  <a:lnTo>
                    <a:pt x="580456" y="2438129"/>
                  </a:lnTo>
                  <a:lnTo>
                    <a:pt x="634249" y="2425310"/>
                  </a:lnTo>
                  <a:lnTo>
                    <a:pt x="685766" y="2411384"/>
                  </a:lnTo>
                  <a:lnTo>
                    <a:pt x="734880" y="2396397"/>
                  </a:lnTo>
                  <a:lnTo>
                    <a:pt x="781464" y="2380396"/>
                  </a:lnTo>
                  <a:lnTo>
                    <a:pt x="825391" y="2363427"/>
                  </a:lnTo>
                  <a:lnTo>
                    <a:pt x="866533" y="2345536"/>
                  </a:lnTo>
                  <a:lnTo>
                    <a:pt x="904765" y="2326769"/>
                  </a:lnTo>
                  <a:lnTo>
                    <a:pt x="939958" y="2307173"/>
                  </a:lnTo>
                  <a:lnTo>
                    <a:pt x="1000721" y="2265676"/>
                  </a:lnTo>
                  <a:lnTo>
                    <a:pt x="1047807" y="2221416"/>
                  </a:lnTo>
                  <a:lnTo>
                    <a:pt x="1080200" y="2174762"/>
                  </a:lnTo>
                  <a:lnTo>
                    <a:pt x="1096883" y="2126085"/>
                  </a:lnTo>
                  <a:lnTo>
                    <a:pt x="1099016" y="2101103"/>
                  </a:lnTo>
                  <a:lnTo>
                    <a:pt x="1099016" y="0"/>
                  </a:lnTo>
                  <a:close/>
                </a:path>
              </a:pathLst>
            </a:custGeom>
            <a:solidFill>
              <a:srgbClr val="FFFFFF">
                <a:alpha val="1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588060" y="3250037"/>
              <a:ext cx="2168525" cy="789940"/>
            </a:xfrm>
            <a:custGeom>
              <a:avLst/>
              <a:gdLst/>
              <a:ahLst/>
              <a:cxnLst/>
              <a:rect l="l" t="t" r="r" b="b"/>
              <a:pathLst>
                <a:path w="2168525" h="789939">
                  <a:moveTo>
                    <a:pt x="1084160" y="0"/>
                  </a:moveTo>
                  <a:lnTo>
                    <a:pt x="1015598" y="777"/>
                  </a:lnTo>
                  <a:lnTo>
                    <a:pt x="948169" y="3077"/>
                  </a:lnTo>
                  <a:lnTo>
                    <a:pt x="882000" y="6854"/>
                  </a:lnTo>
                  <a:lnTo>
                    <a:pt x="817218" y="12062"/>
                  </a:lnTo>
                  <a:lnTo>
                    <a:pt x="753950" y="18654"/>
                  </a:lnTo>
                  <a:lnTo>
                    <a:pt x="692323" y="26584"/>
                  </a:lnTo>
                  <a:lnTo>
                    <a:pt x="632463" y="35807"/>
                  </a:lnTo>
                  <a:lnTo>
                    <a:pt x="574499" y="46275"/>
                  </a:lnTo>
                  <a:lnTo>
                    <a:pt x="518557" y="57942"/>
                  </a:lnTo>
                  <a:lnTo>
                    <a:pt x="464764" y="70762"/>
                  </a:lnTo>
                  <a:lnTo>
                    <a:pt x="413247" y="84689"/>
                  </a:lnTo>
                  <a:lnTo>
                    <a:pt x="364134" y="99677"/>
                  </a:lnTo>
                  <a:lnTo>
                    <a:pt x="317550" y="115679"/>
                  </a:lnTo>
                  <a:lnTo>
                    <a:pt x="273624" y="132649"/>
                  </a:lnTo>
                  <a:lnTo>
                    <a:pt x="232481" y="150541"/>
                  </a:lnTo>
                  <a:lnTo>
                    <a:pt x="194250" y="169309"/>
                  </a:lnTo>
                  <a:lnTo>
                    <a:pt x="159057" y="188905"/>
                  </a:lnTo>
                  <a:lnTo>
                    <a:pt x="98294" y="230402"/>
                  </a:lnTo>
                  <a:lnTo>
                    <a:pt x="51208" y="274660"/>
                  </a:lnTo>
                  <a:lnTo>
                    <a:pt x="18816" y="321309"/>
                  </a:lnTo>
                  <a:lnTo>
                    <a:pt x="2133" y="369981"/>
                  </a:lnTo>
                  <a:lnTo>
                    <a:pt x="0" y="394959"/>
                  </a:lnTo>
                  <a:lnTo>
                    <a:pt x="2133" y="419937"/>
                  </a:lnTo>
                  <a:lnTo>
                    <a:pt x="18816" y="468609"/>
                  </a:lnTo>
                  <a:lnTo>
                    <a:pt x="51208" y="515258"/>
                  </a:lnTo>
                  <a:lnTo>
                    <a:pt x="98294" y="559516"/>
                  </a:lnTo>
                  <a:lnTo>
                    <a:pt x="159057" y="601013"/>
                  </a:lnTo>
                  <a:lnTo>
                    <a:pt x="194250" y="620609"/>
                  </a:lnTo>
                  <a:lnTo>
                    <a:pt x="232481" y="639377"/>
                  </a:lnTo>
                  <a:lnTo>
                    <a:pt x="273624" y="657269"/>
                  </a:lnTo>
                  <a:lnTo>
                    <a:pt x="317550" y="674239"/>
                  </a:lnTo>
                  <a:lnTo>
                    <a:pt x="364134" y="690241"/>
                  </a:lnTo>
                  <a:lnTo>
                    <a:pt x="413247" y="705229"/>
                  </a:lnTo>
                  <a:lnTo>
                    <a:pt x="464764" y="719156"/>
                  </a:lnTo>
                  <a:lnTo>
                    <a:pt x="518557" y="731976"/>
                  </a:lnTo>
                  <a:lnTo>
                    <a:pt x="574499" y="743644"/>
                  </a:lnTo>
                  <a:lnTo>
                    <a:pt x="632463" y="754112"/>
                  </a:lnTo>
                  <a:lnTo>
                    <a:pt x="692323" y="763334"/>
                  </a:lnTo>
                  <a:lnTo>
                    <a:pt x="753950" y="771264"/>
                  </a:lnTo>
                  <a:lnTo>
                    <a:pt x="817218" y="777857"/>
                  </a:lnTo>
                  <a:lnTo>
                    <a:pt x="882000" y="783064"/>
                  </a:lnTo>
                  <a:lnTo>
                    <a:pt x="948169" y="786842"/>
                  </a:lnTo>
                  <a:lnTo>
                    <a:pt x="1015598" y="789142"/>
                  </a:lnTo>
                  <a:lnTo>
                    <a:pt x="1084160" y="789919"/>
                  </a:lnTo>
                  <a:lnTo>
                    <a:pt x="1152722" y="789142"/>
                  </a:lnTo>
                  <a:lnTo>
                    <a:pt x="1220151" y="786842"/>
                  </a:lnTo>
                  <a:lnTo>
                    <a:pt x="1286320" y="783064"/>
                  </a:lnTo>
                  <a:lnTo>
                    <a:pt x="1351103" y="777857"/>
                  </a:lnTo>
                  <a:lnTo>
                    <a:pt x="1414371" y="771264"/>
                  </a:lnTo>
                  <a:lnTo>
                    <a:pt x="1475998" y="763334"/>
                  </a:lnTo>
                  <a:lnTo>
                    <a:pt x="1535858" y="754112"/>
                  </a:lnTo>
                  <a:lnTo>
                    <a:pt x="1593822" y="743644"/>
                  </a:lnTo>
                  <a:lnTo>
                    <a:pt x="1649764" y="731976"/>
                  </a:lnTo>
                  <a:lnTo>
                    <a:pt x="1703557" y="719156"/>
                  </a:lnTo>
                  <a:lnTo>
                    <a:pt x="1755074" y="705229"/>
                  </a:lnTo>
                  <a:lnTo>
                    <a:pt x="1804188" y="690241"/>
                  </a:lnTo>
                  <a:lnTo>
                    <a:pt x="1850772" y="674239"/>
                  </a:lnTo>
                  <a:lnTo>
                    <a:pt x="1894699" y="657269"/>
                  </a:lnTo>
                  <a:lnTo>
                    <a:pt x="1935841" y="639377"/>
                  </a:lnTo>
                  <a:lnTo>
                    <a:pt x="1974072" y="620609"/>
                  </a:lnTo>
                  <a:lnTo>
                    <a:pt x="2009265" y="601013"/>
                  </a:lnTo>
                  <a:lnTo>
                    <a:pt x="2070029" y="559516"/>
                  </a:lnTo>
                  <a:lnTo>
                    <a:pt x="2117115" y="515258"/>
                  </a:lnTo>
                  <a:lnTo>
                    <a:pt x="2149508" y="468609"/>
                  </a:lnTo>
                  <a:lnTo>
                    <a:pt x="2166191" y="419937"/>
                  </a:lnTo>
                  <a:lnTo>
                    <a:pt x="2168324" y="394959"/>
                  </a:lnTo>
                  <a:lnTo>
                    <a:pt x="2166191" y="369981"/>
                  </a:lnTo>
                  <a:lnTo>
                    <a:pt x="2149508" y="321309"/>
                  </a:lnTo>
                  <a:lnTo>
                    <a:pt x="2117115" y="274660"/>
                  </a:lnTo>
                  <a:lnTo>
                    <a:pt x="2070029" y="230402"/>
                  </a:lnTo>
                  <a:lnTo>
                    <a:pt x="2009265" y="188905"/>
                  </a:lnTo>
                  <a:lnTo>
                    <a:pt x="1974072" y="169309"/>
                  </a:lnTo>
                  <a:lnTo>
                    <a:pt x="1935841" y="150541"/>
                  </a:lnTo>
                  <a:lnTo>
                    <a:pt x="1894699" y="132649"/>
                  </a:lnTo>
                  <a:lnTo>
                    <a:pt x="1850772" y="115679"/>
                  </a:lnTo>
                  <a:lnTo>
                    <a:pt x="1804188" y="99677"/>
                  </a:lnTo>
                  <a:lnTo>
                    <a:pt x="1755074" y="84689"/>
                  </a:lnTo>
                  <a:lnTo>
                    <a:pt x="1703557" y="70762"/>
                  </a:lnTo>
                  <a:lnTo>
                    <a:pt x="1649764" y="57942"/>
                  </a:lnTo>
                  <a:lnTo>
                    <a:pt x="1593822" y="46275"/>
                  </a:lnTo>
                  <a:lnTo>
                    <a:pt x="1535858" y="35807"/>
                  </a:lnTo>
                  <a:lnTo>
                    <a:pt x="1475998" y="26584"/>
                  </a:lnTo>
                  <a:lnTo>
                    <a:pt x="1414371" y="18654"/>
                  </a:lnTo>
                  <a:lnTo>
                    <a:pt x="1351103" y="12062"/>
                  </a:lnTo>
                  <a:lnTo>
                    <a:pt x="1286320" y="6854"/>
                  </a:lnTo>
                  <a:lnTo>
                    <a:pt x="1220151" y="3077"/>
                  </a:lnTo>
                  <a:lnTo>
                    <a:pt x="1152722" y="777"/>
                  </a:lnTo>
                  <a:lnTo>
                    <a:pt x="10841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809662" y="3361632"/>
              <a:ext cx="1725295" cy="521334"/>
            </a:xfrm>
            <a:custGeom>
              <a:avLst/>
              <a:gdLst/>
              <a:ahLst/>
              <a:cxnLst/>
              <a:rect l="l" t="t" r="r" b="b"/>
              <a:pathLst>
                <a:path w="1725295" h="521335">
                  <a:moveTo>
                    <a:pt x="862558" y="0"/>
                  </a:moveTo>
                  <a:lnTo>
                    <a:pt x="791819" y="863"/>
                  </a:lnTo>
                  <a:lnTo>
                    <a:pt x="722654" y="3408"/>
                  </a:lnTo>
                  <a:lnTo>
                    <a:pt x="655286" y="7568"/>
                  </a:lnTo>
                  <a:lnTo>
                    <a:pt x="589936" y="13276"/>
                  </a:lnTo>
                  <a:lnTo>
                    <a:pt x="526825" y="20466"/>
                  </a:lnTo>
                  <a:lnTo>
                    <a:pt x="466177" y="29070"/>
                  </a:lnTo>
                  <a:lnTo>
                    <a:pt x="408214" y="39022"/>
                  </a:lnTo>
                  <a:lnTo>
                    <a:pt x="353157" y="50254"/>
                  </a:lnTo>
                  <a:lnTo>
                    <a:pt x="301228" y="62700"/>
                  </a:lnTo>
                  <a:lnTo>
                    <a:pt x="252650" y="76293"/>
                  </a:lnTo>
                  <a:lnTo>
                    <a:pt x="207644" y="90966"/>
                  </a:lnTo>
                  <a:lnTo>
                    <a:pt x="166433" y="106653"/>
                  </a:lnTo>
                  <a:lnTo>
                    <a:pt x="129239" y="123285"/>
                  </a:lnTo>
                  <a:lnTo>
                    <a:pt x="67788" y="159122"/>
                  </a:lnTo>
                  <a:lnTo>
                    <a:pt x="25070" y="197943"/>
                  </a:lnTo>
                  <a:lnTo>
                    <a:pt x="2859" y="239211"/>
                  </a:lnTo>
                  <a:lnTo>
                    <a:pt x="0" y="260596"/>
                  </a:lnTo>
                  <a:lnTo>
                    <a:pt x="2859" y="281981"/>
                  </a:lnTo>
                  <a:lnTo>
                    <a:pt x="25070" y="323249"/>
                  </a:lnTo>
                  <a:lnTo>
                    <a:pt x="67788" y="362069"/>
                  </a:lnTo>
                  <a:lnTo>
                    <a:pt x="129239" y="397906"/>
                  </a:lnTo>
                  <a:lnTo>
                    <a:pt x="166433" y="414539"/>
                  </a:lnTo>
                  <a:lnTo>
                    <a:pt x="207644" y="430225"/>
                  </a:lnTo>
                  <a:lnTo>
                    <a:pt x="252650" y="444899"/>
                  </a:lnTo>
                  <a:lnTo>
                    <a:pt x="301228" y="458492"/>
                  </a:lnTo>
                  <a:lnTo>
                    <a:pt x="353157" y="470938"/>
                  </a:lnTo>
                  <a:lnTo>
                    <a:pt x="408214" y="482170"/>
                  </a:lnTo>
                  <a:lnTo>
                    <a:pt x="466177" y="492122"/>
                  </a:lnTo>
                  <a:lnTo>
                    <a:pt x="526825" y="500726"/>
                  </a:lnTo>
                  <a:lnTo>
                    <a:pt x="589936" y="507915"/>
                  </a:lnTo>
                  <a:lnTo>
                    <a:pt x="655286" y="513623"/>
                  </a:lnTo>
                  <a:lnTo>
                    <a:pt x="722654" y="517784"/>
                  </a:lnTo>
                  <a:lnTo>
                    <a:pt x="791819" y="520329"/>
                  </a:lnTo>
                  <a:lnTo>
                    <a:pt x="862558" y="521192"/>
                  </a:lnTo>
                  <a:lnTo>
                    <a:pt x="933296" y="520329"/>
                  </a:lnTo>
                  <a:lnTo>
                    <a:pt x="1002459" y="517784"/>
                  </a:lnTo>
                  <a:lnTo>
                    <a:pt x="1069825" y="513623"/>
                  </a:lnTo>
                  <a:lnTo>
                    <a:pt x="1135172" y="507915"/>
                  </a:lnTo>
                  <a:lnTo>
                    <a:pt x="1198278" y="500726"/>
                  </a:lnTo>
                  <a:lnTo>
                    <a:pt x="1258922" y="492122"/>
                  </a:lnTo>
                  <a:lnTo>
                    <a:pt x="1316881" y="482170"/>
                  </a:lnTo>
                  <a:lnTo>
                    <a:pt x="1371933" y="470938"/>
                  </a:lnTo>
                  <a:lnTo>
                    <a:pt x="1423856" y="458492"/>
                  </a:lnTo>
                  <a:lnTo>
                    <a:pt x="1472429" y="444899"/>
                  </a:lnTo>
                  <a:lnTo>
                    <a:pt x="1517429" y="430225"/>
                  </a:lnTo>
                  <a:lnTo>
                    <a:pt x="1558635" y="414539"/>
                  </a:lnTo>
                  <a:lnTo>
                    <a:pt x="1595824" y="397906"/>
                  </a:lnTo>
                  <a:lnTo>
                    <a:pt x="1657265" y="362069"/>
                  </a:lnTo>
                  <a:lnTo>
                    <a:pt x="1699977" y="323249"/>
                  </a:lnTo>
                  <a:lnTo>
                    <a:pt x="1722183" y="281981"/>
                  </a:lnTo>
                  <a:lnTo>
                    <a:pt x="1725042" y="260596"/>
                  </a:lnTo>
                  <a:lnTo>
                    <a:pt x="1722183" y="239221"/>
                  </a:lnTo>
                  <a:lnTo>
                    <a:pt x="1699977" y="197966"/>
                  </a:lnTo>
                  <a:lnTo>
                    <a:pt x="1657265" y="159153"/>
                  </a:lnTo>
                  <a:lnTo>
                    <a:pt x="1595824" y="123317"/>
                  </a:lnTo>
                  <a:lnTo>
                    <a:pt x="1558635" y="106684"/>
                  </a:lnTo>
                  <a:lnTo>
                    <a:pt x="1517429" y="90996"/>
                  </a:lnTo>
                  <a:lnTo>
                    <a:pt x="1472429" y="76320"/>
                  </a:lnTo>
                  <a:lnTo>
                    <a:pt x="1423856" y="62724"/>
                  </a:lnTo>
                  <a:lnTo>
                    <a:pt x="1371933" y="50275"/>
                  </a:lnTo>
                  <a:lnTo>
                    <a:pt x="1316881" y="39039"/>
                  </a:lnTo>
                  <a:lnTo>
                    <a:pt x="1258922" y="29084"/>
                  </a:lnTo>
                  <a:lnTo>
                    <a:pt x="1198278" y="20476"/>
                  </a:lnTo>
                  <a:lnTo>
                    <a:pt x="1135172" y="13283"/>
                  </a:lnTo>
                  <a:lnTo>
                    <a:pt x="1069825" y="7572"/>
                  </a:lnTo>
                  <a:lnTo>
                    <a:pt x="1002459" y="3410"/>
                  </a:lnTo>
                  <a:lnTo>
                    <a:pt x="933296" y="863"/>
                  </a:lnTo>
                  <a:lnTo>
                    <a:pt x="862558" y="0"/>
                  </a:lnTo>
                  <a:close/>
                </a:path>
              </a:pathLst>
            </a:custGeom>
            <a:solidFill>
              <a:srgbClr val="7FBA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809735" y="3361705"/>
              <a:ext cx="1725295" cy="420370"/>
            </a:xfrm>
            <a:custGeom>
              <a:avLst/>
              <a:gdLst/>
              <a:ahLst/>
              <a:cxnLst/>
              <a:rect l="l" t="t" r="r" b="b"/>
              <a:pathLst>
                <a:path w="1725295" h="420370">
                  <a:moveTo>
                    <a:pt x="862485" y="0"/>
                  </a:moveTo>
                  <a:lnTo>
                    <a:pt x="791737" y="863"/>
                  </a:lnTo>
                  <a:lnTo>
                    <a:pt x="722567" y="3410"/>
                  </a:lnTo>
                  <a:lnTo>
                    <a:pt x="655195" y="7572"/>
                  </a:lnTo>
                  <a:lnTo>
                    <a:pt x="589843" y="13284"/>
                  </a:lnTo>
                  <a:lnTo>
                    <a:pt x="526734" y="20477"/>
                  </a:lnTo>
                  <a:lnTo>
                    <a:pt x="466089" y="29086"/>
                  </a:lnTo>
                  <a:lnTo>
                    <a:pt x="408130" y="39042"/>
                  </a:lnTo>
                  <a:lnTo>
                    <a:pt x="353079" y="50279"/>
                  </a:lnTo>
                  <a:lnTo>
                    <a:pt x="301157" y="62731"/>
                  </a:lnTo>
                  <a:lnTo>
                    <a:pt x="252586" y="76329"/>
                  </a:lnTo>
                  <a:lnTo>
                    <a:pt x="207589" y="91008"/>
                  </a:lnTo>
                  <a:lnTo>
                    <a:pt x="166387" y="106699"/>
                  </a:lnTo>
                  <a:lnTo>
                    <a:pt x="129201" y="123337"/>
                  </a:lnTo>
                  <a:lnTo>
                    <a:pt x="67767" y="159183"/>
                  </a:lnTo>
                  <a:lnTo>
                    <a:pt x="25061" y="198010"/>
                  </a:lnTo>
                  <a:lnTo>
                    <a:pt x="2858" y="239282"/>
                  </a:lnTo>
                  <a:lnTo>
                    <a:pt x="0" y="260668"/>
                  </a:lnTo>
                  <a:lnTo>
                    <a:pt x="7958" y="296000"/>
                  </a:lnTo>
                  <a:lnTo>
                    <a:pt x="31104" y="329888"/>
                  </a:lnTo>
                  <a:lnTo>
                    <a:pt x="68348" y="362026"/>
                  </a:lnTo>
                  <a:lnTo>
                    <a:pt x="118599" y="392107"/>
                  </a:lnTo>
                  <a:lnTo>
                    <a:pt x="180765" y="419823"/>
                  </a:lnTo>
                  <a:lnTo>
                    <a:pt x="215889" y="406969"/>
                  </a:lnTo>
                  <a:lnTo>
                    <a:pt x="253605" y="394822"/>
                  </a:lnTo>
                  <a:lnTo>
                    <a:pt x="293787" y="383423"/>
                  </a:lnTo>
                  <a:lnTo>
                    <a:pt x="336308" y="372811"/>
                  </a:lnTo>
                  <a:lnTo>
                    <a:pt x="381043" y="363024"/>
                  </a:lnTo>
                  <a:lnTo>
                    <a:pt x="427865" y="354101"/>
                  </a:lnTo>
                  <a:lnTo>
                    <a:pt x="476650" y="346082"/>
                  </a:lnTo>
                  <a:lnTo>
                    <a:pt x="527272" y="339005"/>
                  </a:lnTo>
                  <a:lnTo>
                    <a:pt x="579604" y="332910"/>
                  </a:lnTo>
                  <a:lnTo>
                    <a:pt x="633521" y="327836"/>
                  </a:lnTo>
                  <a:lnTo>
                    <a:pt x="688897" y="323821"/>
                  </a:lnTo>
                  <a:lnTo>
                    <a:pt x="745606" y="320906"/>
                  </a:lnTo>
                  <a:lnTo>
                    <a:pt x="803523" y="319127"/>
                  </a:lnTo>
                  <a:lnTo>
                    <a:pt x="862521" y="318526"/>
                  </a:lnTo>
                  <a:lnTo>
                    <a:pt x="921518" y="319127"/>
                  </a:lnTo>
                  <a:lnTo>
                    <a:pt x="979432" y="320906"/>
                  </a:lnTo>
                  <a:lnTo>
                    <a:pt x="1036138" y="323821"/>
                  </a:lnTo>
                  <a:lnTo>
                    <a:pt x="1091510" y="327836"/>
                  </a:lnTo>
                  <a:lnTo>
                    <a:pt x="1145422" y="332910"/>
                  </a:lnTo>
                  <a:lnTo>
                    <a:pt x="1197751" y="339005"/>
                  </a:lnTo>
                  <a:lnTo>
                    <a:pt x="1248370" y="346082"/>
                  </a:lnTo>
                  <a:lnTo>
                    <a:pt x="1297154" y="354101"/>
                  </a:lnTo>
                  <a:lnTo>
                    <a:pt x="1343978" y="363024"/>
                  </a:lnTo>
                  <a:lnTo>
                    <a:pt x="1388716" y="372811"/>
                  </a:lnTo>
                  <a:lnTo>
                    <a:pt x="1431245" y="383423"/>
                  </a:lnTo>
                  <a:lnTo>
                    <a:pt x="1471437" y="394822"/>
                  </a:lnTo>
                  <a:lnTo>
                    <a:pt x="1509169" y="406969"/>
                  </a:lnTo>
                  <a:lnTo>
                    <a:pt x="1544314" y="419823"/>
                  </a:lnTo>
                  <a:lnTo>
                    <a:pt x="1606465" y="392110"/>
                  </a:lnTo>
                  <a:lnTo>
                    <a:pt x="1656713" y="362037"/>
                  </a:lnTo>
                  <a:lnTo>
                    <a:pt x="1693961" y="329904"/>
                  </a:lnTo>
                  <a:lnTo>
                    <a:pt x="1717114" y="296013"/>
                  </a:lnTo>
                  <a:lnTo>
                    <a:pt x="1725075" y="260668"/>
                  </a:lnTo>
                  <a:lnTo>
                    <a:pt x="1722211" y="239282"/>
                  </a:lnTo>
                  <a:lnTo>
                    <a:pt x="1699997" y="198010"/>
                  </a:lnTo>
                  <a:lnTo>
                    <a:pt x="1657278" y="159183"/>
                  </a:lnTo>
                  <a:lnTo>
                    <a:pt x="1595830" y="123337"/>
                  </a:lnTo>
                  <a:lnTo>
                    <a:pt x="1558637" y="106699"/>
                  </a:lnTo>
                  <a:lnTo>
                    <a:pt x="1517428" y="91008"/>
                  </a:lnTo>
                  <a:lnTo>
                    <a:pt x="1472424" y="76329"/>
                  </a:lnTo>
                  <a:lnTo>
                    <a:pt x="1423847" y="62731"/>
                  </a:lnTo>
                  <a:lnTo>
                    <a:pt x="1371919" y="50279"/>
                  </a:lnTo>
                  <a:lnTo>
                    <a:pt x="1316862" y="39042"/>
                  </a:lnTo>
                  <a:lnTo>
                    <a:pt x="1258898" y="29086"/>
                  </a:lnTo>
                  <a:lnTo>
                    <a:pt x="1198248" y="20477"/>
                  </a:lnTo>
                  <a:lnTo>
                    <a:pt x="1135135" y="13284"/>
                  </a:lnTo>
                  <a:lnTo>
                    <a:pt x="1069780" y="7572"/>
                  </a:lnTo>
                  <a:lnTo>
                    <a:pt x="1002406" y="3410"/>
                  </a:lnTo>
                  <a:lnTo>
                    <a:pt x="933234" y="863"/>
                  </a:lnTo>
                  <a:lnTo>
                    <a:pt x="862485" y="0"/>
                  </a:lnTo>
                  <a:close/>
                </a:path>
              </a:pathLst>
            </a:custGeom>
            <a:solidFill>
              <a:srgbClr val="B8D43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882266" y="4597141"/>
              <a:ext cx="1702435" cy="871855"/>
            </a:xfrm>
            <a:custGeom>
              <a:avLst/>
              <a:gdLst/>
              <a:ahLst/>
              <a:cxnLst/>
              <a:rect l="l" t="t" r="r" b="b"/>
              <a:pathLst>
                <a:path w="1702434" h="871854">
                  <a:moveTo>
                    <a:pt x="2818" y="519747"/>
                  </a:moveTo>
                  <a:lnTo>
                    <a:pt x="2818" y="673373"/>
                  </a:lnTo>
                  <a:lnTo>
                    <a:pt x="40553" y="690184"/>
                  </a:lnTo>
                  <a:lnTo>
                    <a:pt x="82639" y="702188"/>
                  </a:lnTo>
                  <a:lnTo>
                    <a:pt x="129075" y="709388"/>
                  </a:lnTo>
                  <a:lnTo>
                    <a:pt x="179861" y="711787"/>
                  </a:lnTo>
                  <a:lnTo>
                    <a:pt x="238741" y="708421"/>
                  </a:lnTo>
                  <a:lnTo>
                    <a:pt x="290875" y="698330"/>
                  </a:lnTo>
                  <a:lnTo>
                    <a:pt x="336280" y="681524"/>
                  </a:lnTo>
                  <a:lnTo>
                    <a:pt x="374974" y="658013"/>
                  </a:lnTo>
                  <a:lnTo>
                    <a:pt x="405894" y="628388"/>
                  </a:lnTo>
                  <a:lnTo>
                    <a:pt x="427971" y="593234"/>
                  </a:lnTo>
                  <a:lnTo>
                    <a:pt x="429071" y="589856"/>
                  </a:lnTo>
                  <a:lnTo>
                    <a:pt x="183656" y="589856"/>
                  </a:lnTo>
                  <a:lnTo>
                    <a:pt x="135316" y="585472"/>
                  </a:lnTo>
                  <a:lnTo>
                    <a:pt x="89063" y="572324"/>
                  </a:lnTo>
                  <a:lnTo>
                    <a:pt x="44897" y="550415"/>
                  </a:lnTo>
                  <a:lnTo>
                    <a:pt x="2818" y="519747"/>
                  </a:lnTo>
                  <a:close/>
                </a:path>
                <a:path w="1702434" h="871854">
                  <a:moveTo>
                    <a:pt x="249536" y="0"/>
                  </a:moveTo>
                  <a:lnTo>
                    <a:pt x="195829" y="3490"/>
                  </a:lnTo>
                  <a:lnTo>
                    <a:pt x="147721" y="13967"/>
                  </a:lnTo>
                  <a:lnTo>
                    <a:pt x="105203" y="31437"/>
                  </a:lnTo>
                  <a:lnTo>
                    <a:pt x="68265" y="55907"/>
                  </a:lnTo>
                  <a:lnTo>
                    <a:pt x="38389" y="86168"/>
                  </a:lnTo>
                  <a:lnTo>
                    <a:pt x="17057" y="121010"/>
                  </a:lnTo>
                  <a:lnTo>
                    <a:pt x="4263" y="160433"/>
                  </a:lnTo>
                  <a:lnTo>
                    <a:pt x="0" y="204436"/>
                  </a:lnTo>
                  <a:lnTo>
                    <a:pt x="4294" y="244984"/>
                  </a:lnTo>
                  <a:lnTo>
                    <a:pt x="4346" y="245474"/>
                  </a:lnTo>
                  <a:lnTo>
                    <a:pt x="17385" y="283544"/>
                  </a:lnTo>
                  <a:lnTo>
                    <a:pt x="39120" y="318640"/>
                  </a:lnTo>
                  <a:lnTo>
                    <a:pt x="69551" y="350750"/>
                  </a:lnTo>
                  <a:lnTo>
                    <a:pt x="108683" y="379867"/>
                  </a:lnTo>
                  <a:lnTo>
                    <a:pt x="156515" y="405982"/>
                  </a:lnTo>
                  <a:lnTo>
                    <a:pt x="191689" y="423382"/>
                  </a:lnTo>
                  <a:lnTo>
                    <a:pt x="220395" y="439103"/>
                  </a:lnTo>
                  <a:lnTo>
                    <a:pt x="258391" y="465503"/>
                  </a:lnTo>
                  <a:lnTo>
                    <a:pt x="281870" y="504634"/>
                  </a:lnTo>
                  <a:lnTo>
                    <a:pt x="283431" y="519747"/>
                  </a:lnTo>
                  <a:lnTo>
                    <a:pt x="281809" y="534797"/>
                  </a:lnTo>
                  <a:lnTo>
                    <a:pt x="257415" y="570629"/>
                  </a:lnTo>
                  <a:lnTo>
                    <a:pt x="206158" y="588656"/>
                  </a:lnTo>
                  <a:lnTo>
                    <a:pt x="183656" y="589856"/>
                  </a:lnTo>
                  <a:lnTo>
                    <a:pt x="429071" y="589856"/>
                  </a:lnTo>
                  <a:lnTo>
                    <a:pt x="441212" y="552551"/>
                  </a:lnTo>
                  <a:lnTo>
                    <a:pt x="445625" y="506336"/>
                  </a:lnTo>
                  <a:lnTo>
                    <a:pt x="445533" y="504634"/>
                  </a:lnTo>
                  <a:lnTo>
                    <a:pt x="435551" y="442044"/>
                  </a:lnTo>
                  <a:lnTo>
                    <a:pt x="405005" y="389214"/>
                  </a:lnTo>
                  <a:lnTo>
                    <a:pt x="350400" y="342550"/>
                  </a:lnTo>
                  <a:lnTo>
                    <a:pt x="312777" y="319489"/>
                  </a:lnTo>
                  <a:lnTo>
                    <a:pt x="268256" y="296590"/>
                  </a:lnTo>
                  <a:lnTo>
                    <a:pt x="238792" y="281839"/>
                  </a:lnTo>
                  <a:lnTo>
                    <a:pt x="214789" y="268320"/>
                  </a:lnTo>
                  <a:lnTo>
                    <a:pt x="183113" y="244984"/>
                  </a:lnTo>
                  <a:lnTo>
                    <a:pt x="163629" y="207047"/>
                  </a:lnTo>
                  <a:lnTo>
                    <a:pt x="162334" y="191463"/>
                  </a:lnTo>
                  <a:lnTo>
                    <a:pt x="163801" y="176665"/>
                  </a:lnTo>
                  <a:lnTo>
                    <a:pt x="188065" y="140832"/>
                  </a:lnTo>
                  <a:lnTo>
                    <a:pt x="237162" y="123111"/>
                  </a:lnTo>
                  <a:lnTo>
                    <a:pt x="258174" y="121932"/>
                  </a:lnTo>
                  <a:lnTo>
                    <a:pt x="415630" y="121932"/>
                  </a:lnTo>
                  <a:lnTo>
                    <a:pt x="415630" y="26418"/>
                  </a:lnTo>
                  <a:lnTo>
                    <a:pt x="380520" y="14880"/>
                  </a:lnTo>
                  <a:lnTo>
                    <a:pt x="341148" y="6622"/>
                  </a:lnTo>
                  <a:lnTo>
                    <a:pt x="297494" y="1657"/>
                  </a:lnTo>
                  <a:lnTo>
                    <a:pt x="249536" y="0"/>
                  </a:lnTo>
                  <a:close/>
                </a:path>
                <a:path w="1702434" h="871854">
                  <a:moveTo>
                    <a:pt x="415630" y="121932"/>
                  </a:moveTo>
                  <a:lnTo>
                    <a:pt x="258174" y="121932"/>
                  </a:lnTo>
                  <a:lnTo>
                    <a:pt x="301112" y="124928"/>
                  </a:lnTo>
                  <a:lnTo>
                    <a:pt x="341672" y="133921"/>
                  </a:lnTo>
                  <a:lnTo>
                    <a:pt x="379847" y="148917"/>
                  </a:lnTo>
                  <a:lnTo>
                    <a:pt x="415630" y="169924"/>
                  </a:lnTo>
                  <a:lnTo>
                    <a:pt x="415630" y="121932"/>
                  </a:lnTo>
                  <a:close/>
                </a:path>
                <a:path w="1702434" h="871854">
                  <a:moveTo>
                    <a:pt x="855366" y="1"/>
                  </a:moveTo>
                  <a:lnTo>
                    <a:pt x="806189" y="2819"/>
                  </a:lnTo>
                  <a:lnTo>
                    <a:pt x="759906" y="11276"/>
                  </a:lnTo>
                  <a:lnTo>
                    <a:pt x="716495" y="25370"/>
                  </a:lnTo>
                  <a:lnTo>
                    <a:pt x="675937" y="45101"/>
                  </a:lnTo>
                  <a:lnTo>
                    <a:pt x="638994" y="70070"/>
                  </a:lnTo>
                  <a:lnTo>
                    <a:pt x="606442" y="99874"/>
                  </a:lnTo>
                  <a:lnTo>
                    <a:pt x="578281" y="134509"/>
                  </a:lnTo>
                  <a:lnTo>
                    <a:pt x="554511" y="173972"/>
                  </a:lnTo>
                  <a:lnTo>
                    <a:pt x="535633" y="217304"/>
                  </a:lnTo>
                  <a:lnTo>
                    <a:pt x="522149" y="263546"/>
                  </a:lnTo>
                  <a:lnTo>
                    <a:pt x="514058" y="312695"/>
                  </a:lnTo>
                  <a:lnTo>
                    <a:pt x="511361" y="364748"/>
                  </a:lnTo>
                  <a:lnTo>
                    <a:pt x="513636" y="407638"/>
                  </a:lnTo>
                  <a:lnTo>
                    <a:pt x="521344" y="456707"/>
                  </a:lnTo>
                  <a:lnTo>
                    <a:pt x="533804" y="499325"/>
                  </a:lnTo>
                  <a:lnTo>
                    <a:pt x="551223" y="539695"/>
                  </a:lnTo>
                  <a:lnTo>
                    <a:pt x="573216" y="576855"/>
                  </a:lnTo>
                  <a:lnTo>
                    <a:pt x="599400" y="609840"/>
                  </a:lnTo>
                  <a:lnTo>
                    <a:pt x="629765" y="638652"/>
                  </a:lnTo>
                  <a:lnTo>
                    <a:pt x="664301" y="663289"/>
                  </a:lnTo>
                  <a:lnTo>
                    <a:pt x="702042" y="683237"/>
                  </a:lnTo>
                  <a:lnTo>
                    <a:pt x="742025" y="697969"/>
                  </a:lnTo>
                  <a:lnTo>
                    <a:pt x="784245" y="707478"/>
                  </a:lnTo>
                  <a:lnTo>
                    <a:pt x="828695" y="711752"/>
                  </a:lnTo>
                  <a:lnTo>
                    <a:pt x="970395" y="871593"/>
                  </a:lnTo>
                  <a:lnTo>
                    <a:pt x="1170748" y="871593"/>
                  </a:lnTo>
                  <a:lnTo>
                    <a:pt x="972310" y="686816"/>
                  </a:lnTo>
                  <a:lnTo>
                    <a:pt x="1019355" y="665466"/>
                  </a:lnTo>
                  <a:lnTo>
                    <a:pt x="1060800" y="637469"/>
                  </a:lnTo>
                  <a:lnTo>
                    <a:pt x="1096641" y="602831"/>
                  </a:lnTo>
                  <a:lnTo>
                    <a:pt x="1115015" y="577749"/>
                  </a:lnTo>
                  <a:lnTo>
                    <a:pt x="846295" y="577749"/>
                  </a:lnTo>
                  <a:lnTo>
                    <a:pt x="810252" y="574105"/>
                  </a:lnTo>
                  <a:lnTo>
                    <a:pt x="809444" y="574105"/>
                  </a:lnTo>
                  <a:lnTo>
                    <a:pt x="775793" y="562702"/>
                  </a:lnTo>
                  <a:lnTo>
                    <a:pt x="720822" y="517542"/>
                  </a:lnTo>
                  <a:lnTo>
                    <a:pt x="700167" y="484900"/>
                  </a:lnTo>
                  <a:lnTo>
                    <a:pt x="685419" y="447194"/>
                  </a:lnTo>
                  <a:lnTo>
                    <a:pt x="676572" y="404412"/>
                  </a:lnTo>
                  <a:lnTo>
                    <a:pt x="673624" y="356545"/>
                  </a:lnTo>
                  <a:lnTo>
                    <a:pt x="676532" y="309962"/>
                  </a:lnTo>
                  <a:lnTo>
                    <a:pt x="676628" y="308424"/>
                  </a:lnTo>
                  <a:lnTo>
                    <a:pt x="685535" y="265881"/>
                  </a:lnTo>
                  <a:lnTo>
                    <a:pt x="700701" y="227294"/>
                  </a:lnTo>
                  <a:lnTo>
                    <a:pt x="721797" y="194318"/>
                  </a:lnTo>
                  <a:lnTo>
                    <a:pt x="777997" y="148652"/>
                  </a:lnTo>
                  <a:lnTo>
                    <a:pt x="850161" y="133424"/>
                  </a:lnTo>
                  <a:lnTo>
                    <a:pt x="1119768" y="133424"/>
                  </a:lnTo>
                  <a:lnTo>
                    <a:pt x="1117699" y="129964"/>
                  </a:lnTo>
                  <a:lnTo>
                    <a:pt x="1090809" y="96589"/>
                  </a:lnTo>
                  <a:lnTo>
                    <a:pt x="1059746" y="67837"/>
                  </a:lnTo>
                  <a:lnTo>
                    <a:pt x="1024495" y="43691"/>
                  </a:lnTo>
                  <a:lnTo>
                    <a:pt x="985907" y="24577"/>
                  </a:lnTo>
                  <a:lnTo>
                    <a:pt x="944850" y="10923"/>
                  </a:lnTo>
                  <a:lnTo>
                    <a:pt x="901801" y="2819"/>
                  </a:lnTo>
                  <a:lnTo>
                    <a:pt x="902816" y="2819"/>
                  </a:lnTo>
                  <a:lnTo>
                    <a:pt x="855366" y="1"/>
                  </a:lnTo>
                  <a:close/>
                </a:path>
                <a:path w="1702434" h="871854">
                  <a:moveTo>
                    <a:pt x="1119768" y="133424"/>
                  </a:moveTo>
                  <a:lnTo>
                    <a:pt x="850161" y="133424"/>
                  </a:lnTo>
                  <a:lnTo>
                    <a:pt x="887481" y="137231"/>
                  </a:lnTo>
                  <a:lnTo>
                    <a:pt x="920610" y="148652"/>
                  </a:lnTo>
                  <a:lnTo>
                    <a:pt x="974225" y="194174"/>
                  </a:lnTo>
                  <a:lnTo>
                    <a:pt x="994074" y="227294"/>
                  </a:lnTo>
                  <a:lnTo>
                    <a:pt x="1008246" y="265881"/>
                  </a:lnTo>
                  <a:lnTo>
                    <a:pt x="1016747" y="309962"/>
                  </a:lnTo>
                  <a:lnTo>
                    <a:pt x="1019578" y="359544"/>
                  </a:lnTo>
                  <a:lnTo>
                    <a:pt x="1016648" y="407638"/>
                  </a:lnTo>
                  <a:lnTo>
                    <a:pt x="1007857" y="450338"/>
                  </a:lnTo>
                  <a:lnTo>
                    <a:pt x="993219" y="487610"/>
                  </a:lnTo>
                  <a:lnTo>
                    <a:pt x="947304" y="544956"/>
                  </a:lnTo>
                  <a:lnTo>
                    <a:pt x="884094" y="574105"/>
                  </a:lnTo>
                  <a:lnTo>
                    <a:pt x="846295" y="577749"/>
                  </a:lnTo>
                  <a:lnTo>
                    <a:pt x="1115015" y="577749"/>
                  </a:lnTo>
                  <a:lnTo>
                    <a:pt x="1150882" y="514943"/>
                  </a:lnTo>
                  <a:lnTo>
                    <a:pt x="1168037" y="464278"/>
                  </a:lnTo>
                  <a:lnTo>
                    <a:pt x="1178336" y="409582"/>
                  </a:lnTo>
                  <a:lnTo>
                    <a:pt x="1181770" y="350870"/>
                  </a:lnTo>
                  <a:lnTo>
                    <a:pt x="1179183" y="301086"/>
                  </a:lnTo>
                  <a:lnTo>
                    <a:pt x="1171426" y="254023"/>
                  </a:lnTo>
                  <a:lnTo>
                    <a:pt x="1158505" y="209651"/>
                  </a:lnTo>
                  <a:lnTo>
                    <a:pt x="1140428" y="167972"/>
                  </a:lnTo>
                  <a:lnTo>
                    <a:pt x="1119768" y="133424"/>
                  </a:lnTo>
                  <a:close/>
                </a:path>
                <a:path w="1702434" h="871854">
                  <a:moveTo>
                    <a:pt x="1448979" y="11565"/>
                  </a:moveTo>
                  <a:lnTo>
                    <a:pt x="1294884" y="11565"/>
                  </a:lnTo>
                  <a:lnTo>
                    <a:pt x="1294884" y="699753"/>
                  </a:lnTo>
                  <a:lnTo>
                    <a:pt x="1702343" y="699753"/>
                  </a:lnTo>
                  <a:lnTo>
                    <a:pt x="1702312" y="574027"/>
                  </a:lnTo>
                  <a:lnTo>
                    <a:pt x="1448979" y="574027"/>
                  </a:lnTo>
                  <a:lnTo>
                    <a:pt x="1448979" y="115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11536257" y="2854382"/>
            <a:ext cx="6805930" cy="3683000"/>
            <a:chOff x="11536257" y="2854382"/>
            <a:chExt cx="6805930" cy="3683000"/>
          </a:xfrm>
        </p:grpSpPr>
        <p:sp>
          <p:nvSpPr>
            <p:cNvPr id="18" name="object 18" descr=""/>
            <p:cNvSpPr/>
            <p:nvPr/>
          </p:nvSpPr>
          <p:spPr>
            <a:xfrm>
              <a:off x="14275727" y="2854382"/>
              <a:ext cx="3703320" cy="3683000"/>
            </a:xfrm>
            <a:custGeom>
              <a:avLst/>
              <a:gdLst/>
              <a:ahLst/>
              <a:cxnLst/>
              <a:rect l="l" t="t" r="r" b="b"/>
              <a:pathLst>
                <a:path w="3703319" h="3683000">
                  <a:moveTo>
                    <a:pt x="2098965" y="3670300"/>
                  </a:moveTo>
                  <a:lnTo>
                    <a:pt x="1603758" y="3670300"/>
                  </a:lnTo>
                  <a:lnTo>
                    <a:pt x="1648615" y="3683000"/>
                  </a:lnTo>
                  <a:lnTo>
                    <a:pt x="2054108" y="3683000"/>
                  </a:lnTo>
                  <a:lnTo>
                    <a:pt x="2098965" y="3670300"/>
                  </a:lnTo>
                  <a:close/>
                </a:path>
                <a:path w="3703319" h="3683000">
                  <a:moveTo>
                    <a:pt x="2232739" y="3644900"/>
                  </a:moveTo>
                  <a:lnTo>
                    <a:pt x="1469984" y="3644900"/>
                  </a:lnTo>
                  <a:lnTo>
                    <a:pt x="1559019" y="3670300"/>
                  </a:lnTo>
                  <a:lnTo>
                    <a:pt x="2143704" y="3670300"/>
                  </a:lnTo>
                  <a:lnTo>
                    <a:pt x="2232739" y="3644900"/>
                  </a:lnTo>
                  <a:close/>
                </a:path>
                <a:path w="3703319" h="3683000">
                  <a:moveTo>
                    <a:pt x="2276992" y="50800"/>
                  </a:moveTo>
                  <a:lnTo>
                    <a:pt x="1425731" y="50800"/>
                  </a:lnTo>
                  <a:lnTo>
                    <a:pt x="1207967" y="114300"/>
                  </a:lnTo>
                  <a:lnTo>
                    <a:pt x="1165266" y="139700"/>
                  </a:lnTo>
                  <a:lnTo>
                    <a:pt x="1122899" y="152400"/>
                  </a:lnTo>
                  <a:lnTo>
                    <a:pt x="1080888" y="177800"/>
                  </a:lnTo>
                  <a:lnTo>
                    <a:pt x="1039254" y="190500"/>
                  </a:lnTo>
                  <a:lnTo>
                    <a:pt x="998018" y="215900"/>
                  </a:lnTo>
                  <a:lnTo>
                    <a:pt x="957204" y="228600"/>
                  </a:lnTo>
                  <a:lnTo>
                    <a:pt x="916831" y="254000"/>
                  </a:lnTo>
                  <a:lnTo>
                    <a:pt x="837498" y="304800"/>
                  </a:lnTo>
                  <a:lnTo>
                    <a:pt x="760191" y="355600"/>
                  </a:lnTo>
                  <a:lnTo>
                    <a:pt x="722352" y="393700"/>
                  </a:lnTo>
                  <a:lnTo>
                    <a:pt x="685083" y="419100"/>
                  </a:lnTo>
                  <a:lnTo>
                    <a:pt x="648408" y="444500"/>
                  </a:lnTo>
                  <a:lnTo>
                    <a:pt x="612347" y="482600"/>
                  </a:lnTo>
                  <a:lnTo>
                    <a:pt x="576922" y="508000"/>
                  </a:lnTo>
                  <a:lnTo>
                    <a:pt x="542155" y="546100"/>
                  </a:lnTo>
                  <a:lnTo>
                    <a:pt x="508271" y="584200"/>
                  </a:lnTo>
                  <a:lnTo>
                    <a:pt x="475479" y="609600"/>
                  </a:lnTo>
                  <a:lnTo>
                    <a:pt x="443780" y="647700"/>
                  </a:lnTo>
                  <a:lnTo>
                    <a:pt x="413175" y="685800"/>
                  </a:lnTo>
                  <a:lnTo>
                    <a:pt x="383662" y="723900"/>
                  </a:lnTo>
                  <a:lnTo>
                    <a:pt x="355243" y="762000"/>
                  </a:lnTo>
                  <a:lnTo>
                    <a:pt x="327916" y="800100"/>
                  </a:lnTo>
                  <a:lnTo>
                    <a:pt x="301683" y="838200"/>
                  </a:lnTo>
                  <a:lnTo>
                    <a:pt x="276543" y="876300"/>
                  </a:lnTo>
                  <a:lnTo>
                    <a:pt x="252495" y="914400"/>
                  </a:lnTo>
                  <a:lnTo>
                    <a:pt x="229541" y="952500"/>
                  </a:lnTo>
                  <a:lnTo>
                    <a:pt x="207680" y="1003300"/>
                  </a:lnTo>
                  <a:lnTo>
                    <a:pt x="186912" y="1041400"/>
                  </a:lnTo>
                  <a:lnTo>
                    <a:pt x="167237" y="1079500"/>
                  </a:lnTo>
                  <a:lnTo>
                    <a:pt x="148655" y="1117600"/>
                  </a:lnTo>
                  <a:lnTo>
                    <a:pt x="131166" y="1168400"/>
                  </a:lnTo>
                  <a:lnTo>
                    <a:pt x="114770" y="1206500"/>
                  </a:lnTo>
                  <a:lnTo>
                    <a:pt x="99468" y="1244600"/>
                  </a:lnTo>
                  <a:lnTo>
                    <a:pt x="85258" y="1295400"/>
                  </a:lnTo>
                  <a:lnTo>
                    <a:pt x="72141" y="1333500"/>
                  </a:lnTo>
                  <a:lnTo>
                    <a:pt x="60118" y="1384300"/>
                  </a:lnTo>
                  <a:lnTo>
                    <a:pt x="49187" y="1422400"/>
                  </a:lnTo>
                  <a:lnTo>
                    <a:pt x="39350" y="1473200"/>
                  </a:lnTo>
                  <a:lnTo>
                    <a:pt x="30605" y="1511300"/>
                  </a:lnTo>
                  <a:lnTo>
                    <a:pt x="22954" y="1562100"/>
                  </a:lnTo>
                  <a:lnTo>
                    <a:pt x="16395" y="1600200"/>
                  </a:lnTo>
                  <a:lnTo>
                    <a:pt x="10930" y="1651000"/>
                  </a:lnTo>
                  <a:lnTo>
                    <a:pt x="6558" y="1689100"/>
                  </a:lnTo>
                  <a:lnTo>
                    <a:pt x="3279" y="1739900"/>
                  </a:lnTo>
                  <a:lnTo>
                    <a:pt x="1093" y="1778000"/>
                  </a:lnTo>
                  <a:lnTo>
                    <a:pt x="0" y="1828800"/>
                  </a:lnTo>
                  <a:lnTo>
                    <a:pt x="0" y="1866900"/>
                  </a:lnTo>
                  <a:lnTo>
                    <a:pt x="1093" y="1917700"/>
                  </a:lnTo>
                  <a:lnTo>
                    <a:pt x="3279" y="1955800"/>
                  </a:lnTo>
                  <a:lnTo>
                    <a:pt x="6558" y="2006600"/>
                  </a:lnTo>
                  <a:lnTo>
                    <a:pt x="10930" y="2044700"/>
                  </a:lnTo>
                  <a:lnTo>
                    <a:pt x="16395" y="2095500"/>
                  </a:lnTo>
                  <a:lnTo>
                    <a:pt x="22954" y="2133600"/>
                  </a:lnTo>
                  <a:lnTo>
                    <a:pt x="30605" y="2184400"/>
                  </a:lnTo>
                  <a:lnTo>
                    <a:pt x="39350" y="2222500"/>
                  </a:lnTo>
                  <a:lnTo>
                    <a:pt x="49187" y="2273300"/>
                  </a:lnTo>
                  <a:lnTo>
                    <a:pt x="60118" y="2311400"/>
                  </a:lnTo>
                  <a:lnTo>
                    <a:pt x="72141" y="2362200"/>
                  </a:lnTo>
                  <a:lnTo>
                    <a:pt x="85258" y="2400300"/>
                  </a:lnTo>
                  <a:lnTo>
                    <a:pt x="99468" y="2451100"/>
                  </a:lnTo>
                  <a:lnTo>
                    <a:pt x="114770" y="2489200"/>
                  </a:lnTo>
                  <a:lnTo>
                    <a:pt x="131166" y="2527300"/>
                  </a:lnTo>
                  <a:lnTo>
                    <a:pt x="148655" y="2578100"/>
                  </a:lnTo>
                  <a:lnTo>
                    <a:pt x="167237" y="2616200"/>
                  </a:lnTo>
                  <a:lnTo>
                    <a:pt x="186912" y="2654300"/>
                  </a:lnTo>
                  <a:lnTo>
                    <a:pt x="207680" y="2692400"/>
                  </a:lnTo>
                  <a:lnTo>
                    <a:pt x="229541" y="2743200"/>
                  </a:lnTo>
                  <a:lnTo>
                    <a:pt x="252495" y="2781300"/>
                  </a:lnTo>
                  <a:lnTo>
                    <a:pt x="276543" y="2819400"/>
                  </a:lnTo>
                  <a:lnTo>
                    <a:pt x="301683" y="2857500"/>
                  </a:lnTo>
                  <a:lnTo>
                    <a:pt x="327916" y="2895600"/>
                  </a:lnTo>
                  <a:lnTo>
                    <a:pt x="355243" y="2933700"/>
                  </a:lnTo>
                  <a:lnTo>
                    <a:pt x="383662" y="2971800"/>
                  </a:lnTo>
                  <a:lnTo>
                    <a:pt x="413175" y="3009900"/>
                  </a:lnTo>
                  <a:lnTo>
                    <a:pt x="443780" y="3048000"/>
                  </a:lnTo>
                  <a:lnTo>
                    <a:pt x="475479" y="3086100"/>
                  </a:lnTo>
                  <a:lnTo>
                    <a:pt x="508271" y="3111500"/>
                  </a:lnTo>
                  <a:lnTo>
                    <a:pt x="542155" y="3149600"/>
                  </a:lnTo>
                  <a:lnTo>
                    <a:pt x="576922" y="3187700"/>
                  </a:lnTo>
                  <a:lnTo>
                    <a:pt x="612347" y="3213100"/>
                  </a:lnTo>
                  <a:lnTo>
                    <a:pt x="648408" y="3251200"/>
                  </a:lnTo>
                  <a:lnTo>
                    <a:pt x="685083" y="3276600"/>
                  </a:lnTo>
                  <a:lnTo>
                    <a:pt x="722352" y="3302000"/>
                  </a:lnTo>
                  <a:lnTo>
                    <a:pt x="760191" y="3340100"/>
                  </a:lnTo>
                  <a:lnTo>
                    <a:pt x="798580" y="3365500"/>
                  </a:lnTo>
                  <a:lnTo>
                    <a:pt x="876922" y="3416300"/>
                  </a:lnTo>
                  <a:lnTo>
                    <a:pt x="957204" y="3467100"/>
                  </a:lnTo>
                  <a:lnTo>
                    <a:pt x="998018" y="3479800"/>
                  </a:lnTo>
                  <a:lnTo>
                    <a:pt x="1039254" y="3505200"/>
                  </a:lnTo>
                  <a:lnTo>
                    <a:pt x="1080888" y="3517900"/>
                  </a:lnTo>
                  <a:lnTo>
                    <a:pt x="1122899" y="3543300"/>
                  </a:lnTo>
                  <a:lnTo>
                    <a:pt x="1165266" y="3556000"/>
                  </a:lnTo>
                  <a:lnTo>
                    <a:pt x="1207967" y="3581400"/>
                  </a:lnTo>
                  <a:lnTo>
                    <a:pt x="1425731" y="3644900"/>
                  </a:lnTo>
                  <a:lnTo>
                    <a:pt x="2276992" y="3644900"/>
                  </a:lnTo>
                  <a:lnTo>
                    <a:pt x="2494756" y="3581400"/>
                  </a:lnTo>
                  <a:lnTo>
                    <a:pt x="2537457" y="3556000"/>
                  </a:lnTo>
                  <a:lnTo>
                    <a:pt x="2579824" y="3543300"/>
                  </a:lnTo>
                  <a:lnTo>
                    <a:pt x="2621835" y="3517900"/>
                  </a:lnTo>
                  <a:lnTo>
                    <a:pt x="2663469" y="3505200"/>
                  </a:lnTo>
                  <a:lnTo>
                    <a:pt x="2704705" y="3479800"/>
                  </a:lnTo>
                  <a:lnTo>
                    <a:pt x="2745519" y="3467100"/>
                  </a:lnTo>
                  <a:lnTo>
                    <a:pt x="2825801" y="3416300"/>
                  </a:lnTo>
                  <a:lnTo>
                    <a:pt x="2904143" y="3365500"/>
                  </a:lnTo>
                  <a:lnTo>
                    <a:pt x="2942532" y="3340100"/>
                  </a:lnTo>
                  <a:lnTo>
                    <a:pt x="2980371" y="3302000"/>
                  </a:lnTo>
                  <a:lnTo>
                    <a:pt x="3017640" y="3276600"/>
                  </a:lnTo>
                  <a:lnTo>
                    <a:pt x="3054315" y="3251200"/>
                  </a:lnTo>
                  <a:lnTo>
                    <a:pt x="3090376" y="3213100"/>
                  </a:lnTo>
                  <a:lnTo>
                    <a:pt x="3125800" y="3187700"/>
                  </a:lnTo>
                  <a:lnTo>
                    <a:pt x="3160568" y="3149600"/>
                  </a:lnTo>
                  <a:lnTo>
                    <a:pt x="3194452" y="3111500"/>
                  </a:lnTo>
                  <a:lnTo>
                    <a:pt x="3227244" y="3086100"/>
                  </a:lnTo>
                  <a:lnTo>
                    <a:pt x="3258943" y="3048000"/>
                  </a:lnTo>
                  <a:lnTo>
                    <a:pt x="3289548" y="3009900"/>
                  </a:lnTo>
                  <a:lnTo>
                    <a:pt x="3319061" y="2971800"/>
                  </a:lnTo>
                  <a:lnTo>
                    <a:pt x="3347480" y="2933700"/>
                  </a:lnTo>
                  <a:lnTo>
                    <a:pt x="3374807" y="2895600"/>
                  </a:lnTo>
                  <a:lnTo>
                    <a:pt x="3401040" y="2857500"/>
                  </a:lnTo>
                  <a:lnTo>
                    <a:pt x="3426180" y="2819400"/>
                  </a:lnTo>
                  <a:lnTo>
                    <a:pt x="3450228" y="2781300"/>
                  </a:lnTo>
                  <a:lnTo>
                    <a:pt x="3473182" y="2743200"/>
                  </a:lnTo>
                  <a:lnTo>
                    <a:pt x="3495043" y="2692400"/>
                  </a:lnTo>
                  <a:lnTo>
                    <a:pt x="3515811" y="2654300"/>
                  </a:lnTo>
                  <a:lnTo>
                    <a:pt x="3535486" y="2616200"/>
                  </a:lnTo>
                  <a:lnTo>
                    <a:pt x="3554068" y="2578100"/>
                  </a:lnTo>
                  <a:lnTo>
                    <a:pt x="3571557" y="2527300"/>
                  </a:lnTo>
                  <a:lnTo>
                    <a:pt x="3587953" y="2489200"/>
                  </a:lnTo>
                  <a:lnTo>
                    <a:pt x="3603255" y="2451100"/>
                  </a:lnTo>
                  <a:lnTo>
                    <a:pt x="3617465" y="2400300"/>
                  </a:lnTo>
                  <a:lnTo>
                    <a:pt x="3630582" y="2362200"/>
                  </a:lnTo>
                  <a:lnTo>
                    <a:pt x="3642605" y="2311400"/>
                  </a:lnTo>
                  <a:lnTo>
                    <a:pt x="3653536" y="2273300"/>
                  </a:lnTo>
                  <a:lnTo>
                    <a:pt x="3663373" y="2222500"/>
                  </a:lnTo>
                  <a:lnTo>
                    <a:pt x="3672118" y="2184400"/>
                  </a:lnTo>
                  <a:lnTo>
                    <a:pt x="3679769" y="2133600"/>
                  </a:lnTo>
                  <a:lnTo>
                    <a:pt x="3686328" y="2095500"/>
                  </a:lnTo>
                  <a:lnTo>
                    <a:pt x="3691793" y="2044700"/>
                  </a:lnTo>
                  <a:lnTo>
                    <a:pt x="3696165" y="2006600"/>
                  </a:lnTo>
                  <a:lnTo>
                    <a:pt x="3699444" y="1955800"/>
                  </a:lnTo>
                  <a:lnTo>
                    <a:pt x="3701630" y="1917700"/>
                  </a:lnTo>
                  <a:lnTo>
                    <a:pt x="3702723" y="1866900"/>
                  </a:lnTo>
                  <a:lnTo>
                    <a:pt x="3702723" y="1828800"/>
                  </a:lnTo>
                  <a:lnTo>
                    <a:pt x="3701630" y="1778000"/>
                  </a:lnTo>
                  <a:lnTo>
                    <a:pt x="3699444" y="1739900"/>
                  </a:lnTo>
                  <a:lnTo>
                    <a:pt x="3696165" y="1689100"/>
                  </a:lnTo>
                  <a:lnTo>
                    <a:pt x="3691793" y="1651000"/>
                  </a:lnTo>
                  <a:lnTo>
                    <a:pt x="3686328" y="1600200"/>
                  </a:lnTo>
                  <a:lnTo>
                    <a:pt x="3679769" y="1562100"/>
                  </a:lnTo>
                  <a:lnTo>
                    <a:pt x="3672118" y="1511300"/>
                  </a:lnTo>
                  <a:lnTo>
                    <a:pt x="3663373" y="1473200"/>
                  </a:lnTo>
                  <a:lnTo>
                    <a:pt x="3653536" y="1422400"/>
                  </a:lnTo>
                  <a:lnTo>
                    <a:pt x="3642605" y="1384300"/>
                  </a:lnTo>
                  <a:lnTo>
                    <a:pt x="3630582" y="1333500"/>
                  </a:lnTo>
                  <a:lnTo>
                    <a:pt x="3617465" y="1295400"/>
                  </a:lnTo>
                  <a:lnTo>
                    <a:pt x="3603255" y="1244600"/>
                  </a:lnTo>
                  <a:lnTo>
                    <a:pt x="3587953" y="1206500"/>
                  </a:lnTo>
                  <a:lnTo>
                    <a:pt x="3571557" y="1168400"/>
                  </a:lnTo>
                  <a:lnTo>
                    <a:pt x="3554068" y="1117600"/>
                  </a:lnTo>
                  <a:lnTo>
                    <a:pt x="3535486" y="1079500"/>
                  </a:lnTo>
                  <a:lnTo>
                    <a:pt x="3515811" y="1041400"/>
                  </a:lnTo>
                  <a:lnTo>
                    <a:pt x="3495043" y="1003300"/>
                  </a:lnTo>
                  <a:lnTo>
                    <a:pt x="3473182" y="952500"/>
                  </a:lnTo>
                  <a:lnTo>
                    <a:pt x="3450228" y="914400"/>
                  </a:lnTo>
                  <a:lnTo>
                    <a:pt x="3426180" y="876300"/>
                  </a:lnTo>
                  <a:lnTo>
                    <a:pt x="3401040" y="838200"/>
                  </a:lnTo>
                  <a:lnTo>
                    <a:pt x="3374807" y="800100"/>
                  </a:lnTo>
                  <a:lnTo>
                    <a:pt x="3347480" y="762000"/>
                  </a:lnTo>
                  <a:lnTo>
                    <a:pt x="3319061" y="723900"/>
                  </a:lnTo>
                  <a:lnTo>
                    <a:pt x="3289548" y="685800"/>
                  </a:lnTo>
                  <a:lnTo>
                    <a:pt x="3258943" y="647700"/>
                  </a:lnTo>
                  <a:lnTo>
                    <a:pt x="3227244" y="609600"/>
                  </a:lnTo>
                  <a:lnTo>
                    <a:pt x="3194452" y="584200"/>
                  </a:lnTo>
                  <a:lnTo>
                    <a:pt x="3160568" y="546100"/>
                  </a:lnTo>
                  <a:lnTo>
                    <a:pt x="3125800" y="508000"/>
                  </a:lnTo>
                  <a:lnTo>
                    <a:pt x="3090376" y="482600"/>
                  </a:lnTo>
                  <a:lnTo>
                    <a:pt x="3054315" y="444500"/>
                  </a:lnTo>
                  <a:lnTo>
                    <a:pt x="3017640" y="419100"/>
                  </a:lnTo>
                  <a:lnTo>
                    <a:pt x="2980371" y="393700"/>
                  </a:lnTo>
                  <a:lnTo>
                    <a:pt x="2942532" y="355600"/>
                  </a:lnTo>
                  <a:lnTo>
                    <a:pt x="2865225" y="304800"/>
                  </a:lnTo>
                  <a:lnTo>
                    <a:pt x="2785892" y="254000"/>
                  </a:lnTo>
                  <a:lnTo>
                    <a:pt x="2745519" y="228600"/>
                  </a:lnTo>
                  <a:lnTo>
                    <a:pt x="2704705" y="215900"/>
                  </a:lnTo>
                  <a:lnTo>
                    <a:pt x="2663469" y="190500"/>
                  </a:lnTo>
                  <a:lnTo>
                    <a:pt x="2621835" y="177800"/>
                  </a:lnTo>
                  <a:lnTo>
                    <a:pt x="2579824" y="152400"/>
                  </a:lnTo>
                  <a:lnTo>
                    <a:pt x="2537457" y="139700"/>
                  </a:lnTo>
                  <a:lnTo>
                    <a:pt x="2494756" y="114300"/>
                  </a:lnTo>
                  <a:lnTo>
                    <a:pt x="2276992" y="50800"/>
                  </a:lnTo>
                  <a:close/>
                </a:path>
                <a:path w="3703319" h="3683000">
                  <a:moveTo>
                    <a:pt x="2143704" y="25400"/>
                  </a:moveTo>
                  <a:lnTo>
                    <a:pt x="1559019" y="25400"/>
                  </a:lnTo>
                  <a:lnTo>
                    <a:pt x="1469984" y="50800"/>
                  </a:lnTo>
                  <a:lnTo>
                    <a:pt x="2232739" y="50800"/>
                  </a:lnTo>
                  <a:lnTo>
                    <a:pt x="2143704" y="25400"/>
                  </a:lnTo>
                  <a:close/>
                </a:path>
                <a:path w="3703319" h="3683000">
                  <a:moveTo>
                    <a:pt x="2054108" y="12700"/>
                  </a:moveTo>
                  <a:lnTo>
                    <a:pt x="1648615" y="12700"/>
                  </a:lnTo>
                  <a:lnTo>
                    <a:pt x="1603758" y="25400"/>
                  </a:lnTo>
                  <a:lnTo>
                    <a:pt x="2098965" y="25400"/>
                  </a:lnTo>
                  <a:lnTo>
                    <a:pt x="2054108" y="12700"/>
                  </a:lnTo>
                  <a:close/>
                </a:path>
                <a:path w="3703319" h="3683000">
                  <a:moveTo>
                    <a:pt x="1873925" y="0"/>
                  </a:moveTo>
                  <a:lnTo>
                    <a:pt x="1828798" y="0"/>
                  </a:lnTo>
                  <a:lnTo>
                    <a:pt x="1783682" y="12700"/>
                  </a:lnTo>
                  <a:lnTo>
                    <a:pt x="1919041" y="12700"/>
                  </a:lnTo>
                  <a:lnTo>
                    <a:pt x="1873925" y="0"/>
                  </a:lnTo>
                  <a:close/>
                </a:path>
              </a:pathLst>
            </a:custGeom>
            <a:solidFill>
              <a:srgbClr val="FFFFFF">
                <a:alpha val="5042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12424" y="3449832"/>
              <a:ext cx="4429339" cy="2491503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11536257" y="4580403"/>
              <a:ext cx="2727325" cy="230504"/>
            </a:xfrm>
            <a:custGeom>
              <a:avLst/>
              <a:gdLst/>
              <a:ahLst/>
              <a:cxnLst/>
              <a:rect l="l" t="t" r="r" b="b"/>
              <a:pathLst>
                <a:path w="2727325" h="230504">
                  <a:moveTo>
                    <a:pt x="2726804" y="230359"/>
                  </a:moveTo>
                  <a:lnTo>
                    <a:pt x="0" y="230359"/>
                  </a:lnTo>
                  <a:lnTo>
                    <a:pt x="0" y="0"/>
                  </a:lnTo>
                  <a:lnTo>
                    <a:pt x="2726804" y="0"/>
                  </a:lnTo>
                  <a:lnTo>
                    <a:pt x="2726804" y="230359"/>
                  </a:lnTo>
                  <a:close/>
                </a:path>
              </a:pathLst>
            </a:custGeom>
            <a:solidFill>
              <a:srgbClr val="FFFFFF">
                <a:alpha val="4972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2413504" y="7386277"/>
            <a:ext cx="1607820" cy="528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300" spc="-10">
                <a:solidFill>
                  <a:srgbClr val="FFFFFF"/>
                </a:solidFill>
                <a:latin typeface="Arial Black"/>
                <a:cs typeface="Arial Black"/>
              </a:rPr>
              <a:t>Python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072152" y="8546176"/>
            <a:ext cx="2291715" cy="1219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1270">
              <a:lnSpc>
                <a:spcPct val="106600"/>
              </a:lnSpc>
              <a:spcBef>
                <a:spcPts val="95"/>
              </a:spcBef>
            </a:pPr>
            <a:r>
              <a:rPr dirty="0" sz="2450">
                <a:solidFill>
                  <a:srgbClr val="FFFFFF"/>
                </a:solidFill>
                <a:latin typeface="Calibri"/>
                <a:cs typeface="Calibri"/>
              </a:rPr>
              <a:t>Cleaned </a:t>
            </a:r>
            <a:r>
              <a:rPr dirty="0" sz="2450" spc="-5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dirty="0" sz="2450">
                <a:solidFill>
                  <a:srgbClr val="FFFFFF"/>
                </a:solidFill>
                <a:latin typeface="Calibri"/>
                <a:cs typeface="Calibri"/>
              </a:rPr>
              <a:t>preprocessed</a:t>
            </a:r>
            <a:r>
              <a:rPr dirty="0" sz="245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50" spc="-25">
                <a:solidFill>
                  <a:srgbClr val="FFFFFF"/>
                </a:solidFill>
                <a:latin typeface="Calibri"/>
                <a:cs typeface="Calibri"/>
              </a:rPr>
              <a:t>raw </a:t>
            </a:r>
            <a:r>
              <a:rPr dirty="0" sz="2450" spc="-2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573988" y="7547938"/>
            <a:ext cx="956310" cy="528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300" spc="-25">
                <a:solidFill>
                  <a:srgbClr val="FFFFFF"/>
                </a:solidFill>
                <a:latin typeface="Arial Black"/>
                <a:cs typeface="Arial Black"/>
              </a:rPr>
              <a:t>SQL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9000952" y="8707837"/>
            <a:ext cx="2102485" cy="1219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6600"/>
              </a:lnSpc>
              <a:spcBef>
                <a:spcPts val="95"/>
              </a:spcBef>
            </a:pPr>
            <a:r>
              <a:rPr dirty="0" sz="2450">
                <a:solidFill>
                  <a:srgbClr val="FFFFFF"/>
                </a:solidFill>
                <a:latin typeface="Calibri"/>
                <a:cs typeface="Calibri"/>
              </a:rPr>
              <a:t>Queried </a:t>
            </a:r>
            <a:r>
              <a:rPr dirty="0" sz="2450" spc="-10">
                <a:solidFill>
                  <a:srgbClr val="FFFFFF"/>
                </a:solidFill>
                <a:latin typeface="Calibri"/>
                <a:cs typeface="Calibri"/>
              </a:rPr>
              <a:t>insights </a:t>
            </a:r>
            <a:r>
              <a:rPr dirty="0" sz="2450">
                <a:solidFill>
                  <a:srgbClr val="FFFFFF"/>
                </a:solidFill>
                <a:latin typeface="Calibri"/>
                <a:cs typeface="Calibri"/>
              </a:rPr>
              <a:t>(sales, </a:t>
            </a:r>
            <a:r>
              <a:rPr dirty="0" sz="2450" spc="-10">
                <a:solidFill>
                  <a:srgbClr val="FFFFFF"/>
                </a:solidFill>
                <a:latin typeface="Calibri"/>
                <a:cs typeface="Calibri"/>
              </a:rPr>
              <a:t>regions, trends)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5090516" y="7585224"/>
            <a:ext cx="2073275" cy="528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300">
                <a:solidFill>
                  <a:srgbClr val="FFFFFF"/>
                </a:solidFill>
                <a:latin typeface="Arial Black"/>
                <a:cs typeface="Arial Black"/>
              </a:rPr>
              <a:t>Power</a:t>
            </a:r>
            <a:r>
              <a:rPr dirty="0" sz="3300" spc="-2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300" spc="-25">
                <a:solidFill>
                  <a:srgbClr val="FFFFFF"/>
                </a:solidFill>
                <a:latin typeface="Arial Black"/>
                <a:cs typeface="Arial Black"/>
              </a:rPr>
              <a:t>BI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5111814" y="8745123"/>
            <a:ext cx="2028189" cy="821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7820" marR="5080" indent="-325755">
              <a:lnSpc>
                <a:spcPct val="106600"/>
              </a:lnSpc>
              <a:spcBef>
                <a:spcPts val="95"/>
              </a:spcBef>
            </a:pPr>
            <a:r>
              <a:rPr dirty="0" sz="2450">
                <a:solidFill>
                  <a:srgbClr val="FFFFFF"/>
                </a:solidFill>
                <a:latin typeface="Calibri"/>
                <a:cs typeface="Calibri"/>
              </a:rPr>
              <a:t>Built </a:t>
            </a:r>
            <a:r>
              <a:rPr dirty="0" sz="2450" spc="-10">
                <a:solidFill>
                  <a:srgbClr val="FFFFFF"/>
                </a:solidFill>
                <a:latin typeface="Calibri"/>
                <a:cs typeface="Calibri"/>
              </a:rPr>
              <a:t>interactive dashboard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014730"/>
          </a:xfrm>
          <a:custGeom>
            <a:avLst/>
            <a:gdLst/>
            <a:ahLst/>
            <a:cxnLst/>
            <a:rect l="l" t="t" r="r" b="b"/>
            <a:pathLst>
              <a:path w="20104100" h="1014730">
                <a:moveTo>
                  <a:pt x="20104100" y="0"/>
                </a:moveTo>
                <a:lnTo>
                  <a:pt x="0" y="0"/>
                </a:lnTo>
                <a:lnTo>
                  <a:pt x="0" y="1014162"/>
                </a:lnTo>
                <a:lnTo>
                  <a:pt x="20104100" y="1014162"/>
                </a:lnTo>
                <a:lnTo>
                  <a:pt x="20104100" y="0"/>
                </a:lnTo>
                <a:close/>
              </a:path>
            </a:pathLst>
          </a:custGeom>
          <a:solidFill>
            <a:srgbClr val="CB297B">
              <a:alpha val="176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dirty="0" spc="-160"/>
              <a:t> </a:t>
            </a:r>
            <a:r>
              <a:rPr dirty="0"/>
              <a:t>Cleaning</a:t>
            </a:r>
            <a:r>
              <a:rPr dirty="0" spc="-160"/>
              <a:t> </a:t>
            </a:r>
            <a:r>
              <a:rPr dirty="0" spc="-10"/>
              <a:t>(Python)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509" y="3536667"/>
            <a:ext cx="18217843" cy="253063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4077" y="7520622"/>
            <a:ext cx="18354708" cy="200432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388562" y="1454704"/>
            <a:ext cx="6027420" cy="15532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35"/>
              </a:spcBef>
              <a:buSzPct val="126315"/>
              <a:buChar char="•"/>
              <a:tabLst>
                <a:tab pos="393700" algn="l"/>
              </a:tabLst>
            </a:pP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Removed</a:t>
            </a:r>
            <a:r>
              <a:rPr dirty="0" sz="285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missing</a:t>
            </a:r>
            <a:r>
              <a:rPr dirty="0" sz="285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285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duplicate</a:t>
            </a:r>
            <a:r>
              <a:rPr dirty="0" sz="285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endParaRPr sz="285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spcBef>
                <a:spcPts val="790"/>
              </a:spcBef>
              <a:buSzPct val="126315"/>
              <a:buChar char="•"/>
              <a:tabLst>
                <a:tab pos="393700" algn="l"/>
              </a:tabLst>
            </a:pP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Fixed</a:t>
            </a:r>
            <a:r>
              <a:rPr dirty="0" sz="285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85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r>
              <a:rPr dirty="0" sz="285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(dates,</a:t>
            </a:r>
            <a:r>
              <a:rPr dirty="0" sz="285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Calibri"/>
                <a:cs typeface="Calibri"/>
              </a:rPr>
              <a:t>numbers)</a:t>
            </a:r>
            <a:endParaRPr sz="285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spcBef>
                <a:spcPts val="790"/>
              </a:spcBef>
              <a:buSzPct val="126315"/>
              <a:buChar char="•"/>
              <a:tabLst>
                <a:tab pos="393700" algn="l"/>
              </a:tabLst>
            </a:pP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Standardized</a:t>
            </a:r>
            <a:r>
              <a:rPr dirty="0" sz="285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dirty="0" sz="285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285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region</a:t>
            </a:r>
            <a:r>
              <a:rPr dirty="0" sz="285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Calibri"/>
                <a:cs typeface="Calibri"/>
              </a:rPr>
              <a:t>names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98350" y="6507843"/>
            <a:ext cx="4381500" cy="4654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35"/>
              </a:spcBef>
              <a:buSzPct val="126315"/>
              <a:buChar char="•"/>
              <a:tabLst>
                <a:tab pos="393700" algn="l"/>
              </a:tabLst>
            </a:pP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Final</a:t>
            </a:r>
            <a:r>
              <a:rPr dirty="0" sz="285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r>
              <a:rPr dirty="0" sz="285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ready</a:t>
            </a:r>
            <a:r>
              <a:rPr dirty="0" sz="285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85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-25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2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SQL</a:t>
            </a:r>
            <a:r>
              <a:rPr dirty="0" spc="-60"/>
              <a:t> </a:t>
            </a:r>
            <a:r>
              <a:rPr dirty="0"/>
              <a:t>Queries</a:t>
            </a:r>
            <a:r>
              <a:rPr dirty="0" spc="-60"/>
              <a:t> </a:t>
            </a:r>
            <a:r>
              <a:rPr dirty="0"/>
              <a:t>&amp;</a:t>
            </a:r>
            <a:r>
              <a:rPr dirty="0" spc="-55"/>
              <a:t> </a:t>
            </a:r>
            <a:r>
              <a:rPr dirty="0" spc="-10"/>
              <a:t>Insights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1019241"/>
            <a:ext cx="20039965" cy="10289540"/>
            <a:chOff x="0" y="1019241"/>
            <a:chExt cx="20039965" cy="10289540"/>
          </a:xfrm>
        </p:grpSpPr>
        <p:sp>
          <p:nvSpPr>
            <p:cNvPr id="4" name="object 4" descr=""/>
            <p:cNvSpPr/>
            <p:nvPr/>
          </p:nvSpPr>
          <p:spPr>
            <a:xfrm>
              <a:off x="0" y="1019244"/>
              <a:ext cx="20039965" cy="10289540"/>
            </a:xfrm>
            <a:custGeom>
              <a:avLst/>
              <a:gdLst/>
              <a:ahLst/>
              <a:cxnLst/>
              <a:rect l="l" t="t" r="r" b="b"/>
              <a:pathLst>
                <a:path w="20039965" h="10289540">
                  <a:moveTo>
                    <a:pt x="20039546" y="4821250"/>
                  </a:moveTo>
                  <a:lnTo>
                    <a:pt x="10104399" y="4821250"/>
                  </a:lnTo>
                  <a:lnTo>
                    <a:pt x="10104399" y="0"/>
                  </a:lnTo>
                  <a:lnTo>
                    <a:pt x="9999688" y="0"/>
                  </a:lnTo>
                  <a:lnTo>
                    <a:pt x="9999688" y="4821250"/>
                  </a:lnTo>
                  <a:lnTo>
                    <a:pt x="0" y="4821250"/>
                  </a:lnTo>
                  <a:lnTo>
                    <a:pt x="0" y="4925961"/>
                  </a:lnTo>
                  <a:lnTo>
                    <a:pt x="9999688" y="4925961"/>
                  </a:lnTo>
                  <a:lnTo>
                    <a:pt x="9999688" y="10289311"/>
                  </a:lnTo>
                  <a:lnTo>
                    <a:pt x="10104399" y="10289311"/>
                  </a:lnTo>
                  <a:lnTo>
                    <a:pt x="10104399" y="4925961"/>
                  </a:lnTo>
                  <a:lnTo>
                    <a:pt x="20039546" y="4925961"/>
                  </a:lnTo>
                  <a:lnTo>
                    <a:pt x="20039546" y="4821250"/>
                  </a:lnTo>
                  <a:close/>
                </a:path>
              </a:pathLst>
            </a:custGeom>
            <a:solidFill>
              <a:srgbClr val="5D5D5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0688" y="2839894"/>
              <a:ext cx="4579088" cy="157233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80905" y="2267756"/>
              <a:ext cx="7857199" cy="300058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8875" y="7373446"/>
              <a:ext cx="7780243" cy="274766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87641" y="6983864"/>
              <a:ext cx="6375056" cy="4004167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369944" y="1182927"/>
            <a:ext cx="3624579" cy="4654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35"/>
              </a:spcBef>
              <a:buSzPct val="126315"/>
              <a:buChar char="•"/>
              <a:tabLst>
                <a:tab pos="393700" algn="l"/>
              </a:tabLst>
            </a:pPr>
            <a:r>
              <a:rPr dirty="0" sz="2850" spc="-25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dirty="0" sz="285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dirty="0" sz="285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Calibri"/>
                <a:cs typeface="Calibri"/>
              </a:rPr>
              <a:t>calculation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631112" y="1182927"/>
            <a:ext cx="3390900" cy="4654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35"/>
              </a:spcBef>
              <a:buSzPct val="126315"/>
              <a:buChar char="•"/>
              <a:tabLst>
                <a:tab pos="393700" algn="l"/>
              </a:tabLst>
            </a:pPr>
            <a:r>
              <a:rPr dirty="0" sz="2850" spc="-65">
                <a:solidFill>
                  <a:srgbClr val="FFFFFF"/>
                </a:solidFill>
                <a:latin typeface="Calibri"/>
                <a:cs typeface="Calibri"/>
              </a:rPr>
              <a:t>Top-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selling</a:t>
            </a:r>
            <a:r>
              <a:rPr dirty="0" sz="2850" spc="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69944" y="6178409"/>
            <a:ext cx="3813810" cy="4654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35"/>
              </a:spcBef>
              <a:buSzPct val="126315"/>
              <a:buChar char="•"/>
              <a:tabLst>
                <a:tab pos="393700" algn="l"/>
              </a:tabLst>
            </a:pP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dirty="0" sz="285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285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Store</a:t>
            </a:r>
            <a:r>
              <a:rPr dirty="0" sz="285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Calibri"/>
                <a:cs typeface="Calibri"/>
              </a:rPr>
              <a:t>Location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522853" y="6178409"/>
            <a:ext cx="3607435" cy="4654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35"/>
              </a:spcBef>
              <a:buSzPct val="126315"/>
              <a:buChar char="•"/>
              <a:tabLst>
                <a:tab pos="393700" algn="l"/>
              </a:tabLst>
            </a:pP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dirty="0" sz="285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285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Day</a:t>
            </a:r>
            <a:r>
              <a:rPr dirty="0" sz="285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85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-20">
                <a:solidFill>
                  <a:srgbClr val="FFFFFF"/>
                </a:solidFill>
                <a:latin typeface="Calibri"/>
                <a:cs typeface="Calibri"/>
              </a:rPr>
              <a:t>Week</a:t>
            </a:r>
            <a:endParaRPr sz="2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014730"/>
          </a:xfrm>
          <a:custGeom>
            <a:avLst/>
            <a:gdLst/>
            <a:ahLst/>
            <a:cxnLst/>
            <a:rect l="l" t="t" r="r" b="b"/>
            <a:pathLst>
              <a:path w="20104100" h="1014730">
                <a:moveTo>
                  <a:pt x="20104100" y="0"/>
                </a:moveTo>
                <a:lnTo>
                  <a:pt x="0" y="0"/>
                </a:lnTo>
                <a:lnTo>
                  <a:pt x="0" y="1014162"/>
                </a:lnTo>
                <a:lnTo>
                  <a:pt x="20104100" y="1014162"/>
                </a:lnTo>
                <a:lnTo>
                  <a:pt x="20104100" y="0"/>
                </a:lnTo>
                <a:close/>
              </a:path>
            </a:pathLst>
          </a:custGeom>
          <a:solidFill>
            <a:srgbClr val="CB297B">
              <a:alpha val="176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Dashboard</a:t>
            </a:r>
            <a:r>
              <a:rPr dirty="0" spc="-245"/>
              <a:t> </a:t>
            </a:r>
            <a:r>
              <a:rPr dirty="0"/>
              <a:t>(Power</a:t>
            </a:r>
            <a:r>
              <a:rPr dirty="0" spc="-240"/>
              <a:t> </a:t>
            </a:r>
            <a:r>
              <a:rPr dirty="0" spc="-25"/>
              <a:t>BI)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9043" y="1663829"/>
            <a:ext cx="16708109" cy="934421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80103" y="864064"/>
            <a:ext cx="7861300" cy="4654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35"/>
              </a:spcBef>
              <a:buSzPct val="126315"/>
              <a:buChar char="•"/>
              <a:tabLst>
                <a:tab pos="393700" algn="l"/>
              </a:tabLst>
            </a:pP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Interactive</a:t>
            </a:r>
            <a:r>
              <a:rPr dirty="0" sz="285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dirty="0" sz="285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85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dirty="0" sz="285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Calibri"/>
                <a:cs typeface="Calibri"/>
              </a:rPr>
              <a:t>visualizations.</a:t>
            </a:r>
            <a:endParaRPr sz="2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014730"/>
          </a:xfrm>
          <a:custGeom>
            <a:avLst/>
            <a:gdLst/>
            <a:ahLst/>
            <a:cxnLst/>
            <a:rect l="l" t="t" r="r" b="b"/>
            <a:pathLst>
              <a:path w="20104100" h="1014730">
                <a:moveTo>
                  <a:pt x="20104100" y="0"/>
                </a:moveTo>
                <a:lnTo>
                  <a:pt x="0" y="0"/>
                </a:lnTo>
                <a:lnTo>
                  <a:pt x="0" y="1014162"/>
                </a:lnTo>
                <a:lnTo>
                  <a:pt x="20104100" y="1014162"/>
                </a:lnTo>
                <a:lnTo>
                  <a:pt x="20104100" y="0"/>
                </a:lnTo>
                <a:close/>
              </a:path>
            </a:pathLst>
          </a:custGeom>
          <a:solidFill>
            <a:srgbClr val="CB297B">
              <a:alpha val="176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102" y="5456"/>
            <a:ext cx="4854575" cy="7797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Recommendations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999553"/>
            <a:ext cx="6729095" cy="10309225"/>
            <a:chOff x="0" y="999553"/>
            <a:chExt cx="6729095" cy="1030922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99553"/>
              <a:ext cx="5654501" cy="10309002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478985" y="1694630"/>
              <a:ext cx="2249805" cy="9541510"/>
            </a:xfrm>
            <a:custGeom>
              <a:avLst/>
              <a:gdLst/>
              <a:ahLst/>
              <a:cxnLst/>
              <a:rect l="l" t="t" r="r" b="b"/>
              <a:pathLst>
                <a:path w="2249804" h="9541510">
                  <a:moveTo>
                    <a:pt x="2249576" y="8465261"/>
                  </a:moveTo>
                  <a:lnTo>
                    <a:pt x="2247658" y="8421548"/>
                  </a:lnTo>
                  <a:lnTo>
                    <a:pt x="2243810" y="8377923"/>
                  </a:lnTo>
                  <a:lnTo>
                    <a:pt x="2238032" y="8334464"/>
                  </a:lnTo>
                  <a:lnTo>
                    <a:pt x="2230323" y="8291208"/>
                  </a:lnTo>
                  <a:lnTo>
                    <a:pt x="2220696" y="8248231"/>
                  </a:lnTo>
                  <a:lnTo>
                    <a:pt x="2209139" y="8205584"/>
                  </a:lnTo>
                  <a:lnTo>
                    <a:pt x="2195665" y="8163319"/>
                  </a:lnTo>
                  <a:lnTo>
                    <a:pt x="2180259" y="8121523"/>
                  </a:lnTo>
                  <a:lnTo>
                    <a:pt x="2162937" y="8080235"/>
                  </a:lnTo>
                  <a:lnTo>
                    <a:pt x="2143671" y="8039532"/>
                  </a:lnTo>
                  <a:lnTo>
                    <a:pt x="2122500" y="7999450"/>
                  </a:lnTo>
                  <a:lnTo>
                    <a:pt x="2099386" y="7960080"/>
                  </a:lnTo>
                  <a:lnTo>
                    <a:pt x="2074354" y="7921460"/>
                  </a:lnTo>
                  <a:lnTo>
                    <a:pt x="2047392" y="7883665"/>
                  </a:lnTo>
                  <a:lnTo>
                    <a:pt x="2018512" y="7846733"/>
                  </a:lnTo>
                  <a:lnTo>
                    <a:pt x="1987702" y="7810754"/>
                  </a:lnTo>
                  <a:lnTo>
                    <a:pt x="1954974" y="7775765"/>
                  </a:lnTo>
                  <a:lnTo>
                    <a:pt x="1920303" y="7741844"/>
                  </a:lnTo>
                  <a:lnTo>
                    <a:pt x="1885061" y="7710208"/>
                  </a:lnTo>
                  <a:lnTo>
                    <a:pt x="1848751" y="7680274"/>
                  </a:lnTo>
                  <a:lnTo>
                    <a:pt x="1811413" y="7652055"/>
                  </a:lnTo>
                  <a:lnTo>
                    <a:pt x="1773123" y="7625550"/>
                  </a:lnTo>
                  <a:lnTo>
                    <a:pt x="1733943" y="7600747"/>
                  </a:lnTo>
                  <a:lnTo>
                    <a:pt x="1693926" y="7577658"/>
                  </a:lnTo>
                  <a:lnTo>
                    <a:pt x="1653133" y="7556284"/>
                  </a:lnTo>
                  <a:lnTo>
                    <a:pt x="1611617" y="7536612"/>
                  </a:lnTo>
                  <a:lnTo>
                    <a:pt x="1569453" y="7518654"/>
                  </a:lnTo>
                  <a:lnTo>
                    <a:pt x="1526692" y="7502411"/>
                  </a:lnTo>
                  <a:lnTo>
                    <a:pt x="1483385" y="7487869"/>
                  </a:lnTo>
                  <a:lnTo>
                    <a:pt x="1439608" y="7475042"/>
                  </a:lnTo>
                  <a:lnTo>
                    <a:pt x="1395412" y="7463930"/>
                  </a:lnTo>
                  <a:lnTo>
                    <a:pt x="1350848" y="7454519"/>
                  </a:lnTo>
                  <a:lnTo>
                    <a:pt x="1306004" y="7446823"/>
                  </a:lnTo>
                  <a:lnTo>
                    <a:pt x="1260906" y="7440841"/>
                  </a:lnTo>
                  <a:lnTo>
                    <a:pt x="1215631" y="7436561"/>
                  </a:lnTo>
                  <a:lnTo>
                    <a:pt x="1170241" y="7433996"/>
                  </a:lnTo>
                  <a:lnTo>
                    <a:pt x="1124788" y="7433145"/>
                  </a:lnTo>
                  <a:lnTo>
                    <a:pt x="1079334" y="7433996"/>
                  </a:lnTo>
                  <a:lnTo>
                    <a:pt x="1033945" y="7436561"/>
                  </a:lnTo>
                  <a:lnTo>
                    <a:pt x="988682" y="7440841"/>
                  </a:lnTo>
                  <a:lnTo>
                    <a:pt x="943584" y="7446823"/>
                  </a:lnTo>
                  <a:lnTo>
                    <a:pt x="898728" y="7454519"/>
                  </a:lnTo>
                  <a:lnTo>
                    <a:pt x="854176" y="7463930"/>
                  </a:lnTo>
                  <a:lnTo>
                    <a:pt x="809980" y="7475042"/>
                  </a:lnTo>
                  <a:lnTo>
                    <a:pt x="766191" y="7487869"/>
                  </a:lnTo>
                  <a:lnTo>
                    <a:pt x="722896" y="7502411"/>
                  </a:lnTo>
                  <a:lnTo>
                    <a:pt x="680123" y="7518654"/>
                  </a:lnTo>
                  <a:lnTo>
                    <a:pt x="637959" y="7536612"/>
                  </a:lnTo>
                  <a:lnTo>
                    <a:pt x="596455" y="7556284"/>
                  </a:lnTo>
                  <a:lnTo>
                    <a:pt x="555650" y="7577658"/>
                  </a:lnTo>
                  <a:lnTo>
                    <a:pt x="515632" y="7600747"/>
                  </a:lnTo>
                  <a:lnTo>
                    <a:pt x="476453" y="7625550"/>
                  </a:lnTo>
                  <a:lnTo>
                    <a:pt x="438162" y="7652055"/>
                  </a:lnTo>
                  <a:lnTo>
                    <a:pt x="400837" y="7680274"/>
                  </a:lnTo>
                  <a:lnTo>
                    <a:pt x="364515" y="7710208"/>
                  </a:lnTo>
                  <a:lnTo>
                    <a:pt x="329272" y="7741844"/>
                  </a:lnTo>
                  <a:lnTo>
                    <a:pt x="294614" y="7775765"/>
                  </a:lnTo>
                  <a:lnTo>
                    <a:pt x="261874" y="7810754"/>
                  </a:lnTo>
                  <a:lnTo>
                    <a:pt x="231063" y="7846733"/>
                  </a:lnTo>
                  <a:lnTo>
                    <a:pt x="202184" y="7883665"/>
                  </a:lnTo>
                  <a:lnTo>
                    <a:pt x="175221" y="7921460"/>
                  </a:lnTo>
                  <a:lnTo>
                    <a:pt x="150190" y="7960080"/>
                  </a:lnTo>
                  <a:lnTo>
                    <a:pt x="127088" y="7999450"/>
                  </a:lnTo>
                  <a:lnTo>
                    <a:pt x="105905" y="8039532"/>
                  </a:lnTo>
                  <a:lnTo>
                    <a:pt x="86652" y="8080235"/>
                  </a:lnTo>
                  <a:lnTo>
                    <a:pt x="69316" y="8121523"/>
                  </a:lnTo>
                  <a:lnTo>
                    <a:pt x="53911" y="8163319"/>
                  </a:lnTo>
                  <a:lnTo>
                    <a:pt x="40436" y="8205584"/>
                  </a:lnTo>
                  <a:lnTo>
                    <a:pt x="28879" y="8248231"/>
                  </a:lnTo>
                  <a:lnTo>
                    <a:pt x="19253" y="8291208"/>
                  </a:lnTo>
                  <a:lnTo>
                    <a:pt x="11557" y="8334464"/>
                  </a:lnTo>
                  <a:lnTo>
                    <a:pt x="5778" y="8377923"/>
                  </a:lnTo>
                  <a:lnTo>
                    <a:pt x="1930" y="8421548"/>
                  </a:lnTo>
                  <a:lnTo>
                    <a:pt x="0" y="8465261"/>
                  </a:lnTo>
                  <a:lnTo>
                    <a:pt x="0" y="8509000"/>
                  </a:lnTo>
                  <a:lnTo>
                    <a:pt x="1930" y="8552701"/>
                  </a:lnTo>
                  <a:lnTo>
                    <a:pt x="5778" y="8596325"/>
                  </a:lnTo>
                  <a:lnTo>
                    <a:pt x="11557" y="8639785"/>
                  </a:lnTo>
                  <a:lnTo>
                    <a:pt x="19253" y="8683041"/>
                  </a:lnTo>
                  <a:lnTo>
                    <a:pt x="28879" y="8726018"/>
                  </a:lnTo>
                  <a:lnTo>
                    <a:pt x="40436" y="8768677"/>
                  </a:lnTo>
                  <a:lnTo>
                    <a:pt x="53911" y="8810930"/>
                  </a:lnTo>
                  <a:lnTo>
                    <a:pt x="69316" y="8852725"/>
                  </a:lnTo>
                  <a:lnTo>
                    <a:pt x="86652" y="8894013"/>
                  </a:lnTo>
                  <a:lnTo>
                    <a:pt x="105905" y="8934717"/>
                  </a:lnTo>
                  <a:lnTo>
                    <a:pt x="127088" y="8974798"/>
                  </a:lnTo>
                  <a:lnTo>
                    <a:pt x="150190" y="9014168"/>
                  </a:lnTo>
                  <a:lnTo>
                    <a:pt x="175221" y="9052789"/>
                  </a:lnTo>
                  <a:lnTo>
                    <a:pt x="202184" y="9090596"/>
                  </a:lnTo>
                  <a:lnTo>
                    <a:pt x="231063" y="9127515"/>
                  </a:lnTo>
                  <a:lnTo>
                    <a:pt x="261874" y="9163494"/>
                  </a:lnTo>
                  <a:lnTo>
                    <a:pt x="294614" y="9198483"/>
                  </a:lnTo>
                  <a:lnTo>
                    <a:pt x="329272" y="9232405"/>
                  </a:lnTo>
                  <a:lnTo>
                    <a:pt x="364515" y="9264040"/>
                  </a:lnTo>
                  <a:lnTo>
                    <a:pt x="400837" y="9293974"/>
                  </a:lnTo>
                  <a:lnTo>
                    <a:pt x="438162" y="9322194"/>
                  </a:lnTo>
                  <a:lnTo>
                    <a:pt x="476453" y="9348699"/>
                  </a:lnTo>
                  <a:lnTo>
                    <a:pt x="515632" y="9373502"/>
                  </a:lnTo>
                  <a:lnTo>
                    <a:pt x="555650" y="9396590"/>
                  </a:lnTo>
                  <a:lnTo>
                    <a:pt x="596455" y="9417964"/>
                  </a:lnTo>
                  <a:lnTo>
                    <a:pt x="637959" y="9437637"/>
                  </a:lnTo>
                  <a:lnTo>
                    <a:pt x="680123" y="9455594"/>
                  </a:lnTo>
                  <a:lnTo>
                    <a:pt x="722896" y="9471838"/>
                  </a:lnTo>
                  <a:lnTo>
                    <a:pt x="766191" y="9486379"/>
                  </a:lnTo>
                  <a:lnTo>
                    <a:pt x="809980" y="9499206"/>
                  </a:lnTo>
                  <a:lnTo>
                    <a:pt x="854176" y="9510319"/>
                  </a:lnTo>
                  <a:lnTo>
                    <a:pt x="898728" y="9519729"/>
                  </a:lnTo>
                  <a:lnTo>
                    <a:pt x="943584" y="9527426"/>
                  </a:lnTo>
                  <a:lnTo>
                    <a:pt x="988682" y="9533407"/>
                  </a:lnTo>
                  <a:lnTo>
                    <a:pt x="1033945" y="9537687"/>
                  </a:lnTo>
                  <a:lnTo>
                    <a:pt x="1079334" y="9540253"/>
                  </a:lnTo>
                  <a:lnTo>
                    <a:pt x="1124788" y="9541116"/>
                  </a:lnTo>
                  <a:lnTo>
                    <a:pt x="1170241" y="9540253"/>
                  </a:lnTo>
                  <a:lnTo>
                    <a:pt x="1215631" y="9537687"/>
                  </a:lnTo>
                  <a:lnTo>
                    <a:pt x="1260906" y="9533407"/>
                  </a:lnTo>
                  <a:lnTo>
                    <a:pt x="1306004" y="9527426"/>
                  </a:lnTo>
                  <a:lnTo>
                    <a:pt x="1350848" y="9519729"/>
                  </a:lnTo>
                  <a:lnTo>
                    <a:pt x="1395412" y="9510319"/>
                  </a:lnTo>
                  <a:lnTo>
                    <a:pt x="1439608" y="9499206"/>
                  </a:lnTo>
                  <a:lnTo>
                    <a:pt x="1483385" y="9486379"/>
                  </a:lnTo>
                  <a:lnTo>
                    <a:pt x="1526692" y="9471838"/>
                  </a:lnTo>
                  <a:lnTo>
                    <a:pt x="1569453" y="9455594"/>
                  </a:lnTo>
                  <a:lnTo>
                    <a:pt x="1611617" y="9437637"/>
                  </a:lnTo>
                  <a:lnTo>
                    <a:pt x="1653133" y="9417964"/>
                  </a:lnTo>
                  <a:lnTo>
                    <a:pt x="1693926" y="9396590"/>
                  </a:lnTo>
                  <a:lnTo>
                    <a:pt x="1733943" y="9373502"/>
                  </a:lnTo>
                  <a:lnTo>
                    <a:pt x="1773123" y="9348699"/>
                  </a:lnTo>
                  <a:lnTo>
                    <a:pt x="1811413" y="9322194"/>
                  </a:lnTo>
                  <a:lnTo>
                    <a:pt x="1848751" y="9293974"/>
                  </a:lnTo>
                  <a:lnTo>
                    <a:pt x="1885061" y="9264040"/>
                  </a:lnTo>
                  <a:lnTo>
                    <a:pt x="1920303" y="9232405"/>
                  </a:lnTo>
                  <a:lnTo>
                    <a:pt x="1954974" y="9198483"/>
                  </a:lnTo>
                  <a:lnTo>
                    <a:pt x="1987702" y="9163494"/>
                  </a:lnTo>
                  <a:lnTo>
                    <a:pt x="2018512" y="9127515"/>
                  </a:lnTo>
                  <a:lnTo>
                    <a:pt x="2047392" y="9090596"/>
                  </a:lnTo>
                  <a:lnTo>
                    <a:pt x="2074354" y="9052789"/>
                  </a:lnTo>
                  <a:lnTo>
                    <a:pt x="2099386" y="9014168"/>
                  </a:lnTo>
                  <a:lnTo>
                    <a:pt x="2122500" y="8974798"/>
                  </a:lnTo>
                  <a:lnTo>
                    <a:pt x="2143671" y="8934717"/>
                  </a:lnTo>
                  <a:lnTo>
                    <a:pt x="2162937" y="8894013"/>
                  </a:lnTo>
                  <a:lnTo>
                    <a:pt x="2180259" y="8852725"/>
                  </a:lnTo>
                  <a:lnTo>
                    <a:pt x="2195665" y="8810930"/>
                  </a:lnTo>
                  <a:lnTo>
                    <a:pt x="2209139" y="8768677"/>
                  </a:lnTo>
                  <a:lnTo>
                    <a:pt x="2220696" y="8726018"/>
                  </a:lnTo>
                  <a:lnTo>
                    <a:pt x="2230323" y="8683041"/>
                  </a:lnTo>
                  <a:lnTo>
                    <a:pt x="2238032" y="8639785"/>
                  </a:lnTo>
                  <a:lnTo>
                    <a:pt x="2243810" y="8596325"/>
                  </a:lnTo>
                  <a:lnTo>
                    <a:pt x="2247658" y="8552701"/>
                  </a:lnTo>
                  <a:lnTo>
                    <a:pt x="2249576" y="8509000"/>
                  </a:lnTo>
                  <a:lnTo>
                    <a:pt x="2249576" y="8465261"/>
                  </a:lnTo>
                  <a:close/>
                </a:path>
                <a:path w="2249804" h="9541510">
                  <a:moveTo>
                    <a:pt x="2249576" y="5987542"/>
                  </a:moveTo>
                  <a:lnTo>
                    <a:pt x="2247658" y="5943828"/>
                  </a:lnTo>
                  <a:lnTo>
                    <a:pt x="2243810" y="5900217"/>
                  </a:lnTo>
                  <a:lnTo>
                    <a:pt x="2238032" y="5856744"/>
                  </a:lnTo>
                  <a:lnTo>
                    <a:pt x="2230323" y="5813501"/>
                  </a:lnTo>
                  <a:lnTo>
                    <a:pt x="2220696" y="5770511"/>
                  </a:lnTo>
                  <a:lnTo>
                    <a:pt x="2209139" y="5727865"/>
                  </a:lnTo>
                  <a:lnTo>
                    <a:pt x="2195665" y="5685612"/>
                  </a:lnTo>
                  <a:lnTo>
                    <a:pt x="2180259" y="5643816"/>
                  </a:lnTo>
                  <a:lnTo>
                    <a:pt x="2162937" y="5602529"/>
                  </a:lnTo>
                  <a:lnTo>
                    <a:pt x="2143671" y="5561812"/>
                  </a:lnTo>
                  <a:lnTo>
                    <a:pt x="2122500" y="5521744"/>
                  </a:lnTo>
                  <a:lnTo>
                    <a:pt x="2099386" y="5482361"/>
                  </a:lnTo>
                  <a:lnTo>
                    <a:pt x="2074354" y="5443740"/>
                  </a:lnTo>
                  <a:lnTo>
                    <a:pt x="2047392" y="5405945"/>
                  </a:lnTo>
                  <a:lnTo>
                    <a:pt x="2018512" y="5369026"/>
                  </a:lnTo>
                  <a:lnTo>
                    <a:pt x="1987702" y="5333035"/>
                  </a:lnTo>
                  <a:lnTo>
                    <a:pt x="1954974" y="5298059"/>
                  </a:lnTo>
                  <a:lnTo>
                    <a:pt x="1920303" y="5264137"/>
                  </a:lnTo>
                  <a:lnTo>
                    <a:pt x="1885061" y="5232489"/>
                  </a:lnTo>
                  <a:lnTo>
                    <a:pt x="1848751" y="5202555"/>
                  </a:lnTo>
                  <a:lnTo>
                    <a:pt x="1811413" y="5174335"/>
                  </a:lnTo>
                  <a:lnTo>
                    <a:pt x="1773123" y="5147830"/>
                  </a:lnTo>
                  <a:lnTo>
                    <a:pt x="1733943" y="5123027"/>
                  </a:lnTo>
                  <a:lnTo>
                    <a:pt x="1693926" y="5099939"/>
                  </a:lnTo>
                  <a:lnTo>
                    <a:pt x="1653133" y="5078565"/>
                  </a:lnTo>
                  <a:lnTo>
                    <a:pt x="1611617" y="5058892"/>
                  </a:lnTo>
                  <a:lnTo>
                    <a:pt x="1569453" y="5040935"/>
                  </a:lnTo>
                  <a:lnTo>
                    <a:pt x="1526692" y="5024691"/>
                  </a:lnTo>
                  <a:lnTo>
                    <a:pt x="1483385" y="5010150"/>
                  </a:lnTo>
                  <a:lnTo>
                    <a:pt x="1439608" y="4997323"/>
                  </a:lnTo>
                  <a:lnTo>
                    <a:pt x="1395412" y="4986210"/>
                  </a:lnTo>
                  <a:lnTo>
                    <a:pt x="1350848" y="4976800"/>
                  </a:lnTo>
                  <a:lnTo>
                    <a:pt x="1306004" y="4969103"/>
                  </a:lnTo>
                  <a:lnTo>
                    <a:pt x="1260906" y="4963122"/>
                  </a:lnTo>
                  <a:lnTo>
                    <a:pt x="1215631" y="4958842"/>
                  </a:lnTo>
                  <a:lnTo>
                    <a:pt x="1170241" y="4956276"/>
                  </a:lnTo>
                  <a:lnTo>
                    <a:pt x="1124788" y="4955425"/>
                  </a:lnTo>
                  <a:lnTo>
                    <a:pt x="1079334" y="4956276"/>
                  </a:lnTo>
                  <a:lnTo>
                    <a:pt x="1033945" y="4958842"/>
                  </a:lnTo>
                  <a:lnTo>
                    <a:pt x="988682" y="4963122"/>
                  </a:lnTo>
                  <a:lnTo>
                    <a:pt x="943584" y="4969103"/>
                  </a:lnTo>
                  <a:lnTo>
                    <a:pt x="898728" y="4976800"/>
                  </a:lnTo>
                  <a:lnTo>
                    <a:pt x="854176" y="4986210"/>
                  </a:lnTo>
                  <a:lnTo>
                    <a:pt x="809980" y="4997323"/>
                  </a:lnTo>
                  <a:lnTo>
                    <a:pt x="766191" y="5010150"/>
                  </a:lnTo>
                  <a:lnTo>
                    <a:pt x="722896" y="5024691"/>
                  </a:lnTo>
                  <a:lnTo>
                    <a:pt x="680123" y="5040935"/>
                  </a:lnTo>
                  <a:lnTo>
                    <a:pt x="637959" y="5058892"/>
                  </a:lnTo>
                  <a:lnTo>
                    <a:pt x="596455" y="5078565"/>
                  </a:lnTo>
                  <a:lnTo>
                    <a:pt x="555650" y="5099939"/>
                  </a:lnTo>
                  <a:lnTo>
                    <a:pt x="515632" y="5123027"/>
                  </a:lnTo>
                  <a:lnTo>
                    <a:pt x="476453" y="5147830"/>
                  </a:lnTo>
                  <a:lnTo>
                    <a:pt x="438162" y="5174335"/>
                  </a:lnTo>
                  <a:lnTo>
                    <a:pt x="400837" y="5202555"/>
                  </a:lnTo>
                  <a:lnTo>
                    <a:pt x="364515" y="5232489"/>
                  </a:lnTo>
                  <a:lnTo>
                    <a:pt x="329272" y="5264137"/>
                  </a:lnTo>
                  <a:lnTo>
                    <a:pt x="294614" y="5298059"/>
                  </a:lnTo>
                  <a:lnTo>
                    <a:pt x="261874" y="5333035"/>
                  </a:lnTo>
                  <a:lnTo>
                    <a:pt x="231063" y="5369026"/>
                  </a:lnTo>
                  <a:lnTo>
                    <a:pt x="202184" y="5405945"/>
                  </a:lnTo>
                  <a:lnTo>
                    <a:pt x="175221" y="5443740"/>
                  </a:lnTo>
                  <a:lnTo>
                    <a:pt x="150190" y="5482361"/>
                  </a:lnTo>
                  <a:lnTo>
                    <a:pt x="127088" y="5521744"/>
                  </a:lnTo>
                  <a:lnTo>
                    <a:pt x="105905" y="5561812"/>
                  </a:lnTo>
                  <a:lnTo>
                    <a:pt x="86652" y="5602529"/>
                  </a:lnTo>
                  <a:lnTo>
                    <a:pt x="69316" y="5643816"/>
                  </a:lnTo>
                  <a:lnTo>
                    <a:pt x="53911" y="5685612"/>
                  </a:lnTo>
                  <a:lnTo>
                    <a:pt x="40436" y="5727865"/>
                  </a:lnTo>
                  <a:lnTo>
                    <a:pt x="28879" y="5770511"/>
                  </a:lnTo>
                  <a:lnTo>
                    <a:pt x="19253" y="5813501"/>
                  </a:lnTo>
                  <a:lnTo>
                    <a:pt x="11557" y="5856744"/>
                  </a:lnTo>
                  <a:lnTo>
                    <a:pt x="5778" y="5900217"/>
                  </a:lnTo>
                  <a:lnTo>
                    <a:pt x="1930" y="5943828"/>
                  </a:lnTo>
                  <a:lnTo>
                    <a:pt x="0" y="5987542"/>
                  </a:lnTo>
                  <a:lnTo>
                    <a:pt x="0" y="6031281"/>
                  </a:lnTo>
                  <a:lnTo>
                    <a:pt x="1930" y="6074994"/>
                  </a:lnTo>
                  <a:lnTo>
                    <a:pt x="5778" y="6118606"/>
                  </a:lnTo>
                  <a:lnTo>
                    <a:pt x="11557" y="6162078"/>
                  </a:lnTo>
                  <a:lnTo>
                    <a:pt x="19253" y="6205321"/>
                  </a:lnTo>
                  <a:lnTo>
                    <a:pt x="28879" y="6248311"/>
                  </a:lnTo>
                  <a:lnTo>
                    <a:pt x="40436" y="6290957"/>
                  </a:lnTo>
                  <a:lnTo>
                    <a:pt x="53911" y="6333210"/>
                  </a:lnTo>
                  <a:lnTo>
                    <a:pt x="69316" y="6375006"/>
                  </a:lnTo>
                  <a:lnTo>
                    <a:pt x="86652" y="6416294"/>
                  </a:lnTo>
                  <a:lnTo>
                    <a:pt x="105905" y="6457010"/>
                  </a:lnTo>
                  <a:lnTo>
                    <a:pt x="127088" y="6497079"/>
                  </a:lnTo>
                  <a:lnTo>
                    <a:pt x="150190" y="6536461"/>
                  </a:lnTo>
                  <a:lnTo>
                    <a:pt x="175221" y="6575069"/>
                  </a:lnTo>
                  <a:lnTo>
                    <a:pt x="202184" y="6612877"/>
                  </a:lnTo>
                  <a:lnTo>
                    <a:pt x="231063" y="6649796"/>
                  </a:lnTo>
                  <a:lnTo>
                    <a:pt x="261874" y="6685788"/>
                  </a:lnTo>
                  <a:lnTo>
                    <a:pt x="294614" y="6720764"/>
                  </a:lnTo>
                  <a:lnTo>
                    <a:pt x="329272" y="6754685"/>
                  </a:lnTo>
                  <a:lnTo>
                    <a:pt x="364515" y="6786334"/>
                  </a:lnTo>
                  <a:lnTo>
                    <a:pt x="400837" y="6816255"/>
                  </a:lnTo>
                  <a:lnTo>
                    <a:pt x="438162" y="6844474"/>
                  </a:lnTo>
                  <a:lnTo>
                    <a:pt x="476453" y="6870992"/>
                  </a:lnTo>
                  <a:lnTo>
                    <a:pt x="515632" y="6895782"/>
                  </a:lnTo>
                  <a:lnTo>
                    <a:pt x="555650" y="6918871"/>
                  </a:lnTo>
                  <a:lnTo>
                    <a:pt x="596455" y="6940258"/>
                  </a:lnTo>
                  <a:lnTo>
                    <a:pt x="637959" y="6959930"/>
                  </a:lnTo>
                  <a:lnTo>
                    <a:pt x="680123" y="6977888"/>
                  </a:lnTo>
                  <a:lnTo>
                    <a:pt x="722896" y="6994131"/>
                  </a:lnTo>
                  <a:lnTo>
                    <a:pt x="766191" y="7008673"/>
                  </a:lnTo>
                  <a:lnTo>
                    <a:pt x="809980" y="7021500"/>
                  </a:lnTo>
                  <a:lnTo>
                    <a:pt x="854176" y="7032612"/>
                  </a:lnTo>
                  <a:lnTo>
                    <a:pt x="898728" y="7042023"/>
                  </a:lnTo>
                  <a:lnTo>
                    <a:pt x="943584" y="7049719"/>
                  </a:lnTo>
                  <a:lnTo>
                    <a:pt x="988682" y="7055701"/>
                  </a:lnTo>
                  <a:lnTo>
                    <a:pt x="1033945" y="7059981"/>
                  </a:lnTo>
                  <a:lnTo>
                    <a:pt x="1079334" y="7062546"/>
                  </a:lnTo>
                  <a:lnTo>
                    <a:pt x="1124788" y="7063397"/>
                  </a:lnTo>
                  <a:lnTo>
                    <a:pt x="1170241" y="7062546"/>
                  </a:lnTo>
                  <a:lnTo>
                    <a:pt x="1215631" y="7059981"/>
                  </a:lnTo>
                  <a:lnTo>
                    <a:pt x="1260906" y="7055701"/>
                  </a:lnTo>
                  <a:lnTo>
                    <a:pt x="1306004" y="7049719"/>
                  </a:lnTo>
                  <a:lnTo>
                    <a:pt x="1350848" y="7042023"/>
                  </a:lnTo>
                  <a:lnTo>
                    <a:pt x="1395412" y="7032612"/>
                  </a:lnTo>
                  <a:lnTo>
                    <a:pt x="1439608" y="7021500"/>
                  </a:lnTo>
                  <a:lnTo>
                    <a:pt x="1483385" y="7008673"/>
                  </a:lnTo>
                  <a:lnTo>
                    <a:pt x="1526692" y="6994131"/>
                  </a:lnTo>
                  <a:lnTo>
                    <a:pt x="1569453" y="6977888"/>
                  </a:lnTo>
                  <a:lnTo>
                    <a:pt x="1611617" y="6959930"/>
                  </a:lnTo>
                  <a:lnTo>
                    <a:pt x="1653133" y="6940258"/>
                  </a:lnTo>
                  <a:lnTo>
                    <a:pt x="1693926" y="6918871"/>
                  </a:lnTo>
                  <a:lnTo>
                    <a:pt x="1733943" y="6895782"/>
                  </a:lnTo>
                  <a:lnTo>
                    <a:pt x="1773123" y="6870992"/>
                  </a:lnTo>
                  <a:lnTo>
                    <a:pt x="1811413" y="6844474"/>
                  </a:lnTo>
                  <a:lnTo>
                    <a:pt x="1848751" y="6816255"/>
                  </a:lnTo>
                  <a:lnTo>
                    <a:pt x="1885061" y="6786334"/>
                  </a:lnTo>
                  <a:lnTo>
                    <a:pt x="1920303" y="6754685"/>
                  </a:lnTo>
                  <a:lnTo>
                    <a:pt x="1954974" y="6720764"/>
                  </a:lnTo>
                  <a:lnTo>
                    <a:pt x="1987702" y="6685788"/>
                  </a:lnTo>
                  <a:lnTo>
                    <a:pt x="2018512" y="6649796"/>
                  </a:lnTo>
                  <a:lnTo>
                    <a:pt x="2047392" y="6612877"/>
                  </a:lnTo>
                  <a:lnTo>
                    <a:pt x="2074354" y="6575069"/>
                  </a:lnTo>
                  <a:lnTo>
                    <a:pt x="2099386" y="6536461"/>
                  </a:lnTo>
                  <a:lnTo>
                    <a:pt x="2122500" y="6497079"/>
                  </a:lnTo>
                  <a:lnTo>
                    <a:pt x="2143671" y="6457010"/>
                  </a:lnTo>
                  <a:lnTo>
                    <a:pt x="2162937" y="6416294"/>
                  </a:lnTo>
                  <a:lnTo>
                    <a:pt x="2180259" y="6375006"/>
                  </a:lnTo>
                  <a:lnTo>
                    <a:pt x="2195665" y="6333210"/>
                  </a:lnTo>
                  <a:lnTo>
                    <a:pt x="2209139" y="6290957"/>
                  </a:lnTo>
                  <a:lnTo>
                    <a:pt x="2220696" y="6248311"/>
                  </a:lnTo>
                  <a:lnTo>
                    <a:pt x="2230323" y="6205321"/>
                  </a:lnTo>
                  <a:lnTo>
                    <a:pt x="2238032" y="6162078"/>
                  </a:lnTo>
                  <a:lnTo>
                    <a:pt x="2243810" y="6118606"/>
                  </a:lnTo>
                  <a:lnTo>
                    <a:pt x="2247658" y="6074994"/>
                  </a:lnTo>
                  <a:lnTo>
                    <a:pt x="2249576" y="6031281"/>
                  </a:lnTo>
                  <a:lnTo>
                    <a:pt x="2249576" y="5987542"/>
                  </a:lnTo>
                  <a:close/>
                </a:path>
                <a:path w="2249804" h="9541510">
                  <a:moveTo>
                    <a:pt x="2249576" y="3509822"/>
                  </a:moveTo>
                  <a:lnTo>
                    <a:pt x="2247658" y="3466122"/>
                  </a:lnTo>
                  <a:lnTo>
                    <a:pt x="2243810" y="3422497"/>
                  </a:lnTo>
                  <a:lnTo>
                    <a:pt x="2238032" y="3379038"/>
                  </a:lnTo>
                  <a:lnTo>
                    <a:pt x="2230323" y="3335782"/>
                  </a:lnTo>
                  <a:lnTo>
                    <a:pt x="2220696" y="3292805"/>
                  </a:lnTo>
                  <a:lnTo>
                    <a:pt x="2209139" y="3250146"/>
                  </a:lnTo>
                  <a:lnTo>
                    <a:pt x="2195665" y="3207893"/>
                  </a:lnTo>
                  <a:lnTo>
                    <a:pt x="2180259" y="3166097"/>
                  </a:lnTo>
                  <a:lnTo>
                    <a:pt x="2162937" y="3124809"/>
                  </a:lnTo>
                  <a:lnTo>
                    <a:pt x="2143671" y="3084106"/>
                  </a:lnTo>
                  <a:lnTo>
                    <a:pt x="2122500" y="3044025"/>
                  </a:lnTo>
                  <a:lnTo>
                    <a:pt x="2099386" y="3004655"/>
                  </a:lnTo>
                  <a:lnTo>
                    <a:pt x="2074354" y="2966034"/>
                  </a:lnTo>
                  <a:lnTo>
                    <a:pt x="2047392" y="2928226"/>
                  </a:lnTo>
                  <a:lnTo>
                    <a:pt x="2018512" y="2891307"/>
                  </a:lnTo>
                  <a:lnTo>
                    <a:pt x="1987702" y="2855328"/>
                  </a:lnTo>
                  <a:lnTo>
                    <a:pt x="1954974" y="2820339"/>
                  </a:lnTo>
                  <a:lnTo>
                    <a:pt x="1920303" y="2786418"/>
                  </a:lnTo>
                  <a:lnTo>
                    <a:pt x="1885061" y="2754782"/>
                  </a:lnTo>
                  <a:lnTo>
                    <a:pt x="1848751" y="2724848"/>
                  </a:lnTo>
                  <a:lnTo>
                    <a:pt x="1811413" y="2696629"/>
                  </a:lnTo>
                  <a:lnTo>
                    <a:pt x="1773123" y="2670124"/>
                  </a:lnTo>
                  <a:lnTo>
                    <a:pt x="1733943" y="2645321"/>
                  </a:lnTo>
                  <a:lnTo>
                    <a:pt x="1693926" y="2622232"/>
                  </a:lnTo>
                  <a:lnTo>
                    <a:pt x="1653133" y="2600845"/>
                  </a:lnTo>
                  <a:lnTo>
                    <a:pt x="1611617" y="2581186"/>
                  </a:lnTo>
                  <a:lnTo>
                    <a:pt x="1569453" y="2563228"/>
                  </a:lnTo>
                  <a:lnTo>
                    <a:pt x="1526692" y="2546972"/>
                  </a:lnTo>
                  <a:lnTo>
                    <a:pt x="1483385" y="2532443"/>
                  </a:lnTo>
                  <a:lnTo>
                    <a:pt x="1439608" y="2519616"/>
                  </a:lnTo>
                  <a:lnTo>
                    <a:pt x="1395412" y="2508491"/>
                  </a:lnTo>
                  <a:lnTo>
                    <a:pt x="1350848" y="2499093"/>
                  </a:lnTo>
                  <a:lnTo>
                    <a:pt x="1306004" y="2491397"/>
                  </a:lnTo>
                  <a:lnTo>
                    <a:pt x="1260906" y="2485402"/>
                  </a:lnTo>
                  <a:lnTo>
                    <a:pt x="1215631" y="2481135"/>
                  </a:lnTo>
                  <a:lnTo>
                    <a:pt x="1170241" y="2478570"/>
                  </a:lnTo>
                  <a:lnTo>
                    <a:pt x="1124788" y="2477706"/>
                  </a:lnTo>
                  <a:lnTo>
                    <a:pt x="1079334" y="2478570"/>
                  </a:lnTo>
                  <a:lnTo>
                    <a:pt x="1033945" y="2481135"/>
                  </a:lnTo>
                  <a:lnTo>
                    <a:pt x="988682" y="2485402"/>
                  </a:lnTo>
                  <a:lnTo>
                    <a:pt x="943584" y="2491397"/>
                  </a:lnTo>
                  <a:lnTo>
                    <a:pt x="898728" y="2499093"/>
                  </a:lnTo>
                  <a:lnTo>
                    <a:pt x="854176" y="2508491"/>
                  </a:lnTo>
                  <a:lnTo>
                    <a:pt x="809980" y="2519616"/>
                  </a:lnTo>
                  <a:lnTo>
                    <a:pt x="766191" y="2532443"/>
                  </a:lnTo>
                  <a:lnTo>
                    <a:pt x="722896" y="2546972"/>
                  </a:lnTo>
                  <a:lnTo>
                    <a:pt x="680123" y="2563228"/>
                  </a:lnTo>
                  <a:lnTo>
                    <a:pt x="637959" y="2581186"/>
                  </a:lnTo>
                  <a:lnTo>
                    <a:pt x="596455" y="2600845"/>
                  </a:lnTo>
                  <a:lnTo>
                    <a:pt x="555650" y="2622232"/>
                  </a:lnTo>
                  <a:lnTo>
                    <a:pt x="515632" y="2645321"/>
                  </a:lnTo>
                  <a:lnTo>
                    <a:pt x="476453" y="2670124"/>
                  </a:lnTo>
                  <a:lnTo>
                    <a:pt x="438162" y="2696629"/>
                  </a:lnTo>
                  <a:lnTo>
                    <a:pt x="400837" y="2724848"/>
                  </a:lnTo>
                  <a:lnTo>
                    <a:pt x="364515" y="2754782"/>
                  </a:lnTo>
                  <a:lnTo>
                    <a:pt x="329272" y="2786418"/>
                  </a:lnTo>
                  <a:lnTo>
                    <a:pt x="294614" y="2820339"/>
                  </a:lnTo>
                  <a:lnTo>
                    <a:pt x="261874" y="2855328"/>
                  </a:lnTo>
                  <a:lnTo>
                    <a:pt x="231063" y="2891307"/>
                  </a:lnTo>
                  <a:lnTo>
                    <a:pt x="202184" y="2928226"/>
                  </a:lnTo>
                  <a:lnTo>
                    <a:pt x="175221" y="2966034"/>
                  </a:lnTo>
                  <a:lnTo>
                    <a:pt x="150190" y="3004655"/>
                  </a:lnTo>
                  <a:lnTo>
                    <a:pt x="127088" y="3044025"/>
                  </a:lnTo>
                  <a:lnTo>
                    <a:pt x="105905" y="3084106"/>
                  </a:lnTo>
                  <a:lnTo>
                    <a:pt x="86652" y="3124809"/>
                  </a:lnTo>
                  <a:lnTo>
                    <a:pt x="69316" y="3166097"/>
                  </a:lnTo>
                  <a:lnTo>
                    <a:pt x="53911" y="3207893"/>
                  </a:lnTo>
                  <a:lnTo>
                    <a:pt x="40436" y="3250146"/>
                  </a:lnTo>
                  <a:lnTo>
                    <a:pt x="28879" y="3292805"/>
                  </a:lnTo>
                  <a:lnTo>
                    <a:pt x="19253" y="3335782"/>
                  </a:lnTo>
                  <a:lnTo>
                    <a:pt x="11557" y="3379038"/>
                  </a:lnTo>
                  <a:lnTo>
                    <a:pt x="5778" y="3422497"/>
                  </a:lnTo>
                  <a:lnTo>
                    <a:pt x="1930" y="3466122"/>
                  </a:lnTo>
                  <a:lnTo>
                    <a:pt x="0" y="3509822"/>
                  </a:lnTo>
                  <a:lnTo>
                    <a:pt x="0" y="3553561"/>
                  </a:lnTo>
                  <a:lnTo>
                    <a:pt x="1930" y="3597275"/>
                  </a:lnTo>
                  <a:lnTo>
                    <a:pt x="5778" y="3640886"/>
                  </a:lnTo>
                  <a:lnTo>
                    <a:pt x="11557" y="3684359"/>
                  </a:lnTo>
                  <a:lnTo>
                    <a:pt x="19253" y="3727615"/>
                  </a:lnTo>
                  <a:lnTo>
                    <a:pt x="28879" y="3770592"/>
                  </a:lnTo>
                  <a:lnTo>
                    <a:pt x="40436" y="3813238"/>
                  </a:lnTo>
                  <a:lnTo>
                    <a:pt x="53911" y="3855491"/>
                  </a:lnTo>
                  <a:lnTo>
                    <a:pt x="69316" y="3897299"/>
                  </a:lnTo>
                  <a:lnTo>
                    <a:pt x="86652" y="3938587"/>
                  </a:lnTo>
                  <a:lnTo>
                    <a:pt x="105905" y="3979291"/>
                  </a:lnTo>
                  <a:lnTo>
                    <a:pt x="127088" y="4019359"/>
                  </a:lnTo>
                  <a:lnTo>
                    <a:pt x="150190" y="4058742"/>
                  </a:lnTo>
                  <a:lnTo>
                    <a:pt x="175221" y="4097363"/>
                  </a:lnTo>
                  <a:lnTo>
                    <a:pt x="202184" y="4135158"/>
                  </a:lnTo>
                  <a:lnTo>
                    <a:pt x="231063" y="4172089"/>
                  </a:lnTo>
                  <a:lnTo>
                    <a:pt x="261874" y="4208068"/>
                  </a:lnTo>
                  <a:lnTo>
                    <a:pt x="294614" y="4243057"/>
                  </a:lnTo>
                  <a:lnTo>
                    <a:pt x="329272" y="4276979"/>
                  </a:lnTo>
                  <a:lnTo>
                    <a:pt x="364515" y="4308614"/>
                  </a:lnTo>
                  <a:lnTo>
                    <a:pt x="400837" y="4338548"/>
                  </a:lnTo>
                  <a:lnTo>
                    <a:pt x="438162" y="4366768"/>
                  </a:lnTo>
                  <a:lnTo>
                    <a:pt x="476453" y="4393273"/>
                  </a:lnTo>
                  <a:lnTo>
                    <a:pt x="515632" y="4418076"/>
                  </a:lnTo>
                  <a:lnTo>
                    <a:pt x="555650" y="4441164"/>
                  </a:lnTo>
                  <a:lnTo>
                    <a:pt x="596455" y="4462538"/>
                  </a:lnTo>
                  <a:lnTo>
                    <a:pt x="637959" y="4482211"/>
                  </a:lnTo>
                  <a:lnTo>
                    <a:pt x="680123" y="4500169"/>
                  </a:lnTo>
                  <a:lnTo>
                    <a:pt x="722896" y="4516412"/>
                  </a:lnTo>
                  <a:lnTo>
                    <a:pt x="766191" y="4530953"/>
                  </a:lnTo>
                  <a:lnTo>
                    <a:pt x="809980" y="4543780"/>
                  </a:lnTo>
                  <a:lnTo>
                    <a:pt x="854176" y="4554893"/>
                  </a:lnTo>
                  <a:lnTo>
                    <a:pt x="898728" y="4564304"/>
                  </a:lnTo>
                  <a:lnTo>
                    <a:pt x="943584" y="4572000"/>
                  </a:lnTo>
                  <a:lnTo>
                    <a:pt x="988682" y="4577981"/>
                  </a:lnTo>
                  <a:lnTo>
                    <a:pt x="1033945" y="4582261"/>
                  </a:lnTo>
                  <a:lnTo>
                    <a:pt x="1079334" y="4584827"/>
                  </a:lnTo>
                  <a:lnTo>
                    <a:pt x="1124788" y="4585678"/>
                  </a:lnTo>
                  <a:lnTo>
                    <a:pt x="1170241" y="4584827"/>
                  </a:lnTo>
                  <a:lnTo>
                    <a:pt x="1215631" y="4582261"/>
                  </a:lnTo>
                  <a:lnTo>
                    <a:pt x="1260906" y="4577981"/>
                  </a:lnTo>
                  <a:lnTo>
                    <a:pt x="1306004" y="4572000"/>
                  </a:lnTo>
                  <a:lnTo>
                    <a:pt x="1350848" y="4564304"/>
                  </a:lnTo>
                  <a:lnTo>
                    <a:pt x="1395412" y="4554893"/>
                  </a:lnTo>
                  <a:lnTo>
                    <a:pt x="1439608" y="4543780"/>
                  </a:lnTo>
                  <a:lnTo>
                    <a:pt x="1483385" y="4530953"/>
                  </a:lnTo>
                  <a:lnTo>
                    <a:pt x="1526692" y="4516412"/>
                  </a:lnTo>
                  <a:lnTo>
                    <a:pt x="1569453" y="4500169"/>
                  </a:lnTo>
                  <a:lnTo>
                    <a:pt x="1611617" y="4482211"/>
                  </a:lnTo>
                  <a:lnTo>
                    <a:pt x="1653133" y="4462538"/>
                  </a:lnTo>
                  <a:lnTo>
                    <a:pt x="1693926" y="4441164"/>
                  </a:lnTo>
                  <a:lnTo>
                    <a:pt x="1733943" y="4418076"/>
                  </a:lnTo>
                  <a:lnTo>
                    <a:pt x="1773123" y="4393273"/>
                  </a:lnTo>
                  <a:lnTo>
                    <a:pt x="1811413" y="4366768"/>
                  </a:lnTo>
                  <a:lnTo>
                    <a:pt x="1848751" y="4338548"/>
                  </a:lnTo>
                  <a:lnTo>
                    <a:pt x="1885061" y="4308614"/>
                  </a:lnTo>
                  <a:lnTo>
                    <a:pt x="1920303" y="4276979"/>
                  </a:lnTo>
                  <a:lnTo>
                    <a:pt x="1954974" y="4243057"/>
                  </a:lnTo>
                  <a:lnTo>
                    <a:pt x="1987702" y="4208068"/>
                  </a:lnTo>
                  <a:lnTo>
                    <a:pt x="2018512" y="4172089"/>
                  </a:lnTo>
                  <a:lnTo>
                    <a:pt x="2047392" y="4135158"/>
                  </a:lnTo>
                  <a:lnTo>
                    <a:pt x="2074354" y="4097363"/>
                  </a:lnTo>
                  <a:lnTo>
                    <a:pt x="2099386" y="4058742"/>
                  </a:lnTo>
                  <a:lnTo>
                    <a:pt x="2122500" y="4019359"/>
                  </a:lnTo>
                  <a:lnTo>
                    <a:pt x="2143671" y="3979291"/>
                  </a:lnTo>
                  <a:lnTo>
                    <a:pt x="2162937" y="3938587"/>
                  </a:lnTo>
                  <a:lnTo>
                    <a:pt x="2180259" y="3897299"/>
                  </a:lnTo>
                  <a:lnTo>
                    <a:pt x="2195665" y="3855491"/>
                  </a:lnTo>
                  <a:lnTo>
                    <a:pt x="2209139" y="3813238"/>
                  </a:lnTo>
                  <a:lnTo>
                    <a:pt x="2220696" y="3770592"/>
                  </a:lnTo>
                  <a:lnTo>
                    <a:pt x="2230323" y="3727615"/>
                  </a:lnTo>
                  <a:lnTo>
                    <a:pt x="2238032" y="3684359"/>
                  </a:lnTo>
                  <a:lnTo>
                    <a:pt x="2243810" y="3640886"/>
                  </a:lnTo>
                  <a:lnTo>
                    <a:pt x="2247658" y="3597275"/>
                  </a:lnTo>
                  <a:lnTo>
                    <a:pt x="2249576" y="3553561"/>
                  </a:lnTo>
                  <a:lnTo>
                    <a:pt x="2249576" y="3509822"/>
                  </a:lnTo>
                  <a:close/>
                </a:path>
                <a:path w="2249804" h="9541510">
                  <a:moveTo>
                    <a:pt x="2249576" y="1032116"/>
                  </a:moveTo>
                  <a:lnTo>
                    <a:pt x="2247658" y="988402"/>
                  </a:lnTo>
                  <a:lnTo>
                    <a:pt x="2243810" y="944791"/>
                  </a:lnTo>
                  <a:lnTo>
                    <a:pt x="2238032" y="901319"/>
                  </a:lnTo>
                  <a:lnTo>
                    <a:pt x="2230323" y="858062"/>
                  </a:lnTo>
                  <a:lnTo>
                    <a:pt x="2220696" y="815086"/>
                  </a:lnTo>
                  <a:lnTo>
                    <a:pt x="2209139" y="772439"/>
                  </a:lnTo>
                  <a:lnTo>
                    <a:pt x="2195665" y="730186"/>
                  </a:lnTo>
                  <a:lnTo>
                    <a:pt x="2180259" y="688378"/>
                  </a:lnTo>
                  <a:lnTo>
                    <a:pt x="2162937" y="647103"/>
                  </a:lnTo>
                  <a:lnTo>
                    <a:pt x="2143671" y="606386"/>
                  </a:lnTo>
                  <a:lnTo>
                    <a:pt x="2122500" y="566318"/>
                  </a:lnTo>
                  <a:lnTo>
                    <a:pt x="2099386" y="526935"/>
                  </a:lnTo>
                  <a:lnTo>
                    <a:pt x="2074354" y="488315"/>
                  </a:lnTo>
                  <a:lnTo>
                    <a:pt x="2047392" y="450519"/>
                  </a:lnTo>
                  <a:lnTo>
                    <a:pt x="2018512" y="413588"/>
                  </a:lnTo>
                  <a:lnTo>
                    <a:pt x="1987702" y="377609"/>
                  </a:lnTo>
                  <a:lnTo>
                    <a:pt x="1954974" y="342620"/>
                  </a:lnTo>
                  <a:lnTo>
                    <a:pt x="1920303" y="308698"/>
                  </a:lnTo>
                  <a:lnTo>
                    <a:pt x="1885061" y="277063"/>
                  </a:lnTo>
                  <a:lnTo>
                    <a:pt x="1848751" y="247129"/>
                  </a:lnTo>
                  <a:lnTo>
                    <a:pt x="1811413" y="218909"/>
                  </a:lnTo>
                  <a:lnTo>
                    <a:pt x="1773123" y="192405"/>
                  </a:lnTo>
                  <a:lnTo>
                    <a:pt x="1733943" y="167601"/>
                  </a:lnTo>
                  <a:lnTo>
                    <a:pt x="1693926" y="144513"/>
                  </a:lnTo>
                  <a:lnTo>
                    <a:pt x="1653133" y="123139"/>
                  </a:lnTo>
                  <a:lnTo>
                    <a:pt x="1611617" y="103466"/>
                  </a:lnTo>
                  <a:lnTo>
                    <a:pt x="1569453" y="85509"/>
                  </a:lnTo>
                  <a:lnTo>
                    <a:pt x="1526692" y="69265"/>
                  </a:lnTo>
                  <a:lnTo>
                    <a:pt x="1483385" y="54724"/>
                  </a:lnTo>
                  <a:lnTo>
                    <a:pt x="1439608" y="41897"/>
                  </a:lnTo>
                  <a:lnTo>
                    <a:pt x="1395412" y="30784"/>
                  </a:lnTo>
                  <a:lnTo>
                    <a:pt x="1350848" y="21374"/>
                  </a:lnTo>
                  <a:lnTo>
                    <a:pt x="1306004" y="13677"/>
                  </a:lnTo>
                  <a:lnTo>
                    <a:pt x="1260906" y="7696"/>
                  </a:lnTo>
                  <a:lnTo>
                    <a:pt x="1215631" y="3416"/>
                  </a:lnTo>
                  <a:lnTo>
                    <a:pt x="1170241" y="850"/>
                  </a:lnTo>
                  <a:lnTo>
                    <a:pt x="1124788" y="0"/>
                  </a:lnTo>
                  <a:lnTo>
                    <a:pt x="1079334" y="850"/>
                  </a:lnTo>
                  <a:lnTo>
                    <a:pt x="1033945" y="3416"/>
                  </a:lnTo>
                  <a:lnTo>
                    <a:pt x="988682" y="7696"/>
                  </a:lnTo>
                  <a:lnTo>
                    <a:pt x="943584" y="13677"/>
                  </a:lnTo>
                  <a:lnTo>
                    <a:pt x="898728" y="21374"/>
                  </a:lnTo>
                  <a:lnTo>
                    <a:pt x="854176" y="30784"/>
                  </a:lnTo>
                  <a:lnTo>
                    <a:pt x="809980" y="41897"/>
                  </a:lnTo>
                  <a:lnTo>
                    <a:pt x="766191" y="54724"/>
                  </a:lnTo>
                  <a:lnTo>
                    <a:pt x="722896" y="69265"/>
                  </a:lnTo>
                  <a:lnTo>
                    <a:pt x="680123" y="85509"/>
                  </a:lnTo>
                  <a:lnTo>
                    <a:pt x="637959" y="103466"/>
                  </a:lnTo>
                  <a:lnTo>
                    <a:pt x="596455" y="123139"/>
                  </a:lnTo>
                  <a:lnTo>
                    <a:pt x="555650" y="144513"/>
                  </a:lnTo>
                  <a:lnTo>
                    <a:pt x="515632" y="167601"/>
                  </a:lnTo>
                  <a:lnTo>
                    <a:pt x="476453" y="192405"/>
                  </a:lnTo>
                  <a:lnTo>
                    <a:pt x="438162" y="218909"/>
                  </a:lnTo>
                  <a:lnTo>
                    <a:pt x="400837" y="247129"/>
                  </a:lnTo>
                  <a:lnTo>
                    <a:pt x="364515" y="277063"/>
                  </a:lnTo>
                  <a:lnTo>
                    <a:pt x="329272" y="308698"/>
                  </a:lnTo>
                  <a:lnTo>
                    <a:pt x="294614" y="342620"/>
                  </a:lnTo>
                  <a:lnTo>
                    <a:pt x="261874" y="377609"/>
                  </a:lnTo>
                  <a:lnTo>
                    <a:pt x="231063" y="413588"/>
                  </a:lnTo>
                  <a:lnTo>
                    <a:pt x="202184" y="450519"/>
                  </a:lnTo>
                  <a:lnTo>
                    <a:pt x="175221" y="488315"/>
                  </a:lnTo>
                  <a:lnTo>
                    <a:pt x="150190" y="526935"/>
                  </a:lnTo>
                  <a:lnTo>
                    <a:pt x="127088" y="566318"/>
                  </a:lnTo>
                  <a:lnTo>
                    <a:pt x="105905" y="606386"/>
                  </a:lnTo>
                  <a:lnTo>
                    <a:pt x="86652" y="647103"/>
                  </a:lnTo>
                  <a:lnTo>
                    <a:pt x="69316" y="688378"/>
                  </a:lnTo>
                  <a:lnTo>
                    <a:pt x="53911" y="730186"/>
                  </a:lnTo>
                  <a:lnTo>
                    <a:pt x="40436" y="772439"/>
                  </a:lnTo>
                  <a:lnTo>
                    <a:pt x="28879" y="815086"/>
                  </a:lnTo>
                  <a:lnTo>
                    <a:pt x="19253" y="858062"/>
                  </a:lnTo>
                  <a:lnTo>
                    <a:pt x="11557" y="901319"/>
                  </a:lnTo>
                  <a:lnTo>
                    <a:pt x="5778" y="944791"/>
                  </a:lnTo>
                  <a:lnTo>
                    <a:pt x="1930" y="988402"/>
                  </a:lnTo>
                  <a:lnTo>
                    <a:pt x="0" y="1032116"/>
                  </a:lnTo>
                  <a:lnTo>
                    <a:pt x="0" y="1075855"/>
                  </a:lnTo>
                  <a:lnTo>
                    <a:pt x="1930" y="1119555"/>
                  </a:lnTo>
                  <a:lnTo>
                    <a:pt x="5778" y="1163180"/>
                  </a:lnTo>
                  <a:lnTo>
                    <a:pt x="11557" y="1206639"/>
                  </a:lnTo>
                  <a:lnTo>
                    <a:pt x="19253" y="1249895"/>
                  </a:lnTo>
                  <a:lnTo>
                    <a:pt x="28879" y="1292885"/>
                  </a:lnTo>
                  <a:lnTo>
                    <a:pt x="40436" y="1335532"/>
                  </a:lnTo>
                  <a:lnTo>
                    <a:pt x="53911" y="1377784"/>
                  </a:lnTo>
                  <a:lnTo>
                    <a:pt x="69316" y="1419580"/>
                  </a:lnTo>
                  <a:lnTo>
                    <a:pt x="86652" y="1460868"/>
                  </a:lnTo>
                  <a:lnTo>
                    <a:pt x="105905" y="1501571"/>
                  </a:lnTo>
                  <a:lnTo>
                    <a:pt x="127088" y="1541653"/>
                  </a:lnTo>
                  <a:lnTo>
                    <a:pt x="150190" y="1581023"/>
                  </a:lnTo>
                  <a:lnTo>
                    <a:pt x="175221" y="1619643"/>
                  </a:lnTo>
                  <a:lnTo>
                    <a:pt x="202184" y="1657451"/>
                  </a:lnTo>
                  <a:lnTo>
                    <a:pt x="231063" y="1694370"/>
                  </a:lnTo>
                  <a:lnTo>
                    <a:pt x="261874" y="1730349"/>
                  </a:lnTo>
                  <a:lnTo>
                    <a:pt x="294614" y="1765338"/>
                  </a:lnTo>
                  <a:lnTo>
                    <a:pt x="329272" y="1799259"/>
                  </a:lnTo>
                  <a:lnTo>
                    <a:pt x="364515" y="1830908"/>
                  </a:lnTo>
                  <a:lnTo>
                    <a:pt x="400837" y="1860829"/>
                  </a:lnTo>
                  <a:lnTo>
                    <a:pt x="438162" y="1889048"/>
                  </a:lnTo>
                  <a:lnTo>
                    <a:pt x="476453" y="1915566"/>
                  </a:lnTo>
                  <a:lnTo>
                    <a:pt x="515632" y="1940356"/>
                  </a:lnTo>
                  <a:lnTo>
                    <a:pt x="555650" y="1963445"/>
                  </a:lnTo>
                  <a:lnTo>
                    <a:pt x="596455" y="1984832"/>
                  </a:lnTo>
                  <a:lnTo>
                    <a:pt x="637959" y="2004491"/>
                  </a:lnTo>
                  <a:lnTo>
                    <a:pt x="680123" y="2022449"/>
                  </a:lnTo>
                  <a:lnTo>
                    <a:pt x="722896" y="2038705"/>
                  </a:lnTo>
                  <a:lnTo>
                    <a:pt x="766191" y="2053234"/>
                  </a:lnTo>
                  <a:lnTo>
                    <a:pt x="809980" y="2066061"/>
                  </a:lnTo>
                  <a:lnTo>
                    <a:pt x="854176" y="2077186"/>
                  </a:lnTo>
                  <a:lnTo>
                    <a:pt x="898728" y="2086584"/>
                  </a:lnTo>
                  <a:lnTo>
                    <a:pt x="943584" y="2094280"/>
                  </a:lnTo>
                  <a:lnTo>
                    <a:pt x="988682" y="2100275"/>
                  </a:lnTo>
                  <a:lnTo>
                    <a:pt x="1033945" y="2104542"/>
                  </a:lnTo>
                  <a:lnTo>
                    <a:pt x="1079334" y="2107107"/>
                  </a:lnTo>
                  <a:lnTo>
                    <a:pt x="1124788" y="2107971"/>
                  </a:lnTo>
                  <a:lnTo>
                    <a:pt x="1170241" y="2107107"/>
                  </a:lnTo>
                  <a:lnTo>
                    <a:pt x="1215631" y="2104542"/>
                  </a:lnTo>
                  <a:lnTo>
                    <a:pt x="1260906" y="2100275"/>
                  </a:lnTo>
                  <a:lnTo>
                    <a:pt x="1306004" y="2094280"/>
                  </a:lnTo>
                  <a:lnTo>
                    <a:pt x="1350848" y="2086584"/>
                  </a:lnTo>
                  <a:lnTo>
                    <a:pt x="1395412" y="2077186"/>
                  </a:lnTo>
                  <a:lnTo>
                    <a:pt x="1439608" y="2066061"/>
                  </a:lnTo>
                  <a:lnTo>
                    <a:pt x="1483385" y="2053234"/>
                  </a:lnTo>
                  <a:lnTo>
                    <a:pt x="1526692" y="2038705"/>
                  </a:lnTo>
                  <a:lnTo>
                    <a:pt x="1569453" y="2022449"/>
                  </a:lnTo>
                  <a:lnTo>
                    <a:pt x="1611617" y="2004491"/>
                  </a:lnTo>
                  <a:lnTo>
                    <a:pt x="1653133" y="1984832"/>
                  </a:lnTo>
                  <a:lnTo>
                    <a:pt x="1693926" y="1963445"/>
                  </a:lnTo>
                  <a:lnTo>
                    <a:pt x="1733943" y="1940356"/>
                  </a:lnTo>
                  <a:lnTo>
                    <a:pt x="1773123" y="1915566"/>
                  </a:lnTo>
                  <a:lnTo>
                    <a:pt x="1811413" y="1889048"/>
                  </a:lnTo>
                  <a:lnTo>
                    <a:pt x="1848751" y="1860829"/>
                  </a:lnTo>
                  <a:lnTo>
                    <a:pt x="1885061" y="1830908"/>
                  </a:lnTo>
                  <a:lnTo>
                    <a:pt x="1920303" y="1799259"/>
                  </a:lnTo>
                  <a:lnTo>
                    <a:pt x="1954974" y="1765338"/>
                  </a:lnTo>
                  <a:lnTo>
                    <a:pt x="1987702" y="1730349"/>
                  </a:lnTo>
                  <a:lnTo>
                    <a:pt x="2018512" y="1694370"/>
                  </a:lnTo>
                  <a:lnTo>
                    <a:pt x="2047392" y="1657451"/>
                  </a:lnTo>
                  <a:lnTo>
                    <a:pt x="2074354" y="1619643"/>
                  </a:lnTo>
                  <a:lnTo>
                    <a:pt x="2099386" y="1581023"/>
                  </a:lnTo>
                  <a:lnTo>
                    <a:pt x="2122500" y="1541653"/>
                  </a:lnTo>
                  <a:lnTo>
                    <a:pt x="2143671" y="1501571"/>
                  </a:lnTo>
                  <a:lnTo>
                    <a:pt x="2162937" y="1460868"/>
                  </a:lnTo>
                  <a:lnTo>
                    <a:pt x="2180259" y="1419580"/>
                  </a:lnTo>
                  <a:lnTo>
                    <a:pt x="2195665" y="1377784"/>
                  </a:lnTo>
                  <a:lnTo>
                    <a:pt x="2209139" y="1335532"/>
                  </a:lnTo>
                  <a:lnTo>
                    <a:pt x="2220696" y="1292885"/>
                  </a:lnTo>
                  <a:lnTo>
                    <a:pt x="2230323" y="1249895"/>
                  </a:lnTo>
                  <a:lnTo>
                    <a:pt x="2238032" y="1206639"/>
                  </a:lnTo>
                  <a:lnTo>
                    <a:pt x="2243810" y="1163180"/>
                  </a:lnTo>
                  <a:lnTo>
                    <a:pt x="2247658" y="1119555"/>
                  </a:lnTo>
                  <a:lnTo>
                    <a:pt x="2249576" y="1075855"/>
                  </a:lnTo>
                  <a:lnTo>
                    <a:pt x="2249576" y="1032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9612" y="1787540"/>
              <a:ext cx="1988340" cy="192213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9345" y="9218011"/>
              <a:ext cx="1988875" cy="201637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09612" y="6742968"/>
              <a:ext cx="1988340" cy="192213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09612" y="4262584"/>
              <a:ext cx="1988340" cy="192213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8855" y="1886335"/>
              <a:ext cx="1729854" cy="172720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780424" y="4402962"/>
              <a:ext cx="1647189" cy="1647189"/>
            </a:xfrm>
            <a:custGeom>
              <a:avLst/>
              <a:gdLst/>
              <a:ahLst/>
              <a:cxnLst/>
              <a:rect l="l" t="t" r="r" b="b"/>
              <a:pathLst>
                <a:path w="1647189" h="1647189">
                  <a:moveTo>
                    <a:pt x="823358" y="0"/>
                  </a:moveTo>
                  <a:lnTo>
                    <a:pt x="871737" y="1397"/>
                  </a:lnTo>
                  <a:lnTo>
                    <a:pt x="919379" y="5539"/>
                  </a:lnTo>
                  <a:lnTo>
                    <a:pt x="966208" y="12347"/>
                  </a:lnTo>
                  <a:lnTo>
                    <a:pt x="1012147" y="21745"/>
                  </a:lnTo>
                  <a:lnTo>
                    <a:pt x="1057117" y="33655"/>
                  </a:lnTo>
                  <a:lnTo>
                    <a:pt x="1101043" y="48000"/>
                  </a:lnTo>
                  <a:lnTo>
                    <a:pt x="1143846" y="64703"/>
                  </a:lnTo>
                  <a:lnTo>
                    <a:pt x="1185450" y="83687"/>
                  </a:lnTo>
                  <a:lnTo>
                    <a:pt x="1225778" y="104873"/>
                  </a:lnTo>
                  <a:lnTo>
                    <a:pt x="1264751" y="128187"/>
                  </a:lnTo>
                  <a:lnTo>
                    <a:pt x="1302293" y="153548"/>
                  </a:lnTo>
                  <a:lnTo>
                    <a:pt x="1338327" y="180882"/>
                  </a:lnTo>
                  <a:lnTo>
                    <a:pt x="1372775" y="210110"/>
                  </a:lnTo>
                  <a:lnTo>
                    <a:pt x="1405561" y="241156"/>
                  </a:lnTo>
                  <a:lnTo>
                    <a:pt x="1436606" y="273941"/>
                  </a:lnTo>
                  <a:lnTo>
                    <a:pt x="1465834" y="308389"/>
                  </a:lnTo>
                  <a:lnTo>
                    <a:pt x="1493168" y="344423"/>
                  </a:lnTo>
                  <a:lnTo>
                    <a:pt x="1518530" y="381965"/>
                  </a:lnTo>
                  <a:lnTo>
                    <a:pt x="1541843" y="420939"/>
                  </a:lnTo>
                  <a:lnTo>
                    <a:pt x="1563030" y="461266"/>
                  </a:lnTo>
                  <a:lnTo>
                    <a:pt x="1582013" y="502870"/>
                  </a:lnTo>
                  <a:lnTo>
                    <a:pt x="1598716" y="545673"/>
                  </a:lnTo>
                  <a:lnTo>
                    <a:pt x="1613061" y="589599"/>
                  </a:lnTo>
                  <a:lnTo>
                    <a:pt x="1624971" y="634570"/>
                  </a:lnTo>
                  <a:lnTo>
                    <a:pt x="1634369" y="680508"/>
                  </a:lnTo>
                  <a:lnTo>
                    <a:pt x="1641177" y="727337"/>
                  </a:lnTo>
                  <a:lnTo>
                    <a:pt x="1645319" y="774980"/>
                  </a:lnTo>
                  <a:lnTo>
                    <a:pt x="1646717" y="823358"/>
                  </a:lnTo>
                  <a:lnTo>
                    <a:pt x="1645319" y="871737"/>
                  </a:lnTo>
                  <a:lnTo>
                    <a:pt x="1641177" y="919379"/>
                  </a:lnTo>
                  <a:lnTo>
                    <a:pt x="1634369" y="966208"/>
                  </a:lnTo>
                  <a:lnTo>
                    <a:pt x="1624971" y="1012147"/>
                  </a:lnTo>
                  <a:lnTo>
                    <a:pt x="1613061" y="1057117"/>
                  </a:lnTo>
                  <a:lnTo>
                    <a:pt x="1598716" y="1101043"/>
                  </a:lnTo>
                  <a:lnTo>
                    <a:pt x="1582013" y="1143846"/>
                  </a:lnTo>
                  <a:lnTo>
                    <a:pt x="1563030" y="1185450"/>
                  </a:lnTo>
                  <a:lnTo>
                    <a:pt x="1541843" y="1225778"/>
                  </a:lnTo>
                  <a:lnTo>
                    <a:pt x="1518530" y="1264751"/>
                  </a:lnTo>
                  <a:lnTo>
                    <a:pt x="1493168" y="1302293"/>
                  </a:lnTo>
                  <a:lnTo>
                    <a:pt x="1465834" y="1338327"/>
                  </a:lnTo>
                  <a:lnTo>
                    <a:pt x="1436606" y="1372775"/>
                  </a:lnTo>
                  <a:lnTo>
                    <a:pt x="1405561" y="1405561"/>
                  </a:lnTo>
                  <a:lnTo>
                    <a:pt x="1372775" y="1436606"/>
                  </a:lnTo>
                  <a:lnTo>
                    <a:pt x="1338327" y="1465834"/>
                  </a:lnTo>
                  <a:lnTo>
                    <a:pt x="1302293" y="1493168"/>
                  </a:lnTo>
                  <a:lnTo>
                    <a:pt x="1264751" y="1518530"/>
                  </a:lnTo>
                  <a:lnTo>
                    <a:pt x="1225778" y="1541843"/>
                  </a:lnTo>
                  <a:lnTo>
                    <a:pt x="1185450" y="1563030"/>
                  </a:lnTo>
                  <a:lnTo>
                    <a:pt x="1143846" y="1582013"/>
                  </a:lnTo>
                  <a:lnTo>
                    <a:pt x="1101043" y="1598716"/>
                  </a:lnTo>
                  <a:lnTo>
                    <a:pt x="1057117" y="1613061"/>
                  </a:lnTo>
                  <a:lnTo>
                    <a:pt x="1012147" y="1624971"/>
                  </a:lnTo>
                  <a:lnTo>
                    <a:pt x="966208" y="1634369"/>
                  </a:lnTo>
                  <a:lnTo>
                    <a:pt x="919379" y="1641177"/>
                  </a:lnTo>
                  <a:lnTo>
                    <a:pt x="871737" y="1645319"/>
                  </a:lnTo>
                  <a:lnTo>
                    <a:pt x="823358" y="1646717"/>
                  </a:lnTo>
                  <a:lnTo>
                    <a:pt x="774980" y="1645319"/>
                  </a:lnTo>
                  <a:lnTo>
                    <a:pt x="727337" y="1641177"/>
                  </a:lnTo>
                  <a:lnTo>
                    <a:pt x="680508" y="1634369"/>
                  </a:lnTo>
                  <a:lnTo>
                    <a:pt x="634570" y="1624971"/>
                  </a:lnTo>
                  <a:lnTo>
                    <a:pt x="589599" y="1613061"/>
                  </a:lnTo>
                  <a:lnTo>
                    <a:pt x="545673" y="1598716"/>
                  </a:lnTo>
                  <a:lnTo>
                    <a:pt x="502870" y="1582013"/>
                  </a:lnTo>
                  <a:lnTo>
                    <a:pt x="461266" y="1563030"/>
                  </a:lnTo>
                  <a:lnTo>
                    <a:pt x="420939" y="1541843"/>
                  </a:lnTo>
                  <a:lnTo>
                    <a:pt x="381965" y="1518530"/>
                  </a:lnTo>
                  <a:lnTo>
                    <a:pt x="344423" y="1493168"/>
                  </a:lnTo>
                  <a:lnTo>
                    <a:pt x="308389" y="1465834"/>
                  </a:lnTo>
                  <a:lnTo>
                    <a:pt x="273941" y="1436606"/>
                  </a:lnTo>
                  <a:lnTo>
                    <a:pt x="241156" y="1405561"/>
                  </a:lnTo>
                  <a:lnTo>
                    <a:pt x="210110" y="1372775"/>
                  </a:lnTo>
                  <a:lnTo>
                    <a:pt x="180882" y="1338327"/>
                  </a:lnTo>
                  <a:lnTo>
                    <a:pt x="153548" y="1302293"/>
                  </a:lnTo>
                  <a:lnTo>
                    <a:pt x="128187" y="1264751"/>
                  </a:lnTo>
                  <a:lnTo>
                    <a:pt x="104873" y="1225778"/>
                  </a:lnTo>
                  <a:lnTo>
                    <a:pt x="83687" y="1185450"/>
                  </a:lnTo>
                  <a:lnTo>
                    <a:pt x="64703" y="1143846"/>
                  </a:lnTo>
                  <a:lnTo>
                    <a:pt x="48000" y="1101043"/>
                  </a:lnTo>
                  <a:lnTo>
                    <a:pt x="33655" y="1057117"/>
                  </a:lnTo>
                  <a:lnTo>
                    <a:pt x="21745" y="1012147"/>
                  </a:lnTo>
                  <a:lnTo>
                    <a:pt x="12347" y="966208"/>
                  </a:lnTo>
                  <a:lnTo>
                    <a:pt x="5539" y="919379"/>
                  </a:lnTo>
                  <a:lnTo>
                    <a:pt x="1397" y="871737"/>
                  </a:lnTo>
                  <a:lnTo>
                    <a:pt x="0" y="823358"/>
                  </a:lnTo>
                  <a:lnTo>
                    <a:pt x="1397" y="774980"/>
                  </a:lnTo>
                  <a:lnTo>
                    <a:pt x="5539" y="727337"/>
                  </a:lnTo>
                  <a:lnTo>
                    <a:pt x="12347" y="680508"/>
                  </a:lnTo>
                  <a:lnTo>
                    <a:pt x="21745" y="634570"/>
                  </a:lnTo>
                  <a:lnTo>
                    <a:pt x="33655" y="589599"/>
                  </a:lnTo>
                  <a:lnTo>
                    <a:pt x="48000" y="545673"/>
                  </a:lnTo>
                  <a:lnTo>
                    <a:pt x="64703" y="502870"/>
                  </a:lnTo>
                  <a:lnTo>
                    <a:pt x="83687" y="461266"/>
                  </a:lnTo>
                  <a:lnTo>
                    <a:pt x="104873" y="420939"/>
                  </a:lnTo>
                  <a:lnTo>
                    <a:pt x="128187" y="381965"/>
                  </a:lnTo>
                  <a:lnTo>
                    <a:pt x="153548" y="344423"/>
                  </a:lnTo>
                  <a:lnTo>
                    <a:pt x="180882" y="308389"/>
                  </a:lnTo>
                  <a:lnTo>
                    <a:pt x="210110" y="273941"/>
                  </a:lnTo>
                  <a:lnTo>
                    <a:pt x="241156" y="241156"/>
                  </a:lnTo>
                  <a:lnTo>
                    <a:pt x="273941" y="210110"/>
                  </a:lnTo>
                  <a:lnTo>
                    <a:pt x="308389" y="180882"/>
                  </a:lnTo>
                  <a:lnTo>
                    <a:pt x="344423" y="153548"/>
                  </a:lnTo>
                  <a:lnTo>
                    <a:pt x="381965" y="128187"/>
                  </a:lnTo>
                  <a:lnTo>
                    <a:pt x="420939" y="104873"/>
                  </a:lnTo>
                  <a:lnTo>
                    <a:pt x="461266" y="83687"/>
                  </a:lnTo>
                  <a:lnTo>
                    <a:pt x="502870" y="64703"/>
                  </a:lnTo>
                  <a:lnTo>
                    <a:pt x="545673" y="48000"/>
                  </a:lnTo>
                  <a:lnTo>
                    <a:pt x="589599" y="33655"/>
                  </a:lnTo>
                  <a:lnTo>
                    <a:pt x="634570" y="21745"/>
                  </a:lnTo>
                  <a:lnTo>
                    <a:pt x="680508" y="12347"/>
                  </a:lnTo>
                  <a:lnTo>
                    <a:pt x="727337" y="5539"/>
                  </a:lnTo>
                  <a:lnTo>
                    <a:pt x="774980" y="1397"/>
                  </a:lnTo>
                  <a:lnTo>
                    <a:pt x="823358" y="0"/>
                  </a:lnTo>
                  <a:close/>
                </a:path>
                <a:path w="1647189" h="1647189">
                  <a:moveTo>
                    <a:pt x="381420" y="705017"/>
                  </a:moveTo>
                  <a:lnTo>
                    <a:pt x="714355" y="705017"/>
                  </a:lnTo>
                  <a:lnTo>
                    <a:pt x="714355" y="1301211"/>
                  </a:lnTo>
                  <a:lnTo>
                    <a:pt x="446427" y="1301211"/>
                  </a:lnTo>
                  <a:lnTo>
                    <a:pt x="421123" y="1296103"/>
                  </a:lnTo>
                  <a:lnTo>
                    <a:pt x="400460" y="1282171"/>
                  </a:lnTo>
                  <a:lnTo>
                    <a:pt x="386529" y="1261508"/>
                  </a:lnTo>
                  <a:lnTo>
                    <a:pt x="381420" y="1236205"/>
                  </a:lnTo>
                  <a:lnTo>
                    <a:pt x="381420" y="705017"/>
                  </a:lnTo>
                  <a:close/>
                </a:path>
                <a:path w="1647189" h="1647189">
                  <a:moveTo>
                    <a:pt x="1265655" y="705017"/>
                  </a:moveTo>
                  <a:lnTo>
                    <a:pt x="1265655" y="1237282"/>
                  </a:lnTo>
                  <a:lnTo>
                    <a:pt x="1260547" y="1262586"/>
                  </a:lnTo>
                  <a:lnTo>
                    <a:pt x="1246615" y="1283249"/>
                  </a:lnTo>
                  <a:lnTo>
                    <a:pt x="1225952" y="1297180"/>
                  </a:lnTo>
                  <a:lnTo>
                    <a:pt x="1200649" y="1302289"/>
                  </a:lnTo>
                  <a:lnTo>
                    <a:pt x="933798" y="1302289"/>
                  </a:lnTo>
                  <a:lnTo>
                    <a:pt x="933798" y="706095"/>
                  </a:lnTo>
                  <a:lnTo>
                    <a:pt x="1265655" y="705017"/>
                  </a:lnTo>
                  <a:close/>
                </a:path>
                <a:path w="1647189" h="1647189">
                  <a:moveTo>
                    <a:pt x="373878" y="498504"/>
                  </a:moveTo>
                  <a:lnTo>
                    <a:pt x="714355" y="498504"/>
                  </a:lnTo>
                  <a:lnTo>
                    <a:pt x="714355" y="705017"/>
                  </a:lnTo>
                  <a:lnTo>
                    <a:pt x="373878" y="705017"/>
                  </a:lnTo>
                  <a:lnTo>
                    <a:pt x="362082" y="702655"/>
                  </a:lnTo>
                  <a:lnTo>
                    <a:pt x="352417" y="696203"/>
                  </a:lnTo>
                  <a:lnTo>
                    <a:pt x="345852" y="686616"/>
                  </a:lnTo>
                  <a:lnTo>
                    <a:pt x="343350" y="674848"/>
                  </a:lnTo>
                  <a:lnTo>
                    <a:pt x="343350" y="528673"/>
                  </a:lnTo>
                  <a:lnTo>
                    <a:pt x="345852" y="516905"/>
                  </a:lnTo>
                  <a:lnTo>
                    <a:pt x="352417" y="507318"/>
                  </a:lnTo>
                  <a:lnTo>
                    <a:pt x="362082" y="500866"/>
                  </a:lnTo>
                  <a:lnTo>
                    <a:pt x="373878" y="498504"/>
                  </a:lnTo>
                  <a:close/>
                </a:path>
                <a:path w="1647189" h="1647189">
                  <a:moveTo>
                    <a:pt x="1303366" y="528673"/>
                  </a:moveTo>
                  <a:lnTo>
                    <a:pt x="1303366" y="674848"/>
                  </a:lnTo>
                  <a:lnTo>
                    <a:pt x="1300865" y="686616"/>
                  </a:lnTo>
                  <a:lnTo>
                    <a:pt x="1294299" y="696203"/>
                  </a:lnTo>
                  <a:lnTo>
                    <a:pt x="1284635" y="702655"/>
                  </a:lnTo>
                  <a:lnTo>
                    <a:pt x="1272838" y="705017"/>
                  </a:lnTo>
                  <a:lnTo>
                    <a:pt x="933798" y="705017"/>
                  </a:lnTo>
                  <a:lnTo>
                    <a:pt x="933798" y="498504"/>
                  </a:lnTo>
                  <a:lnTo>
                    <a:pt x="1274275" y="498504"/>
                  </a:lnTo>
                  <a:lnTo>
                    <a:pt x="1285613" y="501264"/>
                  </a:lnTo>
                  <a:lnTo>
                    <a:pt x="1294815" y="507808"/>
                  </a:lnTo>
                  <a:lnTo>
                    <a:pt x="1301020" y="517242"/>
                  </a:lnTo>
                  <a:lnTo>
                    <a:pt x="1303366" y="528673"/>
                  </a:lnTo>
                  <a:close/>
                </a:path>
                <a:path w="1647189" h="1647189">
                  <a:moveTo>
                    <a:pt x="714355" y="498504"/>
                  </a:moveTo>
                  <a:lnTo>
                    <a:pt x="932361" y="498504"/>
                  </a:lnTo>
                  <a:lnTo>
                    <a:pt x="932361" y="1301211"/>
                  </a:lnTo>
                  <a:lnTo>
                    <a:pt x="714355" y="1301211"/>
                  </a:lnTo>
                  <a:lnTo>
                    <a:pt x="714355" y="498504"/>
                  </a:lnTo>
                  <a:close/>
                </a:path>
                <a:path w="1647189" h="1647189">
                  <a:moveTo>
                    <a:pt x="823538" y="498504"/>
                  </a:moveTo>
                  <a:lnTo>
                    <a:pt x="688496" y="343350"/>
                  </a:lnTo>
                  <a:lnTo>
                    <a:pt x="659455" y="373350"/>
                  </a:lnTo>
                  <a:lnTo>
                    <a:pt x="642569" y="409344"/>
                  </a:lnTo>
                  <a:lnTo>
                    <a:pt x="637334" y="451130"/>
                  </a:lnTo>
                  <a:lnTo>
                    <a:pt x="643243" y="498504"/>
                  </a:lnTo>
                  <a:lnTo>
                    <a:pt x="823538" y="498504"/>
                  </a:lnTo>
                  <a:close/>
                </a:path>
                <a:path w="1647189" h="1647189">
                  <a:moveTo>
                    <a:pt x="823538" y="498504"/>
                  </a:moveTo>
                  <a:lnTo>
                    <a:pt x="958220" y="343350"/>
                  </a:lnTo>
                  <a:lnTo>
                    <a:pt x="987261" y="373350"/>
                  </a:lnTo>
                  <a:lnTo>
                    <a:pt x="1004147" y="409344"/>
                  </a:lnTo>
                  <a:lnTo>
                    <a:pt x="1009383" y="451130"/>
                  </a:lnTo>
                  <a:lnTo>
                    <a:pt x="1003473" y="498504"/>
                  </a:lnTo>
                  <a:lnTo>
                    <a:pt x="823538" y="498504"/>
                  </a:lnTo>
                  <a:close/>
                </a:path>
              </a:pathLst>
            </a:custGeom>
            <a:ln w="7183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009145" y="6953487"/>
              <a:ext cx="1189355" cy="1297940"/>
            </a:xfrm>
            <a:custGeom>
              <a:avLst/>
              <a:gdLst/>
              <a:ahLst/>
              <a:cxnLst/>
              <a:rect l="l" t="t" r="r" b="b"/>
              <a:pathLst>
                <a:path w="1189354" h="1297940">
                  <a:moveTo>
                    <a:pt x="54057" y="108115"/>
                  </a:moveTo>
                  <a:lnTo>
                    <a:pt x="1135217" y="108115"/>
                  </a:lnTo>
                  <a:lnTo>
                    <a:pt x="1156259" y="112364"/>
                  </a:lnTo>
                  <a:lnTo>
                    <a:pt x="1173442" y="123949"/>
                  </a:lnTo>
                  <a:lnTo>
                    <a:pt x="1185027" y="141132"/>
                  </a:lnTo>
                  <a:lnTo>
                    <a:pt x="1189275" y="162173"/>
                  </a:lnTo>
                  <a:lnTo>
                    <a:pt x="1189275" y="1243333"/>
                  </a:lnTo>
                  <a:lnTo>
                    <a:pt x="1185027" y="1264375"/>
                  </a:lnTo>
                  <a:lnTo>
                    <a:pt x="1173442" y="1281558"/>
                  </a:lnTo>
                  <a:lnTo>
                    <a:pt x="1156259" y="1293143"/>
                  </a:lnTo>
                  <a:lnTo>
                    <a:pt x="1135217" y="1297391"/>
                  </a:lnTo>
                  <a:lnTo>
                    <a:pt x="54057" y="1297391"/>
                  </a:lnTo>
                  <a:lnTo>
                    <a:pt x="33016" y="1293143"/>
                  </a:lnTo>
                  <a:lnTo>
                    <a:pt x="15833" y="1281558"/>
                  </a:lnTo>
                  <a:lnTo>
                    <a:pt x="4248" y="1264375"/>
                  </a:lnTo>
                  <a:lnTo>
                    <a:pt x="0" y="1243333"/>
                  </a:lnTo>
                  <a:lnTo>
                    <a:pt x="0" y="162173"/>
                  </a:lnTo>
                  <a:lnTo>
                    <a:pt x="4248" y="141132"/>
                  </a:lnTo>
                  <a:lnTo>
                    <a:pt x="15833" y="123949"/>
                  </a:lnTo>
                  <a:lnTo>
                    <a:pt x="33016" y="112364"/>
                  </a:lnTo>
                  <a:lnTo>
                    <a:pt x="54057" y="108115"/>
                  </a:lnTo>
                  <a:close/>
                </a:path>
                <a:path w="1189354" h="1297940">
                  <a:moveTo>
                    <a:pt x="918985" y="0"/>
                  </a:moveTo>
                  <a:lnTo>
                    <a:pt x="918985" y="216231"/>
                  </a:lnTo>
                </a:path>
                <a:path w="1189354" h="1297940">
                  <a:moveTo>
                    <a:pt x="270289" y="0"/>
                  </a:moveTo>
                  <a:lnTo>
                    <a:pt x="270289" y="216231"/>
                  </a:lnTo>
                </a:path>
                <a:path w="1189354" h="1297940">
                  <a:moveTo>
                    <a:pt x="0" y="432463"/>
                  </a:moveTo>
                  <a:lnTo>
                    <a:pt x="1189275" y="432463"/>
                  </a:lnTo>
                </a:path>
                <a:path w="1189354" h="1297940">
                  <a:moveTo>
                    <a:pt x="351376" y="702731"/>
                  </a:moveTo>
                  <a:lnTo>
                    <a:pt x="540579" y="702731"/>
                  </a:lnTo>
                  <a:lnTo>
                    <a:pt x="432463" y="837876"/>
                  </a:lnTo>
                  <a:lnTo>
                    <a:pt x="467638" y="843748"/>
                  </a:lnTo>
                  <a:lnTo>
                    <a:pt x="498271" y="860210"/>
                  </a:lnTo>
                  <a:lnTo>
                    <a:pt x="522107" y="885534"/>
                  </a:lnTo>
                  <a:lnTo>
                    <a:pt x="536890" y="917988"/>
                  </a:lnTo>
                  <a:lnTo>
                    <a:pt x="540329" y="953483"/>
                  </a:lnTo>
                  <a:lnTo>
                    <a:pt x="532362" y="987335"/>
                  </a:lnTo>
                  <a:lnTo>
                    <a:pt x="514076" y="1016916"/>
                  </a:lnTo>
                  <a:lnTo>
                    <a:pt x="486559" y="1039601"/>
                  </a:lnTo>
                  <a:lnTo>
                    <a:pt x="453166" y="1052116"/>
                  </a:lnTo>
                  <a:lnTo>
                    <a:pt x="418406" y="1053189"/>
                  </a:lnTo>
                  <a:lnTo>
                    <a:pt x="385098" y="1043190"/>
                  </a:lnTo>
                  <a:lnTo>
                    <a:pt x="356060" y="1022487"/>
                  </a:lnTo>
                </a:path>
                <a:path w="1189354" h="1297940">
                  <a:moveTo>
                    <a:pt x="702753" y="783820"/>
                  </a:moveTo>
                  <a:lnTo>
                    <a:pt x="810869" y="702733"/>
                  </a:lnTo>
                  <a:lnTo>
                    <a:pt x="810869" y="1054110"/>
                  </a:lnTo>
                </a:path>
              </a:pathLst>
            </a:custGeom>
            <a:ln w="540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994338" y="9553860"/>
              <a:ext cx="1213485" cy="1344930"/>
            </a:xfrm>
            <a:custGeom>
              <a:avLst/>
              <a:gdLst/>
              <a:ahLst/>
              <a:cxnLst/>
              <a:rect l="l" t="t" r="r" b="b"/>
              <a:pathLst>
                <a:path w="1213485" h="1344929">
                  <a:moveTo>
                    <a:pt x="319989" y="297649"/>
                  </a:moveTo>
                  <a:lnTo>
                    <a:pt x="317309" y="284353"/>
                  </a:lnTo>
                  <a:lnTo>
                    <a:pt x="309981" y="273481"/>
                  </a:lnTo>
                  <a:lnTo>
                    <a:pt x="299110" y="266153"/>
                  </a:lnTo>
                  <a:lnTo>
                    <a:pt x="285800" y="263474"/>
                  </a:lnTo>
                  <a:lnTo>
                    <a:pt x="240220" y="263474"/>
                  </a:lnTo>
                  <a:lnTo>
                    <a:pt x="226910" y="266153"/>
                  </a:lnTo>
                  <a:lnTo>
                    <a:pt x="216052" y="273481"/>
                  </a:lnTo>
                  <a:lnTo>
                    <a:pt x="208724" y="284353"/>
                  </a:lnTo>
                  <a:lnTo>
                    <a:pt x="206032" y="297649"/>
                  </a:lnTo>
                  <a:lnTo>
                    <a:pt x="208889" y="310959"/>
                  </a:lnTo>
                  <a:lnTo>
                    <a:pt x="216179" y="321703"/>
                  </a:lnTo>
                  <a:lnTo>
                    <a:pt x="227164" y="329158"/>
                  </a:lnTo>
                  <a:lnTo>
                    <a:pt x="227545" y="329158"/>
                  </a:lnTo>
                  <a:lnTo>
                    <a:pt x="240220" y="331838"/>
                  </a:lnTo>
                  <a:lnTo>
                    <a:pt x="285800" y="331838"/>
                  </a:lnTo>
                  <a:lnTo>
                    <a:pt x="299110" y="329158"/>
                  </a:lnTo>
                  <a:lnTo>
                    <a:pt x="309981" y="321830"/>
                  </a:lnTo>
                  <a:lnTo>
                    <a:pt x="317309" y="310959"/>
                  </a:lnTo>
                  <a:lnTo>
                    <a:pt x="319989" y="297649"/>
                  </a:lnTo>
                  <a:close/>
                </a:path>
                <a:path w="1213485" h="1344929">
                  <a:moveTo>
                    <a:pt x="861047" y="1203375"/>
                  </a:moveTo>
                  <a:lnTo>
                    <a:pt x="858367" y="1190078"/>
                  </a:lnTo>
                  <a:lnTo>
                    <a:pt x="851039" y="1179207"/>
                  </a:lnTo>
                  <a:lnTo>
                    <a:pt x="840168" y="1171879"/>
                  </a:lnTo>
                  <a:lnTo>
                    <a:pt x="826871" y="1169187"/>
                  </a:lnTo>
                  <a:lnTo>
                    <a:pt x="768070" y="1169187"/>
                  </a:lnTo>
                  <a:lnTo>
                    <a:pt x="754761" y="1171879"/>
                  </a:lnTo>
                  <a:lnTo>
                    <a:pt x="743889" y="1179207"/>
                  </a:lnTo>
                  <a:lnTo>
                    <a:pt x="736561" y="1190078"/>
                  </a:lnTo>
                  <a:lnTo>
                    <a:pt x="733882" y="1203375"/>
                  </a:lnTo>
                  <a:lnTo>
                    <a:pt x="736561" y="1216685"/>
                  </a:lnTo>
                  <a:lnTo>
                    <a:pt x="743889" y="1227556"/>
                  </a:lnTo>
                  <a:lnTo>
                    <a:pt x="754761" y="1234884"/>
                  </a:lnTo>
                  <a:lnTo>
                    <a:pt x="768070" y="1237564"/>
                  </a:lnTo>
                  <a:lnTo>
                    <a:pt x="826871" y="1237564"/>
                  </a:lnTo>
                  <a:lnTo>
                    <a:pt x="840168" y="1234884"/>
                  </a:lnTo>
                  <a:lnTo>
                    <a:pt x="851039" y="1227556"/>
                  </a:lnTo>
                  <a:lnTo>
                    <a:pt x="858367" y="1216685"/>
                  </a:lnTo>
                  <a:lnTo>
                    <a:pt x="861047" y="1203375"/>
                  </a:lnTo>
                  <a:close/>
                </a:path>
                <a:path w="1213485" h="1344929">
                  <a:moveTo>
                    <a:pt x="904354" y="517817"/>
                  </a:moveTo>
                  <a:lnTo>
                    <a:pt x="898194" y="481584"/>
                  </a:lnTo>
                  <a:lnTo>
                    <a:pt x="898080" y="480910"/>
                  </a:lnTo>
                  <a:lnTo>
                    <a:pt x="878852" y="450278"/>
                  </a:lnTo>
                  <a:lnTo>
                    <a:pt x="849591" y="429031"/>
                  </a:lnTo>
                  <a:lnTo>
                    <a:pt x="813193" y="420268"/>
                  </a:lnTo>
                  <a:lnTo>
                    <a:pt x="803808" y="416458"/>
                  </a:lnTo>
                  <a:lnTo>
                    <a:pt x="796442" y="409905"/>
                  </a:lnTo>
                  <a:lnTo>
                    <a:pt x="791616" y="401307"/>
                  </a:lnTo>
                  <a:lnTo>
                    <a:pt x="790016" y="392010"/>
                  </a:lnTo>
                  <a:lnTo>
                    <a:pt x="789889" y="391325"/>
                  </a:lnTo>
                  <a:lnTo>
                    <a:pt x="791616" y="381355"/>
                  </a:lnTo>
                  <a:lnTo>
                    <a:pt x="796442" y="372745"/>
                  </a:lnTo>
                  <a:lnTo>
                    <a:pt x="803808" y="366204"/>
                  </a:lnTo>
                  <a:lnTo>
                    <a:pt x="813193" y="362381"/>
                  </a:lnTo>
                  <a:lnTo>
                    <a:pt x="819111" y="362712"/>
                  </a:lnTo>
                  <a:lnTo>
                    <a:pt x="824674" y="365328"/>
                  </a:lnTo>
                  <a:lnTo>
                    <a:pt x="828687" y="369671"/>
                  </a:lnTo>
                  <a:lnTo>
                    <a:pt x="833589" y="374256"/>
                  </a:lnTo>
                  <a:lnTo>
                    <a:pt x="839266" y="377723"/>
                  </a:lnTo>
                  <a:lnTo>
                    <a:pt x="845502" y="379996"/>
                  </a:lnTo>
                  <a:lnTo>
                    <a:pt x="852131" y="380987"/>
                  </a:lnTo>
                  <a:lnTo>
                    <a:pt x="858837" y="380631"/>
                  </a:lnTo>
                  <a:lnTo>
                    <a:pt x="887755" y="348348"/>
                  </a:lnTo>
                  <a:lnTo>
                    <a:pt x="886015" y="335381"/>
                  </a:lnTo>
                  <a:lnTo>
                    <a:pt x="856221" y="305574"/>
                  </a:lnTo>
                  <a:lnTo>
                    <a:pt x="847382" y="301307"/>
                  </a:lnTo>
                  <a:lnTo>
                    <a:pt x="847382" y="290817"/>
                  </a:lnTo>
                  <a:lnTo>
                    <a:pt x="844689" y="277507"/>
                  </a:lnTo>
                  <a:lnTo>
                    <a:pt x="837361" y="266649"/>
                  </a:lnTo>
                  <a:lnTo>
                    <a:pt x="826503" y="259321"/>
                  </a:lnTo>
                  <a:lnTo>
                    <a:pt x="813193" y="256628"/>
                  </a:lnTo>
                  <a:lnTo>
                    <a:pt x="799884" y="259321"/>
                  </a:lnTo>
                  <a:lnTo>
                    <a:pt x="789012" y="266649"/>
                  </a:lnTo>
                  <a:lnTo>
                    <a:pt x="781697" y="277507"/>
                  </a:lnTo>
                  <a:lnTo>
                    <a:pt x="779005" y="290817"/>
                  </a:lnTo>
                  <a:lnTo>
                    <a:pt x="779005" y="300850"/>
                  </a:lnTo>
                  <a:lnTo>
                    <a:pt x="754888" y="316420"/>
                  </a:lnTo>
                  <a:lnTo>
                    <a:pt x="736638" y="337832"/>
                  </a:lnTo>
                  <a:lnTo>
                    <a:pt x="725208" y="363537"/>
                  </a:lnTo>
                  <a:lnTo>
                    <a:pt x="721664" y="391325"/>
                  </a:lnTo>
                  <a:lnTo>
                    <a:pt x="721575" y="392010"/>
                  </a:lnTo>
                  <a:lnTo>
                    <a:pt x="722642" y="409905"/>
                  </a:lnTo>
                  <a:lnTo>
                    <a:pt x="722680" y="410641"/>
                  </a:lnTo>
                  <a:lnTo>
                    <a:pt x="727379" y="428510"/>
                  </a:lnTo>
                  <a:lnTo>
                    <a:pt x="760768" y="472313"/>
                  </a:lnTo>
                  <a:lnTo>
                    <a:pt x="812736" y="490016"/>
                  </a:lnTo>
                  <a:lnTo>
                    <a:pt x="822515" y="493445"/>
                  </a:lnTo>
                  <a:lnTo>
                    <a:pt x="830110" y="500024"/>
                  </a:lnTo>
                  <a:lnTo>
                    <a:pt x="834821" y="508889"/>
                  </a:lnTo>
                  <a:lnTo>
                    <a:pt x="835977" y="519188"/>
                  </a:lnTo>
                  <a:lnTo>
                    <a:pt x="834936" y="529551"/>
                  </a:lnTo>
                  <a:lnTo>
                    <a:pt x="830237" y="538454"/>
                  </a:lnTo>
                  <a:lnTo>
                    <a:pt x="822604" y="545020"/>
                  </a:lnTo>
                  <a:lnTo>
                    <a:pt x="812736" y="548360"/>
                  </a:lnTo>
                  <a:lnTo>
                    <a:pt x="806945" y="548068"/>
                  </a:lnTo>
                  <a:lnTo>
                    <a:pt x="801509" y="545439"/>
                  </a:lnTo>
                  <a:lnTo>
                    <a:pt x="797699" y="541070"/>
                  </a:lnTo>
                  <a:lnTo>
                    <a:pt x="786866" y="534263"/>
                  </a:lnTo>
                  <a:lnTo>
                    <a:pt x="774687" y="531939"/>
                  </a:lnTo>
                  <a:lnTo>
                    <a:pt x="762482" y="534085"/>
                  </a:lnTo>
                  <a:lnTo>
                    <a:pt x="751547" y="540727"/>
                  </a:lnTo>
                  <a:lnTo>
                    <a:pt x="743813" y="550913"/>
                  </a:lnTo>
                  <a:lnTo>
                    <a:pt x="740410" y="562825"/>
                  </a:lnTo>
                  <a:lnTo>
                    <a:pt x="741464" y="575170"/>
                  </a:lnTo>
                  <a:lnTo>
                    <a:pt x="769797" y="604723"/>
                  </a:lnTo>
                  <a:lnTo>
                    <a:pt x="778548" y="608990"/>
                  </a:lnTo>
                  <a:lnTo>
                    <a:pt x="778548" y="619010"/>
                  </a:lnTo>
                  <a:lnTo>
                    <a:pt x="781240" y="632320"/>
                  </a:lnTo>
                  <a:lnTo>
                    <a:pt x="788555" y="643191"/>
                  </a:lnTo>
                  <a:lnTo>
                    <a:pt x="799426" y="650506"/>
                  </a:lnTo>
                  <a:lnTo>
                    <a:pt x="812736" y="653199"/>
                  </a:lnTo>
                  <a:lnTo>
                    <a:pt x="826046" y="650506"/>
                  </a:lnTo>
                  <a:lnTo>
                    <a:pt x="836904" y="643191"/>
                  </a:lnTo>
                  <a:lnTo>
                    <a:pt x="844232" y="632320"/>
                  </a:lnTo>
                  <a:lnTo>
                    <a:pt x="846924" y="619010"/>
                  </a:lnTo>
                  <a:lnTo>
                    <a:pt x="846924" y="608990"/>
                  </a:lnTo>
                  <a:lnTo>
                    <a:pt x="871131" y="593509"/>
                  </a:lnTo>
                  <a:lnTo>
                    <a:pt x="889444" y="572096"/>
                  </a:lnTo>
                  <a:lnTo>
                    <a:pt x="899960" y="548360"/>
                  </a:lnTo>
                  <a:lnTo>
                    <a:pt x="900849" y="546354"/>
                  </a:lnTo>
                  <a:lnTo>
                    <a:pt x="904354" y="517817"/>
                  </a:lnTo>
                  <a:close/>
                </a:path>
                <a:path w="1213485" h="1344929">
                  <a:moveTo>
                    <a:pt x="950150" y="753706"/>
                  </a:moveTo>
                  <a:lnTo>
                    <a:pt x="927455" y="719937"/>
                  </a:lnTo>
                  <a:lnTo>
                    <a:pt x="919403" y="717931"/>
                  </a:lnTo>
                  <a:lnTo>
                    <a:pt x="854214" y="717931"/>
                  </a:lnTo>
                  <a:lnTo>
                    <a:pt x="854214" y="785393"/>
                  </a:lnTo>
                  <a:lnTo>
                    <a:pt x="797242" y="868349"/>
                  </a:lnTo>
                  <a:lnTo>
                    <a:pt x="740257" y="785393"/>
                  </a:lnTo>
                  <a:lnTo>
                    <a:pt x="854214" y="785393"/>
                  </a:lnTo>
                  <a:lnTo>
                    <a:pt x="854214" y="717931"/>
                  </a:lnTo>
                  <a:lnTo>
                    <a:pt x="675538" y="717931"/>
                  </a:lnTo>
                  <a:lnTo>
                    <a:pt x="666203" y="719137"/>
                  </a:lnTo>
                  <a:lnTo>
                    <a:pt x="640067" y="753706"/>
                  </a:lnTo>
                  <a:lnTo>
                    <a:pt x="641299" y="762749"/>
                  </a:lnTo>
                  <a:lnTo>
                    <a:pt x="766699" y="949032"/>
                  </a:lnTo>
                  <a:lnTo>
                    <a:pt x="794956" y="963980"/>
                  </a:lnTo>
                  <a:lnTo>
                    <a:pt x="803249" y="962964"/>
                  </a:lnTo>
                  <a:lnTo>
                    <a:pt x="878662" y="868349"/>
                  </a:lnTo>
                  <a:lnTo>
                    <a:pt x="935672" y="785393"/>
                  </a:lnTo>
                  <a:lnTo>
                    <a:pt x="948956" y="762749"/>
                  </a:lnTo>
                  <a:lnTo>
                    <a:pt x="950150" y="753706"/>
                  </a:lnTo>
                  <a:close/>
                </a:path>
                <a:path w="1213485" h="1344929">
                  <a:moveTo>
                    <a:pt x="1103553" y="145872"/>
                  </a:moveTo>
                  <a:lnTo>
                    <a:pt x="1100886" y="132638"/>
                  </a:lnTo>
                  <a:lnTo>
                    <a:pt x="1093622" y="121818"/>
                  </a:lnTo>
                  <a:lnTo>
                    <a:pt x="1093533" y="121691"/>
                  </a:lnTo>
                  <a:lnTo>
                    <a:pt x="1082852" y="114490"/>
                  </a:lnTo>
                  <a:lnTo>
                    <a:pt x="1083259" y="114490"/>
                  </a:lnTo>
                  <a:lnTo>
                    <a:pt x="1069365" y="111683"/>
                  </a:lnTo>
                  <a:lnTo>
                    <a:pt x="1035177" y="111683"/>
                  </a:lnTo>
                  <a:lnTo>
                    <a:pt x="1035177" y="180047"/>
                  </a:lnTo>
                  <a:lnTo>
                    <a:pt x="1035177" y="1046124"/>
                  </a:lnTo>
                  <a:lnTo>
                    <a:pt x="559295" y="1046124"/>
                  </a:lnTo>
                  <a:lnTo>
                    <a:pt x="559295" y="180047"/>
                  </a:lnTo>
                  <a:lnTo>
                    <a:pt x="1035177" y="180047"/>
                  </a:lnTo>
                  <a:lnTo>
                    <a:pt x="1035177" y="111683"/>
                  </a:lnTo>
                  <a:lnTo>
                    <a:pt x="525106" y="111683"/>
                  </a:lnTo>
                  <a:lnTo>
                    <a:pt x="511886" y="114490"/>
                  </a:lnTo>
                  <a:lnTo>
                    <a:pt x="501065" y="121818"/>
                  </a:lnTo>
                  <a:lnTo>
                    <a:pt x="493725" y="132638"/>
                  </a:lnTo>
                  <a:lnTo>
                    <a:pt x="490918" y="145872"/>
                  </a:lnTo>
                  <a:lnTo>
                    <a:pt x="490918" y="1082586"/>
                  </a:lnTo>
                  <a:lnTo>
                    <a:pt x="494334" y="1095095"/>
                  </a:lnTo>
                  <a:lnTo>
                    <a:pt x="501815" y="1105179"/>
                  </a:lnTo>
                  <a:lnTo>
                    <a:pt x="512394" y="1111948"/>
                  </a:lnTo>
                  <a:lnTo>
                    <a:pt x="525106" y="1114488"/>
                  </a:lnTo>
                  <a:lnTo>
                    <a:pt x="1069365" y="1114488"/>
                  </a:lnTo>
                  <a:lnTo>
                    <a:pt x="1082675" y="1111808"/>
                  </a:lnTo>
                  <a:lnTo>
                    <a:pt x="1093533" y="1104480"/>
                  </a:lnTo>
                  <a:lnTo>
                    <a:pt x="1100861" y="1093609"/>
                  </a:lnTo>
                  <a:lnTo>
                    <a:pt x="1103553" y="1080312"/>
                  </a:lnTo>
                  <a:lnTo>
                    <a:pt x="1103553" y="1046124"/>
                  </a:lnTo>
                  <a:lnTo>
                    <a:pt x="1103553" y="180047"/>
                  </a:lnTo>
                  <a:lnTo>
                    <a:pt x="1103553" y="145872"/>
                  </a:lnTo>
                  <a:close/>
                </a:path>
                <a:path w="1213485" h="1344929">
                  <a:moveTo>
                    <a:pt x="1212951" y="34188"/>
                  </a:moveTo>
                  <a:lnTo>
                    <a:pt x="1210284" y="20955"/>
                  </a:lnTo>
                  <a:lnTo>
                    <a:pt x="1203020" y="10147"/>
                  </a:lnTo>
                  <a:lnTo>
                    <a:pt x="1202931" y="10020"/>
                  </a:lnTo>
                  <a:lnTo>
                    <a:pt x="1192250" y="2806"/>
                  </a:lnTo>
                  <a:lnTo>
                    <a:pt x="1192657" y="2806"/>
                  </a:lnTo>
                  <a:lnTo>
                    <a:pt x="1178763" y="0"/>
                  </a:lnTo>
                  <a:lnTo>
                    <a:pt x="1144574" y="0"/>
                  </a:lnTo>
                  <a:lnTo>
                    <a:pt x="1144574" y="68376"/>
                  </a:lnTo>
                  <a:lnTo>
                    <a:pt x="1144574" y="1276311"/>
                  </a:lnTo>
                  <a:lnTo>
                    <a:pt x="449897" y="1276311"/>
                  </a:lnTo>
                  <a:lnTo>
                    <a:pt x="449897" y="353263"/>
                  </a:lnTo>
                  <a:lnTo>
                    <a:pt x="449897" y="242049"/>
                  </a:lnTo>
                  <a:lnTo>
                    <a:pt x="449897" y="68376"/>
                  </a:lnTo>
                  <a:lnTo>
                    <a:pt x="1144574" y="68376"/>
                  </a:lnTo>
                  <a:lnTo>
                    <a:pt x="1144574" y="0"/>
                  </a:lnTo>
                  <a:lnTo>
                    <a:pt x="381520" y="0"/>
                  </a:lnTo>
                  <a:lnTo>
                    <a:pt x="381520" y="68376"/>
                  </a:lnTo>
                  <a:lnTo>
                    <a:pt x="381520" y="173672"/>
                  </a:lnTo>
                  <a:lnTo>
                    <a:pt x="381520" y="242049"/>
                  </a:lnTo>
                  <a:lnTo>
                    <a:pt x="381520" y="353263"/>
                  </a:lnTo>
                  <a:lnTo>
                    <a:pt x="227457" y="353263"/>
                  </a:lnTo>
                  <a:lnTo>
                    <a:pt x="205816" y="348894"/>
                  </a:lnTo>
                  <a:lnTo>
                    <a:pt x="188137" y="336981"/>
                  </a:lnTo>
                  <a:lnTo>
                    <a:pt x="176212" y="319303"/>
                  </a:lnTo>
                  <a:lnTo>
                    <a:pt x="171843" y="297649"/>
                  </a:lnTo>
                  <a:lnTo>
                    <a:pt x="176212" y="276009"/>
                  </a:lnTo>
                  <a:lnTo>
                    <a:pt x="188137" y="258330"/>
                  </a:lnTo>
                  <a:lnTo>
                    <a:pt x="205816" y="246418"/>
                  </a:lnTo>
                  <a:lnTo>
                    <a:pt x="227457" y="242049"/>
                  </a:lnTo>
                  <a:lnTo>
                    <a:pt x="381520" y="242049"/>
                  </a:lnTo>
                  <a:lnTo>
                    <a:pt x="381520" y="173672"/>
                  </a:lnTo>
                  <a:lnTo>
                    <a:pt x="227457" y="173672"/>
                  </a:lnTo>
                  <a:lnTo>
                    <a:pt x="179197" y="183413"/>
                  </a:lnTo>
                  <a:lnTo>
                    <a:pt x="139788" y="209981"/>
                  </a:lnTo>
                  <a:lnTo>
                    <a:pt x="113220" y="249389"/>
                  </a:lnTo>
                  <a:lnTo>
                    <a:pt x="103466" y="297649"/>
                  </a:lnTo>
                  <a:lnTo>
                    <a:pt x="113220" y="345922"/>
                  </a:lnTo>
                  <a:lnTo>
                    <a:pt x="139788" y="385330"/>
                  </a:lnTo>
                  <a:lnTo>
                    <a:pt x="179197" y="411899"/>
                  </a:lnTo>
                  <a:lnTo>
                    <a:pt x="227457" y="421640"/>
                  </a:lnTo>
                  <a:lnTo>
                    <a:pt x="381520" y="421640"/>
                  </a:lnTo>
                  <a:lnTo>
                    <a:pt x="381520" y="1276311"/>
                  </a:lnTo>
                  <a:lnTo>
                    <a:pt x="68376" y="1276311"/>
                  </a:lnTo>
                  <a:lnTo>
                    <a:pt x="68376" y="68376"/>
                  </a:lnTo>
                  <a:lnTo>
                    <a:pt x="381520" y="68376"/>
                  </a:lnTo>
                  <a:lnTo>
                    <a:pt x="381520" y="0"/>
                  </a:lnTo>
                  <a:lnTo>
                    <a:pt x="34188" y="0"/>
                  </a:lnTo>
                  <a:lnTo>
                    <a:pt x="20955" y="2806"/>
                  </a:lnTo>
                  <a:lnTo>
                    <a:pt x="10147" y="10147"/>
                  </a:lnTo>
                  <a:lnTo>
                    <a:pt x="2806" y="20955"/>
                  </a:lnTo>
                  <a:lnTo>
                    <a:pt x="0" y="34188"/>
                  </a:lnTo>
                  <a:lnTo>
                    <a:pt x="0" y="1310500"/>
                  </a:lnTo>
                  <a:lnTo>
                    <a:pt x="2857" y="1323809"/>
                  </a:lnTo>
                  <a:lnTo>
                    <a:pt x="10147" y="1334541"/>
                  </a:lnTo>
                  <a:lnTo>
                    <a:pt x="21132" y="1341996"/>
                  </a:lnTo>
                  <a:lnTo>
                    <a:pt x="21513" y="1341996"/>
                  </a:lnTo>
                  <a:lnTo>
                    <a:pt x="34188" y="1344688"/>
                  </a:lnTo>
                  <a:lnTo>
                    <a:pt x="1178763" y="1344688"/>
                  </a:lnTo>
                  <a:lnTo>
                    <a:pt x="1192072" y="1341996"/>
                  </a:lnTo>
                  <a:lnTo>
                    <a:pt x="1202931" y="1334668"/>
                  </a:lnTo>
                  <a:lnTo>
                    <a:pt x="1210259" y="1323809"/>
                  </a:lnTo>
                  <a:lnTo>
                    <a:pt x="1212951" y="1310500"/>
                  </a:lnTo>
                  <a:lnTo>
                    <a:pt x="1212951" y="1276311"/>
                  </a:lnTo>
                  <a:lnTo>
                    <a:pt x="1212951" y="68376"/>
                  </a:lnTo>
                  <a:lnTo>
                    <a:pt x="1212951" y="34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7198424" y="2166143"/>
            <a:ext cx="7200265" cy="104140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15"/>
              </a:spcBef>
            </a:pPr>
            <a:r>
              <a:rPr dirty="0" sz="3300" i="1">
                <a:solidFill>
                  <a:srgbClr val="FFFFFF"/>
                </a:solidFill>
                <a:latin typeface="Calibri"/>
                <a:cs typeface="Calibri"/>
              </a:rPr>
              <a:t>Increase</a:t>
            </a:r>
            <a:r>
              <a:rPr dirty="0" sz="3300" spc="-114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00" spc="-20" i="1">
                <a:solidFill>
                  <a:srgbClr val="FFFFFF"/>
                </a:solidFill>
                <a:latin typeface="Calibri"/>
                <a:cs typeface="Calibri"/>
              </a:rPr>
              <a:t>marketing</a:t>
            </a:r>
            <a:r>
              <a:rPr dirty="0" sz="3300" spc="-10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00" i="1">
                <a:solidFill>
                  <a:srgbClr val="FFFFFF"/>
                </a:solidFill>
                <a:latin typeface="Calibri"/>
                <a:cs typeface="Calibri"/>
              </a:rPr>
              <a:t>efforts</a:t>
            </a:r>
            <a:r>
              <a:rPr dirty="0" sz="3300" spc="-10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00" i="1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dirty="0" sz="3300" spc="-114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00" i="1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dirty="0" sz="3300" spc="-10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00" spc="-25" i="1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3300" i="1">
                <a:solidFill>
                  <a:srgbClr val="FFFFFF"/>
                </a:solidFill>
                <a:latin typeface="Calibri"/>
                <a:cs typeface="Calibri"/>
              </a:rPr>
              <a:t>already</a:t>
            </a:r>
            <a:r>
              <a:rPr dirty="0" sz="3300" spc="-12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00" spc="-20" i="1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198424" y="4578127"/>
            <a:ext cx="6715125" cy="104140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15"/>
              </a:spcBef>
            </a:pPr>
            <a:r>
              <a:rPr dirty="0" sz="3300" i="1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r>
              <a:rPr dirty="0" sz="3300" spc="-1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00" i="1">
                <a:solidFill>
                  <a:srgbClr val="FFFFFF"/>
                </a:solidFill>
                <a:latin typeface="Calibri"/>
                <a:cs typeface="Calibri"/>
              </a:rPr>
              <a:t>campaigns</a:t>
            </a:r>
            <a:r>
              <a:rPr dirty="0" sz="3300" spc="-1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00" i="1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3300" spc="-1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00" i="1">
                <a:solidFill>
                  <a:srgbClr val="FFFFFF"/>
                </a:solidFill>
                <a:latin typeface="Calibri"/>
                <a:cs typeface="Calibri"/>
              </a:rPr>
              <a:t>expand</a:t>
            </a:r>
            <a:r>
              <a:rPr dirty="0" sz="3300" spc="-10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00" i="1">
                <a:solidFill>
                  <a:srgbClr val="FFFFFF"/>
                </a:solidFill>
                <a:latin typeface="Calibri"/>
                <a:cs typeface="Calibri"/>
              </a:rPr>
              <a:t>availability</a:t>
            </a:r>
            <a:r>
              <a:rPr dirty="0" sz="3300" spc="-11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00" spc="-25" i="1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3300" i="1">
                <a:solidFill>
                  <a:srgbClr val="FFFFFF"/>
                </a:solidFill>
                <a:latin typeface="Calibri"/>
                <a:cs typeface="Calibri"/>
              </a:rPr>
              <a:t>top</a:t>
            </a:r>
            <a:r>
              <a:rPr dirty="0" sz="3300" spc="-7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00" spc="-10" i="1">
                <a:solidFill>
                  <a:srgbClr val="FFFFFF"/>
                </a:solidFill>
                <a:latin typeface="Calibri"/>
                <a:cs typeface="Calibri"/>
              </a:rPr>
              <a:t>seller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198424" y="7026530"/>
            <a:ext cx="7143750" cy="104140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15"/>
              </a:spcBef>
            </a:pPr>
            <a:r>
              <a:rPr dirty="0" sz="3300" i="1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dirty="0" sz="3300" spc="-9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00" spc="-10" i="1">
                <a:solidFill>
                  <a:srgbClr val="FFFFFF"/>
                </a:solidFill>
                <a:latin typeface="Calibri"/>
                <a:cs typeface="Calibri"/>
              </a:rPr>
              <a:t>discounts/promotions</a:t>
            </a:r>
            <a:r>
              <a:rPr dirty="0" sz="3300" spc="-8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00" i="1">
                <a:solidFill>
                  <a:srgbClr val="FFFFFF"/>
                </a:solidFill>
                <a:latin typeface="Calibri"/>
                <a:cs typeface="Calibri"/>
              </a:rPr>
              <a:t>during</a:t>
            </a:r>
            <a:r>
              <a:rPr dirty="0" sz="3300" spc="-8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00" spc="-20" i="1">
                <a:solidFill>
                  <a:srgbClr val="FFFFFF"/>
                </a:solidFill>
                <a:latin typeface="Calibri"/>
                <a:cs typeface="Calibri"/>
              </a:rPr>
              <a:t>peak </a:t>
            </a:r>
            <a:r>
              <a:rPr dirty="0" sz="3300" spc="-10" i="1">
                <a:solidFill>
                  <a:srgbClr val="FFFFFF"/>
                </a:solidFill>
                <a:latin typeface="Calibri"/>
                <a:cs typeface="Calibri"/>
              </a:rPr>
              <a:t>season</a:t>
            </a:r>
            <a:endParaRPr sz="33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198424" y="9643736"/>
            <a:ext cx="7294880" cy="104140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15"/>
              </a:spcBef>
            </a:pPr>
            <a:r>
              <a:rPr dirty="0" sz="3300" i="1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3300" spc="-9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00" i="1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dirty="0" sz="3300" spc="-9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00" i="1">
                <a:solidFill>
                  <a:srgbClr val="FFFFFF"/>
                </a:solidFill>
                <a:latin typeface="Calibri"/>
                <a:cs typeface="Calibri"/>
              </a:rPr>
              <a:t>filters</a:t>
            </a:r>
            <a:r>
              <a:rPr dirty="0" sz="3300" spc="-8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00" i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300" spc="-8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00" i="1">
                <a:solidFill>
                  <a:srgbClr val="FFFFFF"/>
                </a:solidFill>
                <a:latin typeface="Calibri"/>
                <a:cs typeface="Calibri"/>
              </a:rPr>
              <a:t>identify</a:t>
            </a:r>
            <a:r>
              <a:rPr dirty="0" sz="3300" spc="-8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00" i="1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3300" spc="-9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00" spc="-10" i="1">
                <a:solidFill>
                  <a:srgbClr val="FFFFFF"/>
                </a:solidFill>
                <a:latin typeface="Calibri"/>
                <a:cs typeface="Calibri"/>
              </a:rPr>
              <a:t>improve </a:t>
            </a:r>
            <a:r>
              <a:rPr dirty="0" sz="3300" i="1">
                <a:solidFill>
                  <a:srgbClr val="FFFFFF"/>
                </a:solidFill>
                <a:latin typeface="Calibri"/>
                <a:cs typeface="Calibri"/>
              </a:rPr>
              <a:t>weak</a:t>
            </a:r>
            <a:r>
              <a:rPr dirty="0" sz="3300" spc="-8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300" spc="-10" i="1">
                <a:solidFill>
                  <a:srgbClr val="FFFFFF"/>
                </a:solidFill>
                <a:latin typeface="Calibri"/>
                <a:cs typeface="Calibri"/>
              </a:rPr>
              <a:t>regions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sql_sales_dashboard_presentation</dc:title>
  <dcterms:created xsi:type="dcterms:W3CDTF">2025-08-22T11:20:06Z</dcterms:created>
  <dcterms:modified xsi:type="dcterms:W3CDTF">2025-08-22T11:20:06Z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2025-08-22T00:00:00Z</vt:filetime>
  </property>
  <property fmtid="{D5CDD505-2E9C-101B-9397-08002B2CF9AE}" pid="3" name="Creator">
    <vt:lpwstr>Keynote</vt:lpwstr>
  </property>
  <property fmtid="{D5CDD505-2E9C-101B-9397-08002B2CF9AE}" pid="4" name="LastSaved">
    <vt:filetime>2025-08-22T00:00:00Z</vt:filetime>
  </property>
  <property fmtid="{D5CDD505-2E9C-101B-9397-08002B2CF9AE}" pid="5" name="Producer">
    <vt:lpwstr>macOS Version 15.0 (Build 24A335) Quartz PDFContext</vt:lpwstr>
  </property>
</Properties>
</file>