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5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6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3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8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79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0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4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E54D-9443-4E51-B92B-7603555C55A6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3110-E667-4822-A244-7B61FC541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6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41995"/>
            <a:ext cx="2533650" cy="21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2702955" cy="1800200"/>
          </a:xfrm>
          <a:prstGeom prst="rect">
            <a:avLst/>
          </a:prstGeom>
        </p:spPr>
      </p:pic>
      <p:pic>
        <p:nvPicPr>
          <p:cNvPr id="1029" name="Picture 5" descr="C:\Program Files (x86)\Microsoft Office\MEDIA\OFFICE14\Bullets\BD2129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738"/>
            <a:ext cx="1296144" cy="5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73016"/>
            <a:ext cx="25336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2" y="3773041"/>
            <a:ext cx="2644140" cy="2133600"/>
          </a:xfrm>
          <a:prstGeom prst="rect">
            <a:avLst/>
          </a:prstGeom>
        </p:spPr>
      </p:pic>
      <p:pic>
        <p:nvPicPr>
          <p:cNvPr id="1032" name="Picture 8" descr="C:\Program Files (x86)\Microsoft Office\MEDIA\OFFICE14\Bullets\BD21298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81128"/>
            <a:ext cx="1440159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06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92696"/>
            <a:ext cx="2190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2438"/>
            <a:ext cx="2971800" cy="213360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17032"/>
            <a:ext cx="2190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73" y="3735296"/>
            <a:ext cx="2969719" cy="19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33822"/>
            <a:ext cx="3124200" cy="2133600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6672"/>
            <a:ext cx="2190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2520280" cy="1447458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08" y="3849442"/>
            <a:ext cx="2190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35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0" y="116632"/>
            <a:ext cx="2026920" cy="20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104" y="2348880"/>
            <a:ext cx="3243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jersey, T-shirt, tee (610): 12.521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sweatshirt (841): 7.691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dumbbell (543): 7.437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drumstick (542): 7.235 </a:t>
            </a: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ping-pong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ball (722): 6.972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miniskirt, mini (655): 6.622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crutch (523): 6.286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wig (903): 6.254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jean, blue jean, den (608): 6.234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paintbrush (696): 6.074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72" y="386751"/>
            <a:ext cx="1962129" cy="196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98232"/>
            <a:ext cx="1729640" cy="1750648"/>
          </a:xfrm>
          <a:prstGeom prst="rect">
            <a:avLst/>
          </a:prstGeom>
        </p:spPr>
      </p:pic>
      <p:pic>
        <p:nvPicPr>
          <p:cNvPr id="4100" name="Picture 4" descr="C:\Program Files (x86)\Microsoft Office\MEDIA\OFFICE14\Bullets\BD21298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2598738"/>
            <a:ext cx="72548" cy="7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4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</dc:creator>
  <cp:lastModifiedBy>UDIT</cp:lastModifiedBy>
  <cp:revision>4</cp:revision>
  <dcterms:created xsi:type="dcterms:W3CDTF">2021-12-31T12:03:26Z</dcterms:created>
  <dcterms:modified xsi:type="dcterms:W3CDTF">2021-12-31T12:50:06Z</dcterms:modified>
</cp:coreProperties>
</file>