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FF8B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E21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31726"/>
            <a:ext cx="2783937" cy="1463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892332" y="7794704"/>
            <a:ext cx="2379222" cy="1463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16000" y="3096741"/>
            <a:ext cx="7686675" cy="555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106629" y="3096741"/>
            <a:ext cx="7755890" cy="603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E21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31726"/>
            <a:ext cx="2783937" cy="1463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892332" y="7794704"/>
            <a:ext cx="2379222" cy="1463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915253" y="0"/>
            <a:ext cx="2372995" cy="2369820"/>
          </a:xfrm>
          <a:custGeom>
            <a:avLst/>
            <a:gdLst/>
            <a:ahLst/>
            <a:cxnLst/>
            <a:rect l="l" t="t" r="r" b="b"/>
            <a:pathLst>
              <a:path w="2372994" h="2369820">
                <a:moveTo>
                  <a:pt x="2061036" y="2161734"/>
                </a:moveTo>
                <a:lnTo>
                  <a:pt x="2041201" y="2174154"/>
                </a:lnTo>
                <a:lnTo>
                  <a:pt x="2021122" y="2186225"/>
                </a:lnTo>
                <a:lnTo>
                  <a:pt x="2000822" y="2197921"/>
                </a:lnTo>
                <a:lnTo>
                  <a:pt x="1980323" y="2209216"/>
                </a:lnTo>
                <a:lnTo>
                  <a:pt x="84056" y="559282"/>
                </a:lnTo>
                <a:lnTo>
                  <a:pt x="92212" y="537247"/>
                </a:lnTo>
                <a:lnTo>
                  <a:pt x="100961" y="515500"/>
                </a:lnTo>
                <a:lnTo>
                  <a:pt x="110190" y="493989"/>
                </a:lnTo>
                <a:lnTo>
                  <a:pt x="119785" y="472659"/>
                </a:lnTo>
                <a:lnTo>
                  <a:pt x="2061036" y="2161734"/>
                </a:lnTo>
                <a:close/>
              </a:path>
              <a:path w="2372994" h="2369820">
                <a:moveTo>
                  <a:pt x="1903658" y="2247574"/>
                </a:moveTo>
                <a:lnTo>
                  <a:pt x="1881064" y="2257832"/>
                </a:lnTo>
                <a:lnTo>
                  <a:pt x="1858263" y="2267568"/>
                </a:lnTo>
                <a:lnTo>
                  <a:pt x="1835282" y="2276829"/>
                </a:lnTo>
                <a:lnTo>
                  <a:pt x="1812149" y="2285662"/>
                </a:lnTo>
                <a:lnTo>
                  <a:pt x="31458" y="736289"/>
                </a:lnTo>
                <a:lnTo>
                  <a:pt x="37008" y="712158"/>
                </a:lnTo>
                <a:lnTo>
                  <a:pt x="43002" y="688117"/>
                </a:lnTo>
                <a:lnTo>
                  <a:pt x="49493" y="664189"/>
                </a:lnTo>
                <a:lnTo>
                  <a:pt x="56528" y="640393"/>
                </a:lnTo>
                <a:lnTo>
                  <a:pt x="1903658" y="2247574"/>
                </a:lnTo>
                <a:close/>
              </a:path>
              <a:path w="2372994" h="2369820">
                <a:moveTo>
                  <a:pt x="2323380" y="1943237"/>
                </a:moveTo>
                <a:lnTo>
                  <a:pt x="2307968" y="1959474"/>
                </a:lnTo>
                <a:lnTo>
                  <a:pt x="2292389" y="1975431"/>
                </a:lnTo>
                <a:lnTo>
                  <a:pt x="2276597" y="1991109"/>
                </a:lnTo>
                <a:lnTo>
                  <a:pt x="2260541" y="2006514"/>
                </a:lnTo>
                <a:lnTo>
                  <a:pt x="245931" y="253609"/>
                </a:lnTo>
                <a:lnTo>
                  <a:pt x="258967" y="235578"/>
                </a:lnTo>
                <a:lnTo>
                  <a:pt x="272312" y="217769"/>
                </a:lnTo>
                <a:lnTo>
                  <a:pt x="285961" y="200134"/>
                </a:lnTo>
                <a:lnTo>
                  <a:pt x="299912" y="182624"/>
                </a:lnTo>
                <a:lnTo>
                  <a:pt x="2323380" y="1943237"/>
                </a:lnTo>
                <a:close/>
              </a:path>
              <a:path w="2372994" h="2369820">
                <a:moveTo>
                  <a:pt x="2200401" y="2059979"/>
                </a:moveTo>
                <a:lnTo>
                  <a:pt x="2182794" y="2074337"/>
                </a:lnTo>
                <a:lnTo>
                  <a:pt x="2165020" y="2088414"/>
                </a:lnTo>
                <a:lnTo>
                  <a:pt x="2147078" y="2102161"/>
                </a:lnTo>
                <a:lnTo>
                  <a:pt x="2128963" y="2115530"/>
                </a:lnTo>
                <a:lnTo>
                  <a:pt x="156153" y="398996"/>
                </a:lnTo>
                <a:lnTo>
                  <a:pt x="166891" y="379209"/>
                </a:lnTo>
                <a:lnTo>
                  <a:pt x="178041" y="359551"/>
                </a:lnTo>
                <a:lnTo>
                  <a:pt x="189566" y="340037"/>
                </a:lnTo>
                <a:lnTo>
                  <a:pt x="201432" y="320683"/>
                </a:lnTo>
                <a:lnTo>
                  <a:pt x="2200401" y="2059979"/>
                </a:lnTo>
                <a:close/>
              </a:path>
              <a:path w="2372994" h="2369820">
                <a:moveTo>
                  <a:pt x="1275167" y="2367829"/>
                </a:moveTo>
                <a:lnTo>
                  <a:pt x="1236469" y="2365437"/>
                </a:lnTo>
                <a:lnTo>
                  <a:pt x="1197889" y="2361915"/>
                </a:lnTo>
                <a:lnTo>
                  <a:pt x="1159431" y="2357263"/>
                </a:lnTo>
                <a:lnTo>
                  <a:pt x="1121095" y="2351482"/>
                </a:lnTo>
                <a:lnTo>
                  <a:pt x="61262" y="1429325"/>
                </a:lnTo>
                <a:lnTo>
                  <a:pt x="50234" y="1392155"/>
                </a:lnTo>
                <a:lnTo>
                  <a:pt x="40310" y="1354709"/>
                </a:lnTo>
                <a:lnTo>
                  <a:pt x="31488" y="1316989"/>
                </a:lnTo>
                <a:lnTo>
                  <a:pt x="23770" y="1278993"/>
                </a:lnTo>
                <a:lnTo>
                  <a:pt x="1275167" y="2367829"/>
                </a:lnTo>
                <a:close/>
              </a:path>
              <a:path w="2372994" h="2369820">
                <a:moveTo>
                  <a:pt x="1519089" y="2357778"/>
                </a:moveTo>
                <a:lnTo>
                  <a:pt x="1488198" y="2361688"/>
                </a:lnTo>
                <a:lnTo>
                  <a:pt x="1457353" y="2364863"/>
                </a:lnTo>
                <a:lnTo>
                  <a:pt x="1426559" y="2367351"/>
                </a:lnTo>
                <a:lnTo>
                  <a:pt x="1395817" y="2369202"/>
                </a:lnTo>
                <a:lnTo>
                  <a:pt x="5729" y="1159692"/>
                </a:lnTo>
                <a:lnTo>
                  <a:pt x="3039" y="1128752"/>
                </a:lnTo>
                <a:lnTo>
                  <a:pt x="1311" y="1097966"/>
                </a:lnTo>
                <a:lnTo>
                  <a:pt x="360" y="1067125"/>
                </a:lnTo>
                <a:lnTo>
                  <a:pt x="0" y="1036024"/>
                </a:lnTo>
                <a:lnTo>
                  <a:pt x="1519089" y="2357778"/>
                </a:lnTo>
                <a:close/>
              </a:path>
              <a:path w="2372994" h="2369820">
                <a:moveTo>
                  <a:pt x="1724550" y="2314505"/>
                </a:moveTo>
                <a:lnTo>
                  <a:pt x="1698522" y="2321810"/>
                </a:lnTo>
                <a:lnTo>
                  <a:pt x="1672327" y="2328651"/>
                </a:lnTo>
                <a:lnTo>
                  <a:pt x="1646079" y="2335080"/>
                </a:lnTo>
                <a:lnTo>
                  <a:pt x="1619892" y="2341152"/>
                </a:lnTo>
                <a:lnTo>
                  <a:pt x="2667" y="934011"/>
                </a:lnTo>
                <a:lnTo>
                  <a:pt x="5137" y="907029"/>
                </a:lnTo>
                <a:lnTo>
                  <a:pt x="7928" y="880099"/>
                </a:lnTo>
                <a:lnTo>
                  <a:pt x="11068" y="853290"/>
                </a:lnTo>
                <a:lnTo>
                  <a:pt x="14588" y="826674"/>
                </a:lnTo>
                <a:lnTo>
                  <a:pt x="1724550" y="2314505"/>
                </a:lnTo>
                <a:close/>
              </a:path>
              <a:path w="2372994" h="2369820">
                <a:moveTo>
                  <a:pt x="2372746" y="320985"/>
                </a:moveTo>
                <a:lnTo>
                  <a:pt x="2003838" y="0"/>
                </a:lnTo>
                <a:lnTo>
                  <a:pt x="2203585" y="0"/>
                </a:lnTo>
                <a:lnTo>
                  <a:pt x="2222118" y="15548"/>
                </a:lnTo>
                <a:lnTo>
                  <a:pt x="2223051" y="15874"/>
                </a:lnTo>
                <a:lnTo>
                  <a:pt x="2261224" y="50272"/>
                </a:lnTo>
                <a:lnTo>
                  <a:pt x="2297049" y="85092"/>
                </a:lnTo>
                <a:lnTo>
                  <a:pt x="2331493" y="121179"/>
                </a:lnTo>
                <a:lnTo>
                  <a:pt x="2364557" y="158533"/>
                </a:lnTo>
                <a:lnTo>
                  <a:pt x="2372746" y="168516"/>
                </a:lnTo>
                <a:lnTo>
                  <a:pt x="2372746" y="320985"/>
                </a:lnTo>
                <a:close/>
              </a:path>
              <a:path w="2372994" h="2369820">
                <a:moveTo>
                  <a:pt x="2372746" y="990277"/>
                </a:moveTo>
                <a:lnTo>
                  <a:pt x="1234622" y="0"/>
                </a:lnTo>
                <a:lnTo>
                  <a:pt x="1369905" y="0"/>
                </a:lnTo>
                <a:lnTo>
                  <a:pt x="2372746" y="872567"/>
                </a:lnTo>
                <a:lnTo>
                  <a:pt x="2372746" y="990277"/>
                </a:lnTo>
                <a:close/>
              </a:path>
              <a:path w="2372994" h="2369820">
                <a:moveTo>
                  <a:pt x="2372746" y="768234"/>
                </a:moveTo>
                <a:lnTo>
                  <a:pt x="1489816" y="0"/>
                </a:lnTo>
                <a:lnTo>
                  <a:pt x="1625099" y="0"/>
                </a:lnTo>
                <a:lnTo>
                  <a:pt x="2372746" y="650524"/>
                </a:lnTo>
                <a:lnTo>
                  <a:pt x="2372746" y="768234"/>
                </a:lnTo>
                <a:close/>
              </a:path>
              <a:path w="2372994" h="2369820">
                <a:moveTo>
                  <a:pt x="2372746" y="1882586"/>
                </a:moveTo>
                <a:lnTo>
                  <a:pt x="350939" y="123419"/>
                </a:lnTo>
                <a:lnTo>
                  <a:pt x="366133" y="107102"/>
                </a:lnTo>
                <a:lnTo>
                  <a:pt x="381578" y="91071"/>
                </a:lnTo>
                <a:lnTo>
                  <a:pt x="397215" y="75344"/>
                </a:lnTo>
                <a:lnTo>
                  <a:pt x="412984" y="59938"/>
                </a:lnTo>
                <a:lnTo>
                  <a:pt x="2372746" y="1765119"/>
                </a:lnTo>
                <a:lnTo>
                  <a:pt x="2372746" y="1882586"/>
                </a:lnTo>
                <a:close/>
              </a:path>
              <a:path w="2372994" h="2369820">
                <a:moveTo>
                  <a:pt x="2372746" y="544974"/>
                </a:moveTo>
                <a:lnTo>
                  <a:pt x="1746408" y="0"/>
                </a:lnTo>
                <a:lnTo>
                  <a:pt x="1880573" y="0"/>
                </a:lnTo>
                <a:lnTo>
                  <a:pt x="2372746" y="428237"/>
                </a:lnTo>
                <a:lnTo>
                  <a:pt x="2372746" y="544974"/>
                </a:lnTo>
                <a:close/>
              </a:path>
              <a:path w="2372994" h="2369820">
                <a:moveTo>
                  <a:pt x="2372746" y="1212807"/>
                </a:moveTo>
                <a:lnTo>
                  <a:pt x="978868" y="0"/>
                </a:lnTo>
                <a:lnTo>
                  <a:pt x="1114152" y="0"/>
                </a:lnTo>
                <a:lnTo>
                  <a:pt x="2372746" y="1095097"/>
                </a:lnTo>
                <a:lnTo>
                  <a:pt x="2372746" y="1212807"/>
                </a:lnTo>
                <a:close/>
              </a:path>
              <a:path w="2372994" h="2369820">
                <a:moveTo>
                  <a:pt x="2372746" y="1658596"/>
                </a:moveTo>
                <a:lnTo>
                  <a:pt x="472931" y="5575"/>
                </a:lnTo>
                <a:lnTo>
                  <a:pt x="479563" y="0"/>
                </a:lnTo>
                <a:lnTo>
                  <a:pt x="601807" y="0"/>
                </a:lnTo>
                <a:lnTo>
                  <a:pt x="2372746" y="1540887"/>
                </a:lnTo>
                <a:lnTo>
                  <a:pt x="2372746" y="1658596"/>
                </a:lnTo>
                <a:close/>
              </a:path>
              <a:path w="2372994" h="2369820">
                <a:moveTo>
                  <a:pt x="2372746" y="1435823"/>
                </a:moveTo>
                <a:lnTo>
                  <a:pt x="722556" y="0"/>
                </a:lnTo>
                <a:lnTo>
                  <a:pt x="857840" y="0"/>
                </a:lnTo>
                <a:lnTo>
                  <a:pt x="2372746" y="1318114"/>
                </a:lnTo>
                <a:lnTo>
                  <a:pt x="2372746" y="1435823"/>
                </a:lnTo>
                <a:close/>
              </a:path>
              <a:path w="2372994" h="2369820">
                <a:moveTo>
                  <a:pt x="956387" y="2314935"/>
                </a:moveTo>
                <a:lnTo>
                  <a:pt x="911011" y="2300506"/>
                </a:lnTo>
                <a:lnTo>
                  <a:pt x="866288" y="2284516"/>
                </a:lnTo>
                <a:lnTo>
                  <a:pt x="822218" y="2266965"/>
                </a:lnTo>
                <a:lnTo>
                  <a:pt x="778800" y="2247853"/>
                </a:lnTo>
                <a:lnTo>
                  <a:pt x="736035" y="2227181"/>
                </a:lnTo>
                <a:lnTo>
                  <a:pt x="693923" y="2204948"/>
                </a:lnTo>
                <a:lnTo>
                  <a:pt x="652627" y="2181247"/>
                </a:lnTo>
                <a:lnTo>
                  <a:pt x="612299" y="2156158"/>
                </a:lnTo>
                <a:lnTo>
                  <a:pt x="572938" y="2129683"/>
                </a:lnTo>
                <a:lnTo>
                  <a:pt x="534546" y="2101820"/>
                </a:lnTo>
                <a:lnTo>
                  <a:pt x="497122" y="2072571"/>
                </a:lnTo>
                <a:lnTo>
                  <a:pt x="460668" y="2041937"/>
                </a:lnTo>
                <a:lnTo>
                  <a:pt x="424319" y="2009225"/>
                </a:lnTo>
                <a:lnTo>
                  <a:pt x="390177" y="1976205"/>
                </a:lnTo>
                <a:lnTo>
                  <a:pt x="357274" y="1942034"/>
                </a:lnTo>
                <a:lnTo>
                  <a:pt x="325611" y="1906712"/>
                </a:lnTo>
                <a:lnTo>
                  <a:pt x="295186" y="1870239"/>
                </a:lnTo>
                <a:lnTo>
                  <a:pt x="266000" y="1832614"/>
                </a:lnTo>
                <a:lnTo>
                  <a:pt x="238162" y="1793983"/>
                </a:lnTo>
                <a:lnTo>
                  <a:pt x="211777" y="1754489"/>
                </a:lnTo>
                <a:lnTo>
                  <a:pt x="186847" y="1714131"/>
                </a:lnTo>
                <a:lnTo>
                  <a:pt x="163372" y="1672911"/>
                </a:lnTo>
                <a:lnTo>
                  <a:pt x="141351" y="1630827"/>
                </a:lnTo>
                <a:lnTo>
                  <a:pt x="120784" y="1587880"/>
                </a:lnTo>
                <a:lnTo>
                  <a:pt x="956387" y="2314935"/>
                </a:lnTo>
                <a:close/>
              </a:path>
            </a:pathLst>
          </a:custGeom>
          <a:solidFill>
            <a:srgbClr val="2D5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E21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4560" y="2117633"/>
            <a:ext cx="6198878" cy="1233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6122" y="4542659"/>
            <a:ext cx="17015755" cy="3522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FF8B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1726"/>
            <a:ext cx="2783937" cy="1463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892332" y="7794704"/>
            <a:ext cx="2379222" cy="1463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03934" y="2297457"/>
            <a:ext cx="8790940" cy="6200775"/>
            <a:chOff x="2303934" y="2297457"/>
            <a:chExt cx="8790940" cy="6200775"/>
          </a:xfrm>
        </p:grpSpPr>
        <p:sp>
          <p:nvSpPr>
            <p:cNvPr id="5" name="object 5"/>
            <p:cNvSpPr/>
            <p:nvPr/>
          </p:nvSpPr>
          <p:spPr>
            <a:xfrm>
              <a:off x="5902573" y="5816459"/>
              <a:ext cx="2683510" cy="2681605"/>
            </a:xfrm>
            <a:custGeom>
              <a:avLst/>
              <a:gdLst/>
              <a:ahLst/>
              <a:cxnLst/>
              <a:rect l="l" t="t" r="r" b="b"/>
              <a:pathLst>
                <a:path w="2683509" h="2681604">
                  <a:moveTo>
                    <a:pt x="2061036" y="2473818"/>
                  </a:moveTo>
                  <a:lnTo>
                    <a:pt x="2041201" y="2486237"/>
                  </a:lnTo>
                  <a:lnTo>
                    <a:pt x="2021122" y="2498308"/>
                  </a:lnTo>
                  <a:lnTo>
                    <a:pt x="2000822" y="2510004"/>
                  </a:lnTo>
                  <a:lnTo>
                    <a:pt x="1980323" y="2521300"/>
                  </a:lnTo>
                  <a:lnTo>
                    <a:pt x="84056" y="871365"/>
                  </a:lnTo>
                  <a:lnTo>
                    <a:pt x="92212" y="849331"/>
                  </a:lnTo>
                  <a:lnTo>
                    <a:pt x="100961" y="827584"/>
                  </a:lnTo>
                  <a:lnTo>
                    <a:pt x="110190" y="806072"/>
                  </a:lnTo>
                  <a:lnTo>
                    <a:pt x="119785" y="784742"/>
                  </a:lnTo>
                  <a:lnTo>
                    <a:pt x="2061036" y="2473818"/>
                  </a:lnTo>
                  <a:close/>
                </a:path>
                <a:path w="2683509" h="2681604">
                  <a:moveTo>
                    <a:pt x="1903658" y="2559657"/>
                  </a:moveTo>
                  <a:lnTo>
                    <a:pt x="1881064" y="2569916"/>
                  </a:lnTo>
                  <a:lnTo>
                    <a:pt x="1858263" y="2579652"/>
                  </a:lnTo>
                  <a:lnTo>
                    <a:pt x="1835282" y="2588913"/>
                  </a:lnTo>
                  <a:lnTo>
                    <a:pt x="1812149" y="2597745"/>
                  </a:lnTo>
                  <a:lnTo>
                    <a:pt x="31458" y="1048373"/>
                  </a:lnTo>
                  <a:lnTo>
                    <a:pt x="37008" y="1024241"/>
                  </a:lnTo>
                  <a:lnTo>
                    <a:pt x="43002" y="1000201"/>
                  </a:lnTo>
                  <a:lnTo>
                    <a:pt x="49493" y="976272"/>
                  </a:lnTo>
                  <a:lnTo>
                    <a:pt x="56528" y="952476"/>
                  </a:lnTo>
                  <a:lnTo>
                    <a:pt x="1903658" y="2559657"/>
                  </a:lnTo>
                  <a:close/>
                </a:path>
                <a:path w="2683509" h="2681604">
                  <a:moveTo>
                    <a:pt x="2323380" y="2255320"/>
                  </a:moveTo>
                  <a:lnTo>
                    <a:pt x="2307968" y="2271558"/>
                  </a:lnTo>
                  <a:lnTo>
                    <a:pt x="2292389" y="2287514"/>
                  </a:lnTo>
                  <a:lnTo>
                    <a:pt x="2276597" y="2303193"/>
                  </a:lnTo>
                  <a:lnTo>
                    <a:pt x="2260541" y="2318597"/>
                  </a:lnTo>
                  <a:lnTo>
                    <a:pt x="245931" y="565692"/>
                  </a:lnTo>
                  <a:lnTo>
                    <a:pt x="258967" y="547661"/>
                  </a:lnTo>
                  <a:lnTo>
                    <a:pt x="272312" y="529852"/>
                  </a:lnTo>
                  <a:lnTo>
                    <a:pt x="285961" y="512217"/>
                  </a:lnTo>
                  <a:lnTo>
                    <a:pt x="299912" y="494708"/>
                  </a:lnTo>
                  <a:lnTo>
                    <a:pt x="2323380" y="2255320"/>
                  </a:lnTo>
                  <a:close/>
                </a:path>
                <a:path w="2683509" h="2681604">
                  <a:moveTo>
                    <a:pt x="2200401" y="2372063"/>
                  </a:moveTo>
                  <a:lnTo>
                    <a:pt x="2182794" y="2386421"/>
                  </a:lnTo>
                  <a:lnTo>
                    <a:pt x="2165020" y="2400498"/>
                  </a:lnTo>
                  <a:lnTo>
                    <a:pt x="2147078" y="2414245"/>
                  </a:lnTo>
                  <a:lnTo>
                    <a:pt x="2128963" y="2427614"/>
                  </a:lnTo>
                  <a:lnTo>
                    <a:pt x="156153" y="711080"/>
                  </a:lnTo>
                  <a:lnTo>
                    <a:pt x="166891" y="691292"/>
                  </a:lnTo>
                  <a:lnTo>
                    <a:pt x="178041" y="671634"/>
                  </a:lnTo>
                  <a:lnTo>
                    <a:pt x="189566" y="652121"/>
                  </a:lnTo>
                  <a:lnTo>
                    <a:pt x="201432" y="632767"/>
                  </a:lnTo>
                  <a:lnTo>
                    <a:pt x="2200401" y="2372063"/>
                  </a:lnTo>
                  <a:close/>
                </a:path>
                <a:path w="2683509" h="2681604">
                  <a:moveTo>
                    <a:pt x="1275167" y="2679913"/>
                  </a:moveTo>
                  <a:lnTo>
                    <a:pt x="1236469" y="2677521"/>
                  </a:lnTo>
                  <a:lnTo>
                    <a:pt x="1197889" y="2673998"/>
                  </a:lnTo>
                  <a:lnTo>
                    <a:pt x="1159431" y="2669346"/>
                  </a:lnTo>
                  <a:lnTo>
                    <a:pt x="1121095" y="2663565"/>
                  </a:lnTo>
                  <a:lnTo>
                    <a:pt x="61262" y="1741408"/>
                  </a:lnTo>
                  <a:lnTo>
                    <a:pt x="50234" y="1704238"/>
                  </a:lnTo>
                  <a:lnTo>
                    <a:pt x="40310" y="1666793"/>
                  </a:lnTo>
                  <a:lnTo>
                    <a:pt x="31488" y="1629072"/>
                  </a:lnTo>
                  <a:lnTo>
                    <a:pt x="23770" y="1591076"/>
                  </a:lnTo>
                  <a:lnTo>
                    <a:pt x="1275167" y="2679913"/>
                  </a:lnTo>
                  <a:close/>
                </a:path>
                <a:path w="2683509" h="2681604">
                  <a:moveTo>
                    <a:pt x="1519089" y="2669862"/>
                  </a:moveTo>
                  <a:lnTo>
                    <a:pt x="1488198" y="2673771"/>
                  </a:lnTo>
                  <a:lnTo>
                    <a:pt x="1457353" y="2676946"/>
                  </a:lnTo>
                  <a:lnTo>
                    <a:pt x="1426559" y="2679435"/>
                  </a:lnTo>
                  <a:lnTo>
                    <a:pt x="1395817" y="2681286"/>
                  </a:lnTo>
                  <a:lnTo>
                    <a:pt x="5729" y="1471775"/>
                  </a:lnTo>
                  <a:lnTo>
                    <a:pt x="3039" y="1440836"/>
                  </a:lnTo>
                  <a:lnTo>
                    <a:pt x="1311" y="1410049"/>
                  </a:lnTo>
                  <a:lnTo>
                    <a:pt x="360" y="1379209"/>
                  </a:lnTo>
                  <a:lnTo>
                    <a:pt x="0" y="1348107"/>
                  </a:lnTo>
                  <a:lnTo>
                    <a:pt x="1519089" y="2669862"/>
                  </a:lnTo>
                  <a:close/>
                </a:path>
                <a:path w="2683509" h="2681604">
                  <a:moveTo>
                    <a:pt x="1724550" y="2626589"/>
                  </a:moveTo>
                  <a:lnTo>
                    <a:pt x="1698522" y="2633893"/>
                  </a:lnTo>
                  <a:lnTo>
                    <a:pt x="1672327" y="2640734"/>
                  </a:lnTo>
                  <a:lnTo>
                    <a:pt x="1646079" y="2647164"/>
                  </a:lnTo>
                  <a:lnTo>
                    <a:pt x="1619892" y="2653236"/>
                  </a:lnTo>
                  <a:lnTo>
                    <a:pt x="2667" y="1246095"/>
                  </a:lnTo>
                  <a:lnTo>
                    <a:pt x="5137" y="1219113"/>
                  </a:lnTo>
                  <a:lnTo>
                    <a:pt x="7928" y="1192182"/>
                  </a:lnTo>
                  <a:lnTo>
                    <a:pt x="11068" y="1165373"/>
                  </a:lnTo>
                  <a:lnTo>
                    <a:pt x="14588" y="1138757"/>
                  </a:lnTo>
                  <a:lnTo>
                    <a:pt x="1724550" y="2626589"/>
                  </a:lnTo>
                  <a:close/>
                </a:path>
                <a:path w="2683509" h="2681604">
                  <a:moveTo>
                    <a:pt x="2574954" y="809009"/>
                  </a:moveTo>
                  <a:lnTo>
                    <a:pt x="1698934" y="46787"/>
                  </a:lnTo>
                  <a:lnTo>
                    <a:pt x="1746898" y="60956"/>
                  </a:lnTo>
                  <a:lnTo>
                    <a:pt x="1794169" y="76858"/>
                  </a:lnTo>
                  <a:lnTo>
                    <a:pt x="1840745" y="94492"/>
                  </a:lnTo>
                  <a:lnTo>
                    <a:pt x="1886630" y="113859"/>
                  </a:lnTo>
                  <a:lnTo>
                    <a:pt x="1931822" y="134958"/>
                  </a:lnTo>
                  <a:lnTo>
                    <a:pt x="1976324" y="157787"/>
                  </a:lnTo>
                  <a:lnTo>
                    <a:pt x="2019942" y="182255"/>
                  </a:lnTo>
                  <a:lnTo>
                    <a:pt x="2062499" y="208260"/>
                  </a:lnTo>
                  <a:lnTo>
                    <a:pt x="2103995" y="235800"/>
                  </a:lnTo>
                  <a:lnTo>
                    <a:pt x="2144430" y="264876"/>
                  </a:lnTo>
                  <a:lnTo>
                    <a:pt x="2183804" y="295487"/>
                  </a:lnTo>
                  <a:lnTo>
                    <a:pt x="2222118" y="327632"/>
                  </a:lnTo>
                  <a:lnTo>
                    <a:pt x="2223051" y="327957"/>
                  </a:lnTo>
                  <a:lnTo>
                    <a:pt x="2261224" y="362355"/>
                  </a:lnTo>
                  <a:lnTo>
                    <a:pt x="2297049" y="397176"/>
                  </a:lnTo>
                  <a:lnTo>
                    <a:pt x="2331493" y="433262"/>
                  </a:lnTo>
                  <a:lnTo>
                    <a:pt x="2364557" y="470616"/>
                  </a:lnTo>
                  <a:lnTo>
                    <a:pt x="2396240" y="509239"/>
                  </a:lnTo>
                  <a:lnTo>
                    <a:pt x="2426542" y="549131"/>
                  </a:lnTo>
                  <a:lnTo>
                    <a:pt x="2455346" y="590117"/>
                  </a:lnTo>
                  <a:lnTo>
                    <a:pt x="2482524" y="632035"/>
                  </a:lnTo>
                  <a:lnTo>
                    <a:pt x="2508075" y="674884"/>
                  </a:lnTo>
                  <a:lnTo>
                    <a:pt x="2531997" y="718663"/>
                  </a:lnTo>
                  <a:lnTo>
                    <a:pt x="2554290" y="763371"/>
                  </a:lnTo>
                  <a:lnTo>
                    <a:pt x="2574954" y="809009"/>
                  </a:lnTo>
                  <a:close/>
                </a:path>
                <a:path w="2683509" h="2681604">
                  <a:moveTo>
                    <a:pt x="2665822" y="1557365"/>
                  </a:moveTo>
                  <a:lnTo>
                    <a:pt x="943818" y="59056"/>
                  </a:lnTo>
                  <a:lnTo>
                    <a:pt x="969434" y="51129"/>
                  </a:lnTo>
                  <a:lnTo>
                    <a:pt x="995230" y="43886"/>
                  </a:lnTo>
                  <a:lnTo>
                    <a:pt x="1021208" y="37325"/>
                  </a:lnTo>
                  <a:lnTo>
                    <a:pt x="1047369" y="31445"/>
                  </a:lnTo>
                  <a:lnTo>
                    <a:pt x="2678850" y="1450991"/>
                  </a:lnTo>
                  <a:lnTo>
                    <a:pt x="2676644" y="1477713"/>
                  </a:lnTo>
                  <a:lnTo>
                    <a:pt x="2673738" y="1504349"/>
                  </a:lnTo>
                  <a:lnTo>
                    <a:pt x="2670131" y="1530899"/>
                  </a:lnTo>
                  <a:lnTo>
                    <a:pt x="2665822" y="1557365"/>
                  </a:lnTo>
                  <a:close/>
                </a:path>
                <a:path w="2683509" h="2681604">
                  <a:moveTo>
                    <a:pt x="2682902" y="1350183"/>
                  </a:moveTo>
                  <a:lnTo>
                    <a:pt x="1146649" y="13495"/>
                  </a:lnTo>
                  <a:lnTo>
                    <a:pt x="1176838" y="9400"/>
                  </a:lnTo>
                  <a:lnTo>
                    <a:pt x="1207137" y="5993"/>
                  </a:lnTo>
                  <a:lnTo>
                    <a:pt x="1237508" y="3288"/>
                  </a:lnTo>
                  <a:lnTo>
                    <a:pt x="1267917" y="1300"/>
                  </a:lnTo>
                  <a:lnTo>
                    <a:pt x="2678213" y="1228393"/>
                  </a:lnTo>
                  <a:lnTo>
                    <a:pt x="2680215" y="1258582"/>
                  </a:lnTo>
                  <a:lnTo>
                    <a:pt x="2681761" y="1289058"/>
                  </a:lnTo>
                  <a:lnTo>
                    <a:pt x="2682705" y="1319649"/>
                  </a:lnTo>
                  <a:lnTo>
                    <a:pt x="2682902" y="1350183"/>
                  </a:lnTo>
                  <a:close/>
                </a:path>
                <a:path w="2683509" h="2681604">
                  <a:moveTo>
                    <a:pt x="2374962" y="2196597"/>
                  </a:moveTo>
                  <a:lnTo>
                    <a:pt x="350939" y="435503"/>
                  </a:lnTo>
                  <a:lnTo>
                    <a:pt x="366133" y="419185"/>
                  </a:lnTo>
                  <a:lnTo>
                    <a:pt x="381578" y="403155"/>
                  </a:lnTo>
                  <a:lnTo>
                    <a:pt x="397215" y="387428"/>
                  </a:lnTo>
                  <a:lnTo>
                    <a:pt x="412984" y="372021"/>
                  </a:lnTo>
                  <a:lnTo>
                    <a:pt x="2429255" y="2126371"/>
                  </a:lnTo>
                  <a:lnTo>
                    <a:pt x="2416255" y="2144187"/>
                  </a:lnTo>
                  <a:lnTo>
                    <a:pt x="2402971" y="2161961"/>
                  </a:lnTo>
                  <a:lnTo>
                    <a:pt x="2389256" y="2179497"/>
                  </a:lnTo>
                  <a:lnTo>
                    <a:pt x="2374962" y="2196597"/>
                  </a:lnTo>
                  <a:close/>
                </a:path>
                <a:path w="2683509" h="2681604">
                  <a:moveTo>
                    <a:pt x="2662520" y="1109189"/>
                  </a:moveTo>
                  <a:lnTo>
                    <a:pt x="1387731" y="0"/>
                  </a:lnTo>
                  <a:lnTo>
                    <a:pt x="1425407" y="1929"/>
                  </a:lnTo>
                  <a:lnTo>
                    <a:pt x="1462988" y="4887"/>
                  </a:lnTo>
                  <a:lnTo>
                    <a:pt x="1537860" y="13890"/>
                  </a:lnTo>
                  <a:lnTo>
                    <a:pt x="2628145" y="962542"/>
                  </a:lnTo>
                  <a:lnTo>
                    <a:pt x="2647348" y="1035394"/>
                  </a:lnTo>
                  <a:lnTo>
                    <a:pt x="2662520" y="1109189"/>
                  </a:lnTo>
                  <a:close/>
                </a:path>
                <a:path w="2683509" h="2681604">
                  <a:moveTo>
                    <a:pt x="2622341" y="1742062"/>
                  </a:moveTo>
                  <a:lnTo>
                    <a:pt x="766906" y="127655"/>
                  </a:lnTo>
                  <a:lnTo>
                    <a:pt x="789301" y="117326"/>
                  </a:lnTo>
                  <a:lnTo>
                    <a:pt x="811893" y="107397"/>
                  </a:lnTo>
                  <a:lnTo>
                    <a:pt x="834662" y="97894"/>
                  </a:lnTo>
                  <a:lnTo>
                    <a:pt x="857585" y="88845"/>
                  </a:lnTo>
                  <a:lnTo>
                    <a:pt x="2648242" y="1646889"/>
                  </a:lnTo>
                  <a:lnTo>
                    <a:pt x="2642448" y="1670842"/>
                  </a:lnTo>
                  <a:lnTo>
                    <a:pt x="2636185" y="1694706"/>
                  </a:lnTo>
                  <a:lnTo>
                    <a:pt x="2629475" y="1718455"/>
                  </a:lnTo>
                  <a:lnTo>
                    <a:pt x="2622341" y="1742062"/>
                  </a:lnTo>
                  <a:close/>
                </a:path>
                <a:path w="2683509" h="2681604">
                  <a:moveTo>
                    <a:pt x="2474808" y="2059484"/>
                  </a:moveTo>
                  <a:lnTo>
                    <a:pt x="472931" y="317658"/>
                  </a:lnTo>
                  <a:lnTo>
                    <a:pt x="490258" y="303090"/>
                  </a:lnTo>
                  <a:lnTo>
                    <a:pt x="507817" y="288884"/>
                  </a:lnTo>
                  <a:lnTo>
                    <a:pt x="525620" y="275027"/>
                  </a:lnTo>
                  <a:lnTo>
                    <a:pt x="543678" y="261505"/>
                  </a:lnTo>
                  <a:lnTo>
                    <a:pt x="2520640" y="1981652"/>
                  </a:lnTo>
                  <a:lnTo>
                    <a:pt x="2509745" y="2001406"/>
                  </a:lnTo>
                  <a:lnTo>
                    <a:pt x="2498482" y="2020954"/>
                  </a:lnTo>
                  <a:lnTo>
                    <a:pt x="2486840" y="2040309"/>
                  </a:lnTo>
                  <a:lnTo>
                    <a:pt x="2474808" y="2059484"/>
                  </a:lnTo>
                  <a:close/>
                </a:path>
                <a:path w="2683509" h="2681604">
                  <a:moveTo>
                    <a:pt x="2557442" y="1908610"/>
                  </a:moveTo>
                  <a:lnTo>
                    <a:pt x="610792" y="214838"/>
                  </a:lnTo>
                  <a:lnTo>
                    <a:pt x="630631" y="202318"/>
                  </a:lnTo>
                  <a:lnTo>
                    <a:pt x="650579" y="190145"/>
                  </a:lnTo>
                  <a:lnTo>
                    <a:pt x="670673" y="178327"/>
                  </a:lnTo>
                  <a:lnTo>
                    <a:pt x="690951" y="166874"/>
                  </a:lnTo>
                  <a:lnTo>
                    <a:pt x="2593862" y="1822589"/>
                  </a:lnTo>
                  <a:lnTo>
                    <a:pt x="2585323" y="1844256"/>
                  </a:lnTo>
                  <a:lnTo>
                    <a:pt x="2576397" y="1865792"/>
                  </a:lnTo>
                  <a:lnTo>
                    <a:pt x="2567098" y="1887231"/>
                  </a:lnTo>
                  <a:lnTo>
                    <a:pt x="2557442" y="1908610"/>
                  </a:lnTo>
                  <a:close/>
                </a:path>
                <a:path w="2683509" h="2681604">
                  <a:moveTo>
                    <a:pt x="956387" y="2627019"/>
                  </a:moveTo>
                  <a:lnTo>
                    <a:pt x="911011" y="2612589"/>
                  </a:lnTo>
                  <a:lnTo>
                    <a:pt x="866288" y="2596599"/>
                  </a:lnTo>
                  <a:lnTo>
                    <a:pt x="822218" y="2579048"/>
                  </a:lnTo>
                  <a:lnTo>
                    <a:pt x="778800" y="2559937"/>
                  </a:lnTo>
                  <a:lnTo>
                    <a:pt x="736035" y="2539264"/>
                  </a:lnTo>
                  <a:lnTo>
                    <a:pt x="693923" y="2517031"/>
                  </a:lnTo>
                  <a:lnTo>
                    <a:pt x="652627" y="2493330"/>
                  </a:lnTo>
                  <a:lnTo>
                    <a:pt x="612299" y="2468242"/>
                  </a:lnTo>
                  <a:lnTo>
                    <a:pt x="572938" y="2441766"/>
                  </a:lnTo>
                  <a:lnTo>
                    <a:pt x="534546" y="2413904"/>
                  </a:lnTo>
                  <a:lnTo>
                    <a:pt x="497122" y="2384655"/>
                  </a:lnTo>
                  <a:lnTo>
                    <a:pt x="460668" y="2354020"/>
                  </a:lnTo>
                  <a:lnTo>
                    <a:pt x="424319" y="2321308"/>
                  </a:lnTo>
                  <a:lnTo>
                    <a:pt x="390177" y="2288289"/>
                  </a:lnTo>
                  <a:lnTo>
                    <a:pt x="357274" y="2254118"/>
                  </a:lnTo>
                  <a:lnTo>
                    <a:pt x="325611" y="2218796"/>
                  </a:lnTo>
                  <a:lnTo>
                    <a:pt x="295186" y="2182322"/>
                  </a:lnTo>
                  <a:lnTo>
                    <a:pt x="266000" y="2144698"/>
                  </a:lnTo>
                  <a:lnTo>
                    <a:pt x="238162" y="2106066"/>
                  </a:lnTo>
                  <a:lnTo>
                    <a:pt x="211777" y="2066572"/>
                  </a:lnTo>
                  <a:lnTo>
                    <a:pt x="186847" y="2026215"/>
                  </a:lnTo>
                  <a:lnTo>
                    <a:pt x="163372" y="1984994"/>
                  </a:lnTo>
                  <a:lnTo>
                    <a:pt x="141351" y="1942910"/>
                  </a:lnTo>
                  <a:lnTo>
                    <a:pt x="120784" y="1899964"/>
                  </a:lnTo>
                  <a:lnTo>
                    <a:pt x="956387" y="2627019"/>
                  </a:lnTo>
                  <a:close/>
                </a:path>
              </a:pathLst>
            </a:custGeom>
            <a:solidFill>
              <a:srgbClr val="2D5C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34" y="2523000"/>
              <a:ext cx="8656594" cy="52389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02732" y="2297457"/>
              <a:ext cx="5692078" cy="5695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855974" y="3341677"/>
            <a:ext cx="6653530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70" dirty="0"/>
              <a:t>Web</a:t>
            </a:r>
            <a:r>
              <a:rPr spc="-229" dirty="0"/>
              <a:t> </a:t>
            </a:r>
            <a:r>
              <a:rPr spc="-500" dirty="0"/>
              <a:t>Technology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55974" y="4741852"/>
            <a:ext cx="2852420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900" spc="-34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7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55974" y="6678772"/>
            <a:ext cx="366458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735" dirty="0">
                <a:solidFill>
                  <a:srgbClr val="FF8B45"/>
                </a:solidFill>
                <a:latin typeface="Arial"/>
                <a:cs typeface="Arial"/>
              </a:rPr>
              <a:t>ATM</a:t>
            </a:r>
            <a:r>
              <a:rPr sz="5100" spc="-180" dirty="0">
                <a:solidFill>
                  <a:srgbClr val="FF8B45"/>
                </a:solidFill>
                <a:latin typeface="Arial"/>
                <a:cs typeface="Arial"/>
              </a:rPr>
              <a:t> </a:t>
            </a:r>
            <a:r>
              <a:rPr sz="5100" spc="-685" dirty="0">
                <a:solidFill>
                  <a:srgbClr val="FF8B45"/>
                </a:solidFill>
                <a:latin typeface="Arial"/>
                <a:cs typeface="Arial"/>
              </a:rPr>
              <a:t>MACHINE</a:t>
            </a:r>
            <a:endParaRPr sz="5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1732"/>
            <a:ext cx="2783937" cy="1463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99056" y="5816459"/>
            <a:ext cx="2683510" cy="2681605"/>
          </a:xfrm>
          <a:custGeom>
            <a:avLst/>
            <a:gdLst/>
            <a:ahLst/>
            <a:cxnLst/>
            <a:rect l="l" t="t" r="r" b="b"/>
            <a:pathLst>
              <a:path w="2683509" h="2681604">
                <a:moveTo>
                  <a:pt x="2061036" y="2473818"/>
                </a:moveTo>
                <a:lnTo>
                  <a:pt x="2041201" y="2486237"/>
                </a:lnTo>
                <a:lnTo>
                  <a:pt x="2021122" y="2498308"/>
                </a:lnTo>
                <a:lnTo>
                  <a:pt x="2000822" y="2510004"/>
                </a:lnTo>
                <a:lnTo>
                  <a:pt x="1980323" y="2521300"/>
                </a:lnTo>
                <a:lnTo>
                  <a:pt x="84056" y="871365"/>
                </a:lnTo>
                <a:lnTo>
                  <a:pt x="92212" y="849331"/>
                </a:lnTo>
                <a:lnTo>
                  <a:pt x="100961" y="827584"/>
                </a:lnTo>
                <a:lnTo>
                  <a:pt x="110190" y="806072"/>
                </a:lnTo>
                <a:lnTo>
                  <a:pt x="119785" y="784742"/>
                </a:lnTo>
                <a:lnTo>
                  <a:pt x="2061036" y="2473818"/>
                </a:lnTo>
                <a:close/>
              </a:path>
              <a:path w="2683509" h="2681604">
                <a:moveTo>
                  <a:pt x="1903658" y="2559657"/>
                </a:moveTo>
                <a:lnTo>
                  <a:pt x="1881064" y="2569916"/>
                </a:lnTo>
                <a:lnTo>
                  <a:pt x="1858263" y="2579652"/>
                </a:lnTo>
                <a:lnTo>
                  <a:pt x="1835282" y="2588913"/>
                </a:lnTo>
                <a:lnTo>
                  <a:pt x="1812149" y="2597745"/>
                </a:lnTo>
                <a:lnTo>
                  <a:pt x="31458" y="1048373"/>
                </a:lnTo>
                <a:lnTo>
                  <a:pt x="37008" y="1024241"/>
                </a:lnTo>
                <a:lnTo>
                  <a:pt x="43002" y="1000201"/>
                </a:lnTo>
                <a:lnTo>
                  <a:pt x="49493" y="976272"/>
                </a:lnTo>
                <a:lnTo>
                  <a:pt x="56528" y="952476"/>
                </a:lnTo>
                <a:lnTo>
                  <a:pt x="1903658" y="2559657"/>
                </a:lnTo>
                <a:close/>
              </a:path>
              <a:path w="2683509" h="2681604">
                <a:moveTo>
                  <a:pt x="2323380" y="2255320"/>
                </a:moveTo>
                <a:lnTo>
                  <a:pt x="2307968" y="2271558"/>
                </a:lnTo>
                <a:lnTo>
                  <a:pt x="2292389" y="2287514"/>
                </a:lnTo>
                <a:lnTo>
                  <a:pt x="2276597" y="2303193"/>
                </a:lnTo>
                <a:lnTo>
                  <a:pt x="2260541" y="2318597"/>
                </a:lnTo>
                <a:lnTo>
                  <a:pt x="245931" y="565692"/>
                </a:lnTo>
                <a:lnTo>
                  <a:pt x="258967" y="547661"/>
                </a:lnTo>
                <a:lnTo>
                  <a:pt x="272312" y="529852"/>
                </a:lnTo>
                <a:lnTo>
                  <a:pt x="285961" y="512217"/>
                </a:lnTo>
                <a:lnTo>
                  <a:pt x="299912" y="494708"/>
                </a:lnTo>
                <a:lnTo>
                  <a:pt x="2323380" y="2255320"/>
                </a:lnTo>
                <a:close/>
              </a:path>
              <a:path w="2683509" h="2681604">
                <a:moveTo>
                  <a:pt x="2200401" y="2372063"/>
                </a:moveTo>
                <a:lnTo>
                  <a:pt x="2182794" y="2386421"/>
                </a:lnTo>
                <a:lnTo>
                  <a:pt x="2165020" y="2400498"/>
                </a:lnTo>
                <a:lnTo>
                  <a:pt x="2147078" y="2414245"/>
                </a:lnTo>
                <a:lnTo>
                  <a:pt x="2128963" y="2427614"/>
                </a:lnTo>
                <a:lnTo>
                  <a:pt x="156153" y="711080"/>
                </a:lnTo>
                <a:lnTo>
                  <a:pt x="166891" y="691292"/>
                </a:lnTo>
                <a:lnTo>
                  <a:pt x="178041" y="671634"/>
                </a:lnTo>
                <a:lnTo>
                  <a:pt x="189566" y="652121"/>
                </a:lnTo>
                <a:lnTo>
                  <a:pt x="201432" y="632767"/>
                </a:lnTo>
                <a:lnTo>
                  <a:pt x="2200401" y="2372063"/>
                </a:lnTo>
                <a:close/>
              </a:path>
              <a:path w="2683509" h="2681604">
                <a:moveTo>
                  <a:pt x="1275167" y="2679913"/>
                </a:moveTo>
                <a:lnTo>
                  <a:pt x="1236469" y="2677521"/>
                </a:lnTo>
                <a:lnTo>
                  <a:pt x="1197889" y="2673998"/>
                </a:lnTo>
                <a:lnTo>
                  <a:pt x="1159431" y="2669346"/>
                </a:lnTo>
                <a:lnTo>
                  <a:pt x="1121095" y="2663565"/>
                </a:lnTo>
                <a:lnTo>
                  <a:pt x="61262" y="1741408"/>
                </a:lnTo>
                <a:lnTo>
                  <a:pt x="50234" y="1704238"/>
                </a:lnTo>
                <a:lnTo>
                  <a:pt x="40310" y="1666793"/>
                </a:lnTo>
                <a:lnTo>
                  <a:pt x="31488" y="1629072"/>
                </a:lnTo>
                <a:lnTo>
                  <a:pt x="23770" y="1591076"/>
                </a:lnTo>
                <a:lnTo>
                  <a:pt x="1275167" y="2679913"/>
                </a:lnTo>
                <a:close/>
              </a:path>
              <a:path w="2683509" h="2681604">
                <a:moveTo>
                  <a:pt x="1519089" y="2669862"/>
                </a:moveTo>
                <a:lnTo>
                  <a:pt x="1488198" y="2673771"/>
                </a:lnTo>
                <a:lnTo>
                  <a:pt x="1457353" y="2676946"/>
                </a:lnTo>
                <a:lnTo>
                  <a:pt x="1426559" y="2679435"/>
                </a:lnTo>
                <a:lnTo>
                  <a:pt x="1395817" y="2681286"/>
                </a:lnTo>
                <a:lnTo>
                  <a:pt x="5729" y="1471775"/>
                </a:lnTo>
                <a:lnTo>
                  <a:pt x="3039" y="1440836"/>
                </a:lnTo>
                <a:lnTo>
                  <a:pt x="1311" y="1410049"/>
                </a:lnTo>
                <a:lnTo>
                  <a:pt x="360" y="1379209"/>
                </a:lnTo>
                <a:lnTo>
                  <a:pt x="0" y="1348107"/>
                </a:lnTo>
                <a:lnTo>
                  <a:pt x="1519089" y="2669862"/>
                </a:lnTo>
                <a:close/>
              </a:path>
              <a:path w="2683509" h="2681604">
                <a:moveTo>
                  <a:pt x="1724550" y="2626589"/>
                </a:moveTo>
                <a:lnTo>
                  <a:pt x="1698522" y="2633893"/>
                </a:lnTo>
                <a:lnTo>
                  <a:pt x="1672327" y="2640734"/>
                </a:lnTo>
                <a:lnTo>
                  <a:pt x="1646079" y="2647164"/>
                </a:lnTo>
                <a:lnTo>
                  <a:pt x="1619892" y="2653236"/>
                </a:lnTo>
                <a:lnTo>
                  <a:pt x="2667" y="1246095"/>
                </a:lnTo>
                <a:lnTo>
                  <a:pt x="5137" y="1219113"/>
                </a:lnTo>
                <a:lnTo>
                  <a:pt x="7928" y="1192182"/>
                </a:lnTo>
                <a:lnTo>
                  <a:pt x="11068" y="1165373"/>
                </a:lnTo>
                <a:lnTo>
                  <a:pt x="14588" y="1138757"/>
                </a:lnTo>
                <a:lnTo>
                  <a:pt x="1724550" y="2626589"/>
                </a:lnTo>
                <a:close/>
              </a:path>
              <a:path w="2683509" h="2681604">
                <a:moveTo>
                  <a:pt x="2574954" y="809009"/>
                </a:moveTo>
                <a:lnTo>
                  <a:pt x="1698934" y="46787"/>
                </a:lnTo>
                <a:lnTo>
                  <a:pt x="1746898" y="60956"/>
                </a:lnTo>
                <a:lnTo>
                  <a:pt x="1794169" y="76858"/>
                </a:lnTo>
                <a:lnTo>
                  <a:pt x="1840745" y="94492"/>
                </a:lnTo>
                <a:lnTo>
                  <a:pt x="1886630" y="113859"/>
                </a:lnTo>
                <a:lnTo>
                  <a:pt x="1931822" y="134958"/>
                </a:lnTo>
                <a:lnTo>
                  <a:pt x="1976324" y="157787"/>
                </a:lnTo>
                <a:lnTo>
                  <a:pt x="2019942" y="182255"/>
                </a:lnTo>
                <a:lnTo>
                  <a:pt x="2062499" y="208260"/>
                </a:lnTo>
                <a:lnTo>
                  <a:pt x="2103995" y="235800"/>
                </a:lnTo>
                <a:lnTo>
                  <a:pt x="2144430" y="264876"/>
                </a:lnTo>
                <a:lnTo>
                  <a:pt x="2183804" y="295487"/>
                </a:lnTo>
                <a:lnTo>
                  <a:pt x="2222118" y="327632"/>
                </a:lnTo>
                <a:lnTo>
                  <a:pt x="2223051" y="327957"/>
                </a:lnTo>
                <a:lnTo>
                  <a:pt x="2261224" y="362355"/>
                </a:lnTo>
                <a:lnTo>
                  <a:pt x="2297049" y="397176"/>
                </a:lnTo>
                <a:lnTo>
                  <a:pt x="2331493" y="433262"/>
                </a:lnTo>
                <a:lnTo>
                  <a:pt x="2364557" y="470616"/>
                </a:lnTo>
                <a:lnTo>
                  <a:pt x="2396240" y="509239"/>
                </a:lnTo>
                <a:lnTo>
                  <a:pt x="2426542" y="549131"/>
                </a:lnTo>
                <a:lnTo>
                  <a:pt x="2455346" y="590117"/>
                </a:lnTo>
                <a:lnTo>
                  <a:pt x="2482524" y="632035"/>
                </a:lnTo>
                <a:lnTo>
                  <a:pt x="2508075" y="674884"/>
                </a:lnTo>
                <a:lnTo>
                  <a:pt x="2531997" y="718663"/>
                </a:lnTo>
                <a:lnTo>
                  <a:pt x="2554290" y="763371"/>
                </a:lnTo>
                <a:lnTo>
                  <a:pt x="2574954" y="809009"/>
                </a:lnTo>
                <a:close/>
              </a:path>
              <a:path w="2683509" h="2681604">
                <a:moveTo>
                  <a:pt x="2665822" y="1557365"/>
                </a:moveTo>
                <a:lnTo>
                  <a:pt x="943818" y="59056"/>
                </a:lnTo>
                <a:lnTo>
                  <a:pt x="969434" y="51129"/>
                </a:lnTo>
                <a:lnTo>
                  <a:pt x="995230" y="43886"/>
                </a:lnTo>
                <a:lnTo>
                  <a:pt x="1021208" y="37325"/>
                </a:lnTo>
                <a:lnTo>
                  <a:pt x="1047369" y="31445"/>
                </a:lnTo>
                <a:lnTo>
                  <a:pt x="2678850" y="1450991"/>
                </a:lnTo>
                <a:lnTo>
                  <a:pt x="2676644" y="1477713"/>
                </a:lnTo>
                <a:lnTo>
                  <a:pt x="2673738" y="1504349"/>
                </a:lnTo>
                <a:lnTo>
                  <a:pt x="2670131" y="1530899"/>
                </a:lnTo>
                <a:lnTo>
                  <a:pt x="2665822" y="1557365"/>
                </a:lnTo>
                <a:close/>
              </a:path>
              <a:path w="2683509" h="2681604">
                <a:moveTo>
                  <a:pt x="2682902" y="1350183"/>
                </a:moveTo>
                <a:lnTo>
                  <a:pt x="1146649" y="13495"/>
                </a:lnTo>
                <a:lnTo>
                  <a:pt x="1176838" y="9400"/>
                </a:lnTo>
                <a:lnTo>
                  <a:pt x="1207137" y="5993"/>
                </a:lnTo>
                <a:lnTo>
                  <a:pt x="1237508" y="3288"/>
                </a:lnTo>
                <a:lnTo>
                  <a:pt x="1267917" y="1300"/>
                </a:lnTo>
                <a:lnTo>
                  <a:pt x="2678213" y="1228393"/>
                </a:lnTo>
                <a:lnTo>
                  <a:pt x="2680215" y="1258582"/>
                </a:lnTo>
                <a:lnTo>
                  <a:pt x="2681761" y="1289058"/>
                </a:lnTo>
                <a:lnTo>
                  <a:pt x="2682705" y="1319649"/>
                </a:lnTo>
                <a:lnTo>
                  <a:pt x="2682902" y="1350183"/>
                </a:lnTo>
                <a:close/>
              </a:path>
              <a:path w="2683509" h="2681604">
                <a:moveTo>
                  <a:pt x="2374962" y="2196597"/>
                </a:moveTo>
                <a:lnTo>
                  <a:pt x="350939" y="435503"/>
                </a:lnTo>
                <a:lnTo>
                  <a:pt x="366133" y="419185"/>
                </a:lnTo>
                <a:lnTo>
                  <a:pt x="381578" y="403155"/>
                </a:lnTo>
                <a:lnTo>
                  <a:pt x="397215" y="387428"/>
                </a:lnTo>
                <a:lnTo>
                  <a:pt x="412984" y="372021"/>
                </a:lnTo>
                <a:lnTo>
                  <a:pt x="2429255" y="2126371"/>
                </a:lnTo>
                <a:lnTo>
                  <a:pt x="2416255" y="2144187"/>
                </a:lnTo>
                <a:lnTo>
                  <a:pt x="2402971" y="2161961"/>
                </a:lnTo>
                <a:lnTo>
                  <a:pt x="2389256" y="2179497"/>
                </a:lnTo>
                <a:lnTo>
                  <a:pt x="2374962" y="2196597"/>
                </a:lnTo>
                <a:close/>
              </a:path>
              <a:path w="2683509" h="2681604">
                <a:moveTo>
                  <a:pt x="2662520" y="1109189"/>
                </a:moveTo>
                <a:lnTo>
                  <a:pt x="1387731" y="0"/>
                </a:lnTo>
                <a:lnTo>
                  <a:pt x="1425407" y="1929"/>
                </a:lnTo>
                <a:lnTo>
                  <a:pt x="1462988" y="4887"/>
                </a:lnTo>
                <a:lnTo>
                  <a:pt x="1537860" y="13890"/>
                </a:lnTo>
                <a:lnTo>
                  <a:pt x="2628145" y="962542"/>
                </a:lnTo>
                <a:lnTo>
                  <a:pt x="2647348" y="1035394"/>
                </a:lnTo>
                <a:lnTo>
                  <a:pt x="2662520" y="1109189"/>
                </a:lnTo>
                <a:close/>
              </a:path>
              <a:path w="2683509" h="2681604">
                <a:moveTo>
                  <a:pt x="2622341" y="1742062"/>
                </a:moveTo>
                <a:lnTo>
                  <a:pt x="766906" y="127655"/>
                </a:lnTo>
                <a:lnTo>
                  <a:pt x="789301" y="117326"/>
                </a:lnTo>
                <a:lnTo>
                  <a:pt x="811893" y="107397"/>
                </a:lnTo>
                <a:lnTo>
                  <a:pt x="834662" y="97894"/>
                </a:lnTo>
                <a:lnTo>
                  <a:pt x="857585" y="88845"/>
                </a:lnTo>
                <a:lnTo>
                  <a:pt x="2648242" y="1646889"/>
                </a:lnTo>
                <a:lnTo>
                  <a:pt x="2642448" y="1670842"/>
                </a:lnTo>
                <a:lnTo>
                  <a:pt x="2636185" y="1694706"/>
                </a:lnTo>
                <a:lnTo>
                  <a:pt x="2629475" y="1718455"/>
                </a:lnTo>
                <a:lnTo>
                  <a:pt x="2622341" y="1742062"/>
                </a:lnTo>
                <a:close/>
              </a:path>
              <a:path w="2683509" h="2681604">
                <a:moveTo>
                  <a:pt x="2474808" y="2059484"/>
                </a:moveTo>
                <a:lnTo>
                  <a:pt x="472931" y="317658"/>
                </a:lnTo>
                <a:lnTo>
                  <a:pt x="490258" y="303090"/>
                </a:lnTo>
                <a:lnTo>
                  <a:pt x="507817" y="288884"/>
                </a:lnTo>
                <a:lnTo>
                  <a:pt x="525620" y="275027"/>
                </a:lnTo>
                <a:lnTo>
                  <a:pt x="543678" y="261505"/>
                </a:lnTo>
                <a:lnTo>
                  <a:pt x="2520640" y="1981652"/>
                </a:lnTo>
                <a:lnTo>
                  <a:pt x="2509745" y="2001406"/>
                </a:lnTo>
                <a:lnTo>
                  <a:pt x="2498482" y="2020954"/>
                </a:lnTo>
                <a:lnTo>
                  <a:pt x="2486840" y="2040309"/>
                </a:lnTo>
                <a:lnTo>
                  <a:pt x="2474808" y="2059484"/>
                </a:lnTo>
                <a:close/>
              </a:path>
              <a:path w="2683509" h="2681604">
                <a:moveTo>
                  <a:pt x="2557442" y="1908610"/>
                </a:moveTo>
                <a:lnTo>
                  <a:pt x="610792" y="214838"/>
                </a:lnTo>
                <a:lnTo>
                  <a:pt x="630631" y="202318"/>
                </a:lnTo>
                <a:lnTo>
                  <a:pt x="650579" y="190145"/>
                </a:lnTo>
                <a:lnTo>
                  <a:pt x="670673" y="178327"/>
                </a:lnTo>
                <a:lnTo>
                  <a:pt x="690951" y="166874"/>
                </a:lnTo>
                <a:lnTo>
                  <a:pt x="2593862" y="1822589"/>
                </a:lnTo>
                <a:lnTo>
                  <a:pt x="2585323" y="1844256"/>
                </a:lnTo>
                <a:lnTo>
                  <a:pt x="2576397" y="1865792"/>
                </a:lnTo>
                <a:lnTo>
                  <a:pt x="2567098" y="1887231"/>
                </a:lnTo>
                <a:lnTo>
                  <a:pt x="2557442" y="1908610"/>
                </a:lnTo>
                <a:close/>
              </a:path>
              <a:path w="2683509" h="2681604">
                <a:moveTo>
                  <a:pt x="956387" y="2627019"/>
                </a:moveTo>
                <a:lnTo>
                  <a:pt x="911011" y="2612589"/>
                </a:lnTo>
                <a:lnTo>
                  <a:pt x="866288" y="2596599"/>
                </a:lnTo>
                <a:lnTo>
                  <a:pt x="822218" y="2579048"/>
                </a:lnTo>
                <a:lnTo>
                  <a:pt x="778800" y="2559937"/>
                </a:lnTo>
                <a:lnTo>
                  <a:pt x="736035" y="2539264"/>
                </a:lnTo>
                <a:lnTo>
                  <a:pt x="693923" y="2517031"/>
                </a:lnTo>
                <a:lnTo>
                  <a:pt x="652627" y="2493330"/>
                </a:lnTo>
                <a:lnTo>
                  <a:pt x="612299" y="2468242"/>
                </a:lnTo>
                <a:lnTo>
                  <a:pt x="572938" y="2441766"/>
                </a:lnTo>
                <a:lnTo>
                  <a:pt x="534546" y="2413904"/>
                </a:lnTo>
                <a:lnTo>
                  <a:pt x="497122" y="2384655"/>
                </a:lnTo>
                <a:lnTo>
                  <a:pt x="460668" y="2354020"/>
                </a:lnTo>
                <a:lnTo>
                  <a:pt x="424319" y="2321308"/>
                </a:lnTo>
                <a:lnTo>
                  <a:pt x="390177" y="2288289"/>
                </a:lnTo>
                <a:lnTo>
                  <a:pt x="357274" y="2254118"/>
                </a:lnTo>
                <a:lnTo>
                  <a:pt x="325611" y="2218796"/>
                </a:lnTo>
                <a:lnTo>
                  <a:pt x="295186" y="2182322"/>
                </a:lnTo>
                <a:lnTo>
                  <a:pt x="266000" y="2144698"/>
                </a:lnTo>
                <a:lnTo>
                  <a:pt x="238162" y="2106066"/>
                </a:lnTo>
                <a:lnTo>
                  <a:pt x="211777" y="2066572"/>
                </a:lnTo>
                <a:lnTo>
                  <a:pt x="186847" y="2026215"/>
                </a:lnTo>
                <a:lnTo>
                  <a:pt x="163372" y="1984994"/>
                </a:lnTo>
                <a:lnTo>
                  <a:pt x="141351" y="1942910"/>
                </a:lnTo>
                <a:lnTo>
                  <a:pt x="120784" y="1899964"/>
                </a:lnTo>
                <a:lnTo>
                  <a:pt x="956387" y="2627019"/>
                </a:lnTo>
                <a:close/>
              </a:path>
            </a:pathLst>
          </a:custGeom>
          <a:solidFill>
            <a:srgbClr val="2D5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92332" y="7794704"/>
            <a:ext cx="2379222" cy="1463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99360" y="2370459"/>
            <a:ext cx="4559300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115" dirty="0"/>
              <a:t>LEARNINGS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94244" y="4872645"/>
            <a:ext cx="5764530" cy="40830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74650" marR="5080" indent="-374650" algn="r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374650" algn="l"/>
              </a:tabLst>
            </a:pPr>
            <a:r>
              <a:rPr sz="3800" spc="-280" dirty="0">
                <a:solidFill>
                  <a:srgbClr val="FF8B45"/>
                </a:solidFill>
                <a:latin typeface="Arial"/>
                <a:cs typeface="Arial"/>
              </a:rPr>
              <a:t>Real </a:t>
            </a:r>
            <a:r>
              <a:rPr sz="3800" spc="-20" dirty="0">
                <a:solidFill>
                  <a:srgbClr val="FF8B45"/>
                </a:solidFill>
                <a:latin typeface="Arial"/>
                <a:cs typeface="Arial"/>
              </a:rPr>
              <a:t>life </a:t>
            </a:r>
            <a:r>
              <a:rPr sz="3800" spc="-85" dirty="0">
                <a:solidFill>
                  <a:srgbClr val="FF8B45"/>
                </a:solidFill>
                <a:latin typeface="Arial"/>
                <a:cs typeface="Arial"/>
              </a:rPr>
              <a:t>implementation</a:t>
            </a:r>
            <a:r>
              <a:rPr sz="3800" spc="-5" dirty="0">
                <a:solidFill>
                  <a:srgbClr val="FF8B45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FF8B45"/>
                </a:solidFill>
                <a:latin typeface="Arial"/>
                <a:cs typeface="Arial"/>
              </a:rPr>
              <a:t>of</a:t>
            </a:r>
            <a:endParaRPr sz="3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65"/>
              </a:spcBef>
            </a:pPr>
            <a:r>
              <a:rPr sz="3800" spc="-220" dirty="0">
                <a:solidFill>
                  <a:srgbClr val="FF8B45"/>
                </a:solidFill>
                <a:latin typeface="Arial"/>
                <a:cs typeface="Arial"/>
              </a:rPr>
              <a:t>classes </a:t>
            </a:r>
            <a:r>
              <a:rPr sz="3800" spc="-165" dirty="0">
                <a:solidFill>
                  <a:srgbClr val="FF8B45"/>
                </a:solidFill>
                <a:latin typeface="Arial"/>
                <a:cs typeface="Arial"/>
              </a:rPr>
              <a:t>and</a:t>
            </a:r>
            <a:r>
              <a:rPr sz="3800" spc="-20" dirty="0">
                <a:solidFill>
                  <a:srgbClr val="FF8B45"/>
                </a:solidFill>
                <a:latin typeface="Arial"/>
                <a:cs typeface="Arial"/>
              </a:rPr>
              <a:t> </a:t>
            </a:r>
            <a:r>
              <a:rPr sz="3800" spc="-160" dirty="0">
                <a:solidFill>
                  <a:srgbClr val="FF8B45"/>
                </a:solidFill>
                <a:latin typeface="Arial"/>
                <a:cs typeface="Arial"/>
              </a:rPr>
              <a:t>objects.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250">
              <a:latin typeface="Arial"/>
              <a:cs typeface="Arial"/>
            </a:endParaRPr>
          </a:p>
          <a:p>
            <a:pPr marL="452755" marR="5080" indent="-452755" algn="r">
              <a:lnSpc>
                <a:spcPct val="100000"/>
              </a:lnSpc>
              <a:buAutoNum type="arabicPeriod" startAt="2"/>
              <a:tabLst>
                <a:tab pos="452755" algn="l"/>
              </a:tabLst>
            </a:pPr>
            <a:r>
              <a:rPr sz="3800" spc="-120" dirty="0">
                <a:solidFill>
                  <a:srgbClr val="FF8B45"/>
                </a:solidFill>
                <a:latin typeface="Arial"/>
                <a:cs typeface="Arial"/>
              </a:rPr>
              <a:t>Learnt</a:t>
            </a:r>
            <a:r>
              <a:rPr sz="3800" spc="-170" dirty="0">
                <a:solidFill>
                  <a:srgbClr val="FF8B45"/>
                </a:solidFill>
                <a:latin typeface="Arial"/>
                <a:cs typeface="Arial"/>
              </a:rPr>
              <a:t> </a:t>
            </a:r>
            <a:r>
              <a:rPr sz="3800" spc="-280" dirty="0">
                <a:solidFill>
                  <a:srgbClr val="FF8B45"/>
                </a:solidFill>
                <a:latin typeface="Arial"/>
                <a:cs typeface="Arial"/>
              </a:rPr>
              <a:t>HashMaps.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8B45"/>
              </a:buClr>
              <a:buFont typeface="Arial"/>
              <a:buAutoNum type="arabicPeriod" startAt="2"/>
            </a:pPr>
            <a:endParaRPr sz="5250">
              <a:latin typeface="Arial"/>
              <a:cs typeface="Arial"/>
            </a:endParaRPr>
          </a:p>
          <a:p>
            <a:pPr marL="461645" marR="5080" indent="-461645" algn="r">
              <a:lnSpc>
                <a:spcPct val="100000"/>
              </a:lnSpc>
              <a:buAutoNum type="arabicPeriod" startAt="2"/>
              <a:tabLst>
                <a:tab pos="461645" algn="l"/>
              </a:tabLst>
            </a:pPr>
            <a:r>
              <a:rPr sz="3800" spc="-185" dirty="0">
                <a:solidFill>
                  <a:srgbClr val="FF8B45"/>
                </a:solidFill>
                <a:latin typeface="Arial"/>
                <a:cs typeface="Arial"/>
              </a:rPr>
              <a:t>Managing</a:t>
            </a:r>
            <a:r>
              <a:rPr sz="3800" spc="-175" dirty="0">
                <a:solidFill>
                  <a:srgbClr val="FF8B45"/>
                </a:solidFill>
                <a:latin typeface="Arial"/>
                <a:cs typeface="Arial"/>
              </a:rPr>
              <a:t> exceptions.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1726"/>
            <a:ext cx="2783937" cy="1463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4869" y="5642784"/>
            <a:ext cx="2683510" cy="2681605"/>
          </a:xfrm>
          <a:custGeom>
            <a:avLst/>
            <a:gdLst/>
            <a:ahLst/>
            <a:cxnLst/>
            <a:rect l="l" t="t" r="r" b="b"/>
            <a:pathLst>
              <a:path w="2683510" h="2681604">
                <a:moveTo>
                  <a:pt x="2061036" y="2473818"/>
                </a:moveTo>
                <a:lnTo>
                  <a:pt x="2041201" y="2486237"/>
                </a:lnTo>
                <a:lnTo>
                  <a:pt x="2021122" y="2498308"/>
                </a:lnTo>
                <a:lnTo>
                  <a:pt x="2000822" y="2510004"/>
                </a:lnTo>
                <a:lnTo>
                  <a:pt x="1980323" y="2521300"/>
                </a:lnTo>
                <a:lnTo>
                  <a:pt x="84056" y="871365"/>
                </a:lnTo>
                <a:lnTo>
                  <a:pt x="92212" y="849331"/>
                </a:lnTo>
                <a:lnTo>
                  <a:pt x="100961" y="827584"/>
                </a:lnTo>
                <a:lnTo>
                  <a:pt x="110190" y="806072"/>
                </a:lnTo>
                <a:lnTo>
                  <a:pt x="119785" y="784742"/>
                </a:lnTo>
                <a:lnTo>
                  <a:pt x="2061036" y="2473818"/>
                </a:lnTo>
                <a:close/>
              </a:path>
              <a:path w="2683510" h="2681604">
                <a:moveTo>
                  <a:pt x="1903658" y="2559657"/>
                </a:moveTo>
                <a:lnTo>
                  <a:pt x="1881064" y="2569916"/>
                </a:lnTo>
                <a:lnTo>
                  <a:pt x="1858263" y="2579652"/>
                </a:lnTo>
                <a:lnTo>
                  <a:pt x="1835282" y="2588913"/>
                </a:lnTo>
                <a:lnTo>
                  <a:pt x="1812149" y="2597745"/>
                </a:lnTo>
                <a:lnTo>
                  <a:pt x="31458" y="1048373"/>
                </a:lnTo>
                <a:lnTo>
                  <a:pt x="37008" y="1024241"/>
                </a:lnTo>
                <a:lnTo>
                  <a:pt x="43002" y="1000201"/>
                </a:lnTo>
                <a:lnTo>
                  <a:pt x="49493" y="976272"/>
                </a:lnTo>
                <a:lnTo>
                  <a:pt x="56528" y="952476"/>
                </a:lnTo>
                <a:lnTo>
                  <a:pt x="1903658" y="2559657"/>
                </a:lnTo>
                <a:close/>
              </a:path>
              <a:path w="2683510" h="2681604">
                <a:moveTo>
                  <a:pt x="2323380" y="2255320"/>
                </a:moveTo>
                <a:lnTo>
                  <a:pt x="2307968" y="2271558"/>
                </a:lnTo>
                <a:lnTo>
                  <a:pt x="2292389" y="2287514"/>
                </a:lnTo>
                <a:lnTo>
                  <a:pt x="2276597" y="2303193"/>
                </a:lnTo>
                <a:lnTo>
                  <a:pt x="2260541" y="2318597"/>
                </a:lnTo>
                <a:lnTo>
                  <a:pt x="245931" y="565692"/>
                </a:lnTo>
                <a:lnTo>
                  <a:pt x="258967" y="547661"/>
                </a:lnTo>
                <a:lnTo>
                  <a:pt x="272312" y="529852"/>
                </a:lnTo>
                <a:lnTo>
                  <a:pt x="285961" y="512217"/>
                </a:lnTo>
                <a:lnTo>
                  <a:pt x="299912" y="494708"/>
                </a:lnTo>
                <a:lnTo>
                  <a:pt x="2323380" y="2255320"/>
                </a:lnTo>
                <a:close/>
              </a:path>
              <a:path w="2683510" h="2681604">
                <a:moveTo>
                  <a:pt x="2200401" y="2372063"/>
                </a:moveTo>
                <a:lnTo>
                  <a:pt x="2182794" y="2386421"/>
                </a:lnTo>
                <a:lnTo>
                  <a:pt x="2165020" y="2400498"/>
                </a:lnTo>
                <a:lnTo>
                  <a:pt x="2147078" y="2414245"/>
                </a:lnTo>
                <a:lnTo>
                  <a:pt x="2128963" y="2427614"/>
                </a:lnTo>
                <a:lnTo>
                  <a:pt x="156153" y="711080"/>
                </a:lnTo>
                <a:lnTo>
                  <a:pt x="166891" y="691292"/>
                </a:lnTo>
                <a:lnTo>
                  <a:pt x="178041" y="671634"/>
                </a:lnTo>
                <a:lnTo>
                  <a:pt x="189566" y="652121"/>
                </a:lnTo>
                <a:lnTo>
                  <a:pt x="201432" y="632767"/>
                </a:lnTo>
                <a:lnTo>
                  <a:pt x="2200401" y="2372063"/>
                </a:lnTo>
                <a:close/>
              </a:path>
              <a:path w="2683510" h="2681604">
                <a:moveTo>
                  <a:pt x="1275167" y="2679913"/>
                </a:moveTo>
                <a:lnTo>
                  <a:pt x="1236469" y="2677521"/>
                </a:lnTo>
                <a:lnTo>
                  <a:pt x="1197889" y="2673998"/>
                </a:lnTo>
                <a:lnTo>
                  <a:pt x="1159431" y="2669346"/>
                </a:lnTo>
                <a:lnTo>
                  <a:pt x="1121095" y="2663565"/>
                </a:lnTo>
                <a:lnTo>
                  <a:pt x="61262" y="1741408"/>
                </a:lnTo>
                <a:lnTo>
                  <a:pt x="50234" y="1704238"/>
                </a:lnTo>
                <a:lnTo>
                  <a:pt x="40310" y="1666793"/>
                </a:lnTo>
                <a:lnTo>
                  <a:pt x="31488" y="1629072"/>
                </a:lnTo>
                <a:lnTo>
                  <a:pt x="23770" y="1591076"/>
                </a:lnTo>
                <a:lnTo>
                  <a:pt x="1275167" y="2679913"/>
                </a:lnTo>
                <a:close/>
              </a:path>
              <a:path w="2683510" h="2681604">
                <a:moveTo>
                  <a:pt x="1519089" y="2669862"/>
                </a:moveTo>
                <a:lnTo>
                  <a:pt x="1488198" y="2673771"/>
                </a:lnTo>
                <a:lnTo>
                  <a:pt x="1457353" y="2676946"/>
                </a:lnTo>
                <a:lnTo>
                  <a:pt x="1426559" y="2679435"/>
                </a:lnTo>
                <a:lnTo>
                  <a:pt x="1395817" y="2681286"/>
                </a:lnTo>
                <a:lnTo>
                  <a:pt x="5729" y="1471775"/>
                </a:lnTo>
                <a:lnTo>
                  <a:pt x="3039" y="1440836"/>
                </a:lnTo>
                <a:lnTo>
                  <a:pt x="1311" y="1410049"/>
                </a:lnTo>
                <a:lnTo>
                  <a:pt x="360" y="1379209"/>
                </a:lnTo>
                <a:lnTo>
                  <a:pt x="0" y="1348107"/>
                </a:lnTo>
                <a:lnTo>
                  <a:pt x="1519089" y="2669862"/>
                </a:lnTo>
                <a:close/>
              </a:path>
              <a:path w="2683510" h="2681604">
                <a:moveTo>
                  <a:pt x="1724550" y="2626589"/>
                </a:moveTo>
                <a:lnTo>
                  <a:pt x="1698522" y="2633893"/>
                </a:lnTo>
                <a:lnTo>
                  <a:pt x="1672327" y="2640734"/>
                </a:lnTo>
                <a:lnTo>
                  <a:pt x="1646079" y="2647164"/>
                </a:lnTo>
                <a:lnTo>
                  <a:pt x="1619892" y="2653236"/>
                </a:lnTo>
                <a:lnTo>
                  <a:pt x="2667" y="1246095"/>
                </a:lnTo>
                <a:lnTo>
                  <a:pt x="5137" y="1219113"/>
                </a:lnTo>
                <a:lnTo>
                  <a:pt x="7928" y="1192182"/>
                </a:lnTo>
                <a:lnTo>
                  <a:pt x="11068" y="1165373"/>
                </a:lnTo>
                <a:lnTo>
                  <a:pt x="14588" y="1138757"/>
                </a:lnTo>
                <a:lnTo>
                  <a:pt x="1724550" y="2626589"/>
                </a:lnTo>
                <a:close/>
              </a:path>
              <a:path w="2683510" h="2681604">
                <a:moveTo>
                  <a:pt x="2574954" y="809009"/>
                </a:moveTo>
                <a:lnTo>
                  <a:pt x="1698934" y="46787"/>
                </a:lnTo>
                <a:lnTo>
                  <a:pt x="1746898" y="60956"/>
                </a:lnTo>
                <a:lnTo>
                  <a:pt x="1794169" y="76858"/>
                </a:lnTo>
                <a:lnTo>
                  <a:pt x="1840745" y="94492"/>
                </a:lnTo>
                <a:lnTo>
                  <a:pt x="1886630" y="113859"/>
                </a:lnTo>
                <a:lnTo>
                  <a:pt x="1931822" y="134958"/>
                </a:lnTo>
                <a:lnTo>
                  <a:pt x="1976324" y="157787"/>
                </a:lnTo>
                <a:lnTo>
                  <a:pt x="2019942" y="182255"/>
                </a:lnTo>
                <a:lnTo>
                  <a:pt x="2062499" y="208260"/>
                </a:lnTo>
                <a:lnTo>
                  <a:pt x="2103995" y="235800"/>
                </a:lnTo>
                <a:lnTo>
                  <a:pt x="2144430" y="264876"/>
                </a:lnTo>
                <a:lnTo>
                  <a:pt x="2183804" y="295487"/>
                </a:lnTo>
                <a:lnTo>
                  <a:pt x="2222118" y="327632"/>
                </a:lnTo>
                <a:lnTo>
                  <a:pt x="2223051" y="327957"/>
                </a:lnTo>
                <a:lnTo>
                  <a:pt x="2261224" y="362355"/>
                </a:lnTo>
                <a:lnTo>
                  <a:pt x="2297049" y="397176"/>
                </a:lnTo>
                <a:lnTo>
                  <a:pt x="2331493" y="433262"/>
                </a:lnTo>
                <a:lnTo>
                  <a:pt x="2364557" y="470616"/>
                </a:lnTo>
                <a:lnTo>
                  <a:pt x="2396240" y="509239"/>
                </a:lnTo>
                <a:lnTo>
                  <a:pt x="2426542" y="549131"/>
                </a:lnTo>
                <a:lnTo>
                  <a:pt x="2455346" y="590117"/>
                </a:lnTo>
                <a:lnTo>
                  <a:pt x="2482524" y="632035"/>
                </a:lnTo>
                <a:lnTo>
                  <a:pt x="2508075" y="674884"/>
                </a:lnTo>
                <a:lnTo>
                  <a:pt x="2531997" y="718663"/>
                </a:lnTo>
                <a:lnTo>
                  <a:pt x="2554290" y="763371"/>
                </a:lnTo>
                <a:lnTo>
                  <a:pt x="2574954" y="809009"/>
                </a:lnTo>
                <a:close/>
              </a:path>
              <a:path w="2683510" h="2681604">
                <a:moveTo>
                  <a:pt x="2665822" y="1557365"/>
                </a:moveTo>
                <a:lnTo>
                  <a:pt x="943818" y="59056"/>
                </a:lnTo>
                <a:lnTo>
                  <a:pt x="969434" y="51129"/>
                </a:lnTo>
                <a:lnTo>
                  <a:pt x="995230" y="43886"/>
                </a:lnTo>
                <a:lnTo>
                  <a:pt x="1021208" y="37325"/>
                </a:lnTo>
                <a:lnTo>
                  <a:pt x="1047369" y="31445"/>
                </a:lnTo>
                <a:lnTo>
                  <a:pt x="2678850" y="1450991"/>
                </a:lnTo>
                <a:lnTo>
                  <a:pt x="2676644" y="1477713"/>
                </a:lnTo>
                <a:lnTo>
                  <a:pt x="2673738" y="1504349"/>
                </a:lnTo>
                <a:lnTo>
                  <a:pt x="2670131" y="1530899"/>
                </a:lnTo>
                <a:lnTo>
                  <a:pt x="2665822" y="1557365"/>
                </a:lnTo>
                <a:close/>
              </a:path>
              <a:path w="2683510" h="2681604">
                <a:moveTo>
                  <a:pt x="2682902" y="1350183"/>
                </a:moveTo>
                <a:lnTo>
                  <a:pt x="1146649" y="13495"/>
                </a:lnTo>
                <a:lnTo>
                  <a:pt x="1176838" y="9400"/>
                </a:lnTo>
                <a:lnTo>
                  <a:pt x="1207137" y="5993"/>
                </a:lnTo>
                <a:lnTo>
                  <a:pt x="1237508" y="3288"/>
                </a:lnTo>
                <a:lnTo>
                  <a:pt x="1267917" y="1300"/>
                </a:lnTo>
                <a:lnTo>
                  <a:pt x="2678213" y="1228393"/>
                </a:lnTo>
                <a:lnTo>
                  <a:pt x="2680215" y="1258582"/>
                </a:lnTo>
                <a:lnTo>
                  <a:pt x="2681761" y="1289058"/>
                </a:lnTo>
                <a:lnTo>
                  <a:pt x="2682705" y="1319649"/>
                </a:lnTo>
                <a:lnTo>
                  <a:pt x="2682902" y="1350183"/>
                </a:lnTo>
                <a:close/>
              </a:path>
              <a:path w="2683510" h="2681604">
                <a:moveTo>
                  <a:pt x="2374962" y="2196597"/>
                </a:moveTo>
                <a:lnTo>
                  <a:pt x="350939" y="435503"/>
                </a:lnTo>
                <a:lnTo>
                  <a:pt x="366133" y="419185"/>
                </a:lnTo>
                <a:lnTo>
                  <a:pt x="381578" y="403155"/>
                </a:lnTo>
                <a:lnTo>
                  <a:pt x="397215" y="387428"/>
                </a:lnTo>
                <a:lnTo>
                  <a:pt x="412984" y="372021"/>
                </a:lnTo>
                <a:lnTo>
                  <a:pt x="2429255" y="2126371"/>
                </a:lnTo>
                <a:lnTo>
                  <a:pt x="2416255" y="2144187"/>
                </a:lnTo>
                <a:lnTo>
                  <a:pt x="2402971" y="2161961"/>
                </a:lnTo>
                <a:lnTo>
                  <a:pt x="2389256" y="2179497"/>
                </a:lnTo>
                <a:lnTo>
                  <a:pt x="2374962" y="2196597"/>
                </a:lnTo>
                <a:close/>
              </a:path>
              <a:path w="2683510" h="2681604">
                <a:moveTo>
                  <a:pt x="2662520" y="1109189"/>
                </a:moveTo>
                <a:lnTo>
                  <a:pt x="1387731" y="0"/>
                </a:lnTo>
                <a:lnTo>
                  <a:pt x="1425407" y="1929"/>
                </a:lnTo>
                <a:lnTo>
                  <a:pt x="1462988" y="4887"/>
                </a:lnTo>
                <a:lnTo>
                  <a:pt x="1537860" y="13890"/>
                </a:lnTo>
                <a:lnTo>
                  <a:pt x="2628145" y="962542"/>
                </a:lnTo>
                <a:lnTo>
                  <a:pt x="2647348" y="1035394"/>
                </a:lnTo>
                <a:lnTo>
                  <a:pt x="2662520" y="1109189"/>
                </a:lnTo>
                <a:close/>
              </a:path>
              <a:path w="2683510" h="2681604">
                <a:moveTo>
                  <a:pt x="2622341" y="1742062"/>
                </a:moveTo>
                <a:lnTo>
                  <a:pt x="766906" y="127655"/>
                </a:lnTo>
                <a:lnTo>
                  <a:pt x="789301" y="117326"/>
                </a:lnTo>
                <a:lnTo>
                  <a:pt x="811893" y="107397"/>
                </a:lnTo>
                <a:lnTo>
                  <a:pt x="834662" y="97894"/>
                </a:lnTo>
                <a:lnTo>
                  <a:pt x="857585" y="88845"/>
                </a:lnTo>
                <a:lnTo>
                  <a:pt x="2648242" y="1646889"/>
                </a:lnTo>
                <a:lnTo>
                  <a:pt x="2642448" y="1670842"/>
                </a:lnTo>
                <a:lnTo>
                  <a:pt x="2636185" y="1694706"/>
                </a:lnTo>
                <a:lnTo>
                  <a:pt x="2629475" y="1718455"/>
                </a:lnTo>
                <a:lnTo>
                  <a:pt x="2622341" y="1742062"/>
                </a:lnTo>
                <a:close/>
              </a:path>
              <a:path w="2683510" h="2681604">
                <a:moveTo>
                  <a:pt x="2474808" y="2059484"/>
                </a:moveTo>
                <a:lnTo>
                  <a:pt x="472931" y="317658"/>
                </a:lnTo>
                <a:lnTo>
                  <a:pt x="490258" y="303090"/>
                </a:lnTo>
                <a:lnTo>
                  <a:pt x="507817" y="288884"/>
                </a:lnTo>
                <a:lnTo>
                  <a:pt x="525620" y="275027"/>
                </a:lnTo>
                <a:lnTo>
                  <a:pt x="543678" y="261505"/>
                </a:lnTo>
                <a:lnTo>
                  <a:pt x="2520640" y="1981652"/>
                </a:lnTo>
                <a:lnTo>
                  <a:pt x="2509745" y="2001406"/>
                </a:lnTo>
                <a:lnTo>
                  <a:pt x="2498482" y="2020954"/>
                </a:lnTo>
                <a:lnTo>
                  <a:pt x="2486840" y="2040309"/>
                </a:lnTo>
                <a:lnTo>
                  <a:pt x="2474808" y="2059484"/>
                </a:lnTo>
                <a:close/>
              </a:path>
              <a:path w="2683510" h="2681604">
                <a:moveTo>
                  <a:pt x="2557442" y="1908610"/>
                </a:moveTo>
                <a:lnTo>
                  <a:pt x="610792" y="214838"/>
                </a:lnTo>
                <a:lnTo>
                  <a:pt x="630631" y="202318"/>
                </a:lnTo>
                <a:lnTo>
                  <a:pt x="650579" y="190145"/>
                </a:lnTo>
                <a:lnTo>
                  <a:pt x="670673" y="178327"/>
                </a:lnTo>
                <a:lnTo>
                  <a:pt x="690951" y="166874"/>
                </a:lnTo>
                <a:lnTo>
                  <a:pt x="2593862" y="1822589"/>
                </a:lnTo>
                <a:lnTo>
                  <a:pt x="2585323" y="1844256"/>
                </a:lnTo>
                <a:lnTo>
                  <a:pt x="2576397" y="1865792"/>
                </a:lnTo>
                <a:lnTo>
                  <a:pt x="2567098" y="1887231"/>
                </a:lnTo>
                <a:lnTo>
                  <a:pt x="2557442" y="1908610"/>
                </a:lnTo>
                <a:close/>
              </a:path>
              <a:path w="2683510" h="2681604">
                <a:moveTo>
                  <a:pt x="956387" y="2627019"/>
                </a:moveTo>
                <a:lnTo>
                  <a:pt x="911011" y="2612589"/>
                </a:lnTo>
                <a:lnTo>
                  <a:pt x="866288" y="2596599"/>
                </a:lnTo>
                <a:lnTo>
                  <a:pt x="822218" y="2579048"/>
                </a:lnTo>
                <a:lnTo>
                  <a:pt x="778800" y="2559937"/>
                </a:lnTo>
                <a:lnTo>
                  <a:pt x="736035" y="2539264"/>
                </a:lnTo>
                <a:lnTo>
                  <a:pt x="693923" y="2517031"/>
                </a:lnTo>
                <a:lnTo>
                  <a:pt x="652627" y="2493330"/>
                </a:lnTo>
                <a:lnTo>
                  <a:pt x="612299" y="2468242"/>
                </a:lnTo>
                <a:lnTo>
                  <a:pt x="572938" y="2441766"/>
                </a:lnTo>
                <a:lnTo>
                  <a:pt x="534546" y="2413904"/>
                </a:lnTo>
                <a:lnTo>
                  <a:pt x="497122" y="2384655"/>
                </a:lnTo>
                <a:lnTo>
                  <a:pt x="460668" y="2354020"/>
                </a:lnTo>
                <a:lnTo>
                  <a:pt x="424319" y="2321308"/>
                </a:lnTo>
                <a:lnTo>
                  <a:pt x="390177" y="2288289"/>
                </a:lnTo>
                <a:lnTo>
                  <a:pt x="357274" y="2254118"/>
                </a:lnTo>
                <a:lnTo>
                  <a:pt x="325611" y="2218796"/>
                </a:lnTo>
                <a:lnTo>
                  <a:pt x="295186" y="2182322"/>
                </a:lnTo>
                <a:lnTo>
                  <a:pt x="266000" y="2144698"/>
                </a:lnTo>
                <a:lnTo>
                  <a:pt x="238162" y="2106066"/>
                </a:lnTo>
                <a:lnTo>
                  <a:pt x="211777" y="2066572"/>
                </a:lnTo>
                <a:lnTo>
                  <a:pt x="186847" y="2026215"/>
                </a:lnTo>
                <a:lnTo>
                  <a:pt x="163372" y="1984994"/>
                </a:lnTo>
                <a:lnTo>
                  <a:pt x="141351" y="1942910"/>
                </a:lnTo>
                <a:lnTo>
                  <a:pt x="120784" y="1899964"/>
                </a:lnTo>
                <a:lnTo>
                  <a:pt x="956387" y="2627019"/>
                </a:lnTo>
                <a:close/>
              </a:path>
            </a:pathLst>
          </a:custGeom>
          <a:solidFill>
            <a:srgbClr val="2D5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92332" y="7794704"/>
            <a:ext cx="2379222" cy="1463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52679" y="1637150"/>
            <a:ext cx="4419600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770" dirty="0"/>
              <a:t>O</a:t>
            </a:r>
            <a:r>
              <a:rPr spc="-1325" dirty="0"/>
              <a:t>U</a:t>
            </a:r>
            <a:r>
              <a:rPr spc="-1450" dirty="0"/>
              <a:t>T</a:t>
            </a:r>
            <a:r>
              <a:rPr spc="-1425" dirty="0"/>
              <a:t>C</a:t>
            </a:r>
            <a:r>
              <a:rPr spc="-1770" dirty="0"/>
              <a:t>O</a:t>
            </a:r>
            <a:r>
              <a:rPr spc="-1005" dirty="0"/>
              <a:t>M</a:t>
            </a:r>
            <a:r>
              <a:rPr spc="-1475" dirty="0"/>
              <a:t>E</a:t>
            </a:r>
            <a:r>
              <a:rPr spc="-875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56739" y="4186402"/>
            <a:ext cx="8366125" cy="3181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24660" algn="r">
              <a:lnSpc>
                <a:spcPct val="116399"/>
              </a:lnSpc>
              <a:spcBef>
                <a:spcPts val="95"/>
              </a:spcBef>
            </a:pPr>
            <a:r>
              <a:rPr sz="4450" spc="-459" dirty="0">
                <a:solidFill>
                  <a:srgbClr val="FF8B45"/>
                </a:solidFill>
                <a:latin typeface="Arial"/>
                <a:cs typeface="Arial"/>
              </a:rPr>
              <a:t>We </a:t>
            </a:r>
            <a:r>
              <a:rPr sz="4450" spc="-165" dirty="0">
                <a:solidFill>
                  <a:srgbClr val="FF8B45"/>
                </a:solidFill>
                <a:latin typeface="Arial"/>
                <a:cs typeface="Arial"/>
              </a:rPr>
              <a:t>created </a:t>
            </a:r>
            <a:r>
              <a:rPr sz="4450" spc="-210" dirty="0">
                <a:solidFill>
                  <a:srgbClr val="FF8B45"/>
                </a:solidFill>
                <a:latin typeface="Arial"/>
                <a:cs typeface="Arial"/>
              </a:rPr>
              <a:t>a</a:t>
            </a:r>
            <a:r>
              <a:rPr sz="4450" spc="-505" dirty="0">
                <a:solidFill>
                  <a:srgbClr val="FF8B45"/>
                </a:solidFill>
                <a:latin typeface="Arial"/>
                <a:cs typeface="Arial"/>
              </a:rPr>
              <a:t> </a:t>
            </a:r>
            <a:r>
              <a:rPr sz="4450" spc="-335" dirty="0">
                <a:solidFill>
                  <a:srgbClr val="FF8B45"/>
                </a:solidFill>
                <a:latin typeface="Arial"/>
                <a:cs typeface="Arial"/>
              </a:rPr>
              <a:t>CUI-based</a:t>
            </a:r>
            <a:r>
              <a:rPr sz="4450" spc="-120" dirty="0">
                <a:solidFill>
                  <a:srgbClr val="FF8B45"/>
                </a:solidFill>
                <a:latin typeface="Arial"/>
                <a:cs typeface="Arial"/>
              </a:rPr>
              <a:t> </a:t>
            </a:r>
            <a:r>
              <a:rPr sz="4450" spc="-645" dirty="0">
                <a:solidFill>
                  <a:srgbClr val="FF8B45"/>
                </a:solidFill>
                <a:latin typeface="Arial"/>
                <a:cs typeface="Arial"/>
              </a:rPr>
              <a:t>ATM </a:t>
            </a:r>
            <a:r>
              <a:rPr sz="4450" spc="-190" dirty="0">
                <a:solidFill>
                  <a:srgbClr val="FF8B45"/>
                </a:solidFill>
                <a:latin typeface="Arial"/>
                <a:cs typeface="Arial"/>
              </a:rPr>
              <a:t> </a:t>
            </a:r>
            <a:r>
              <a:rPr sz="4450" spc="-225" dirty="0">
                <a:solidFill>
                  <a:srgbClr val="FF8B45"/>
                </a:solidFill>
                <a:latin typeface="Arial"/>
                <a:cs typeface="Arial"/>
              </a:rPr>
              <a:t>machine </a:t>
            </a:r>
            <a:r>
              <a:rPr sz="4450" spc="55" dirty="0">
                <a:solidFill>
                  <a:srgbClr val="FF8B45"/>
                </a:solidFill>
                <a:latin typeface="Arial"/>
                <a:cs typeface="Arial"/>
              </a:rPr>
              <a:t>that </a:t>
            </a:r>
            <a:r>
              <a:rPr sz="4450" spc="-140" dirty="0">
                <a:solidFill>
                  <a:srgbClr val="FF8B45"/>
                </a:solidFill>
                <a:latin typeface="Arial"/>
                <a:cs typeface="Arial"/>
              </a:rPr>
              <a:t>stores </a:t>
            </a:r>
            <a:r>
              <a:rPr sz="4450" spc="-50" dirty="0">
                <a:solidFill>
                  <a:srgbClr val="FF8B45"/>
                </a:solidFill>
                <a:latin typeface="Arial"/>
                <a:cs typeface="Arial"/>
              </a:rPr>
              <a:t>the</a:t>
            </a:r>
            <a:r>
              <a:rPr sz="4450" spc="-150" dirty="0">
                <a:solidFill>
                  <a:srgbClr val="FF8B45"/>
                </a:solidFill>
                <a:latin typeface="Arial"/>
                <a:cs typeface="Arial"/>
              </a:rPr>
              <a:t> </a:t>
            </a:r>
            <a:r>
              <a:rPr sz="4450" spc="-80" dirty="0">
                <a:solidFill>
                  <a:srgbClr val="FF8B45"/>
                </a:solidFill>
                <a:latin typeface="Arial"/>
                <a:cs typeface="Arial"/>
              </a:rPr>
              <a:t>data</a:t>
            </a:r>
            <a:r>
              <a:rPr sz="4450" spc="-114" dirty="0">
                <a:solidFill>
                  <a:srgbClr val="FF8B45"/>
                </a:solidFill>
                <a:latin typeface="Arial"/>
                <a:cs typeface="Arial"/>
              </a:rPr>
              <a:t> </a:t>
            </a:r>
            <a:r>
              <a:rPr sz="4450" spc="-155" dirty="0">
                <a:solidFill>
                  <a:srgbClr val="FF8B45"/>
                </a:solidFill>
                <a:latin typeface="Arial"/>
                <a:cs typeface="Arial"/>
              </a:rPr>
              <a:t>locally </a:t>
            </a:r>
            <a:r>
              <a:rPr sz="4450" spc="-90" dirty="0">
                <a:solidFill>
                  <a:srgbClr val="FF8B45"/>
                </a:solidFill>
                <a:latin typeface="Arial"/>
                <a:cs typeface="Arial"/>
              </a:rPr>
              <a:t> </a:t>
            </a:r>
            <a:r>
              <a:rPr sz="4450" spc="-100" dirty="0">
                <a:solidFill>
                  <a:srgbClr val="FF8B45"/>
                </a:solidFill>
                <a:latin typeface="Arial"/>
                <a:cs typeface="Arial"/>
              </a:rPr>
              <a:t>in </a:t>
            </a:r>
            <a:r>
              <a:rPr sz="4450" spc="-229" dirty="0">
                <a:solidFill>
                  <a:srgbClr val="FF8B45"/>
                </a:solidFill>
                <a:latin typeface="Arial"/>
                <a:cs typeface="Arial"/>
              </a:rPr>
              <a:t>hashmaps </a:t>
            </a:r>
            <a:r>
              <a:rPr sz="4450" spc="-204" dirty="0">
                <a:solidFill>
                  <a:srgbClr val="FF8B45"/>
                </a:solidFill>
                <a:latin typeface="Arial"/>
                <a:cs typeface="Arial"/>
              </a:rPr>
              <a:t>and </a:t>
            </a:r>
            <a:r>
              <a:rPr sz="4450" spc="-135" dirty="0">
                <a:solidFill>
                  <a:srgbClr val="FF8B45"/>
                </a:solidFill>
                <a:latin typeface="Arial"/>
                <a:cs typeface="Arial"/>
              </a:rPr>
              <a:t>retrieves</a:t>
            </a:r>
            <a:r>
              <a:rPr sz="4450" spc="60" dirty="0">
                <a:solidFill>
                  <a:srgbClr val="FF8B45"/>
                </a:solidFill>
                <a:latin typeface="Arial"/>
                <a:cs typeface="Arial"/>
              </a:rPr>
              <a:t> </a:t>
            </a:r>
            <a:r>
              <a:rPr sz="4450" spc="-210" dirty="0">
                <a:solidFill>
                  <a:srgbClr val="FF8B45"/>
                </a:solidFill>
                <a:latin typeface="Arial"/>
                <a:cs typeface="Arial"/>
              </a:rPr>
              <a:t>upon</a:t>
            </a:r>
            <a:endParaRPr sz="4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869"/>
              </a:spcBef>
            </a:pPr>
            <a:r>
              <a:rPr sz="4450" spc="-195" dirty="0">
                <a:solidFill>
                  <a:srgbClr val="FF8B45"/>
                </a:solidFill>
                <a:latin typeface="Arial"/>
                <a:cs typeface="Arial"/>
              </a:rPr>
              <a:t>called </a:t>
            </a:r>
            <a:r>
              <a:rPr sz="4450" spc="-140" dirty="0">
                <a:solidFill>
                  <a:srgbClr val="FF8B45"/>
                </a:solidFill>
                <a:latin typeface="Arial"/>
                <a:cs typeface="Arial"/>
              </a:rPr>
              <a:t>during</a:t>
            </a:r>
            <a:r>
              <a:rPr sz="4450" spc="-45" dirty="0">
                <a:solidFill>
                  <a:srgbClr val="FF8B45"/>
                </a:solidFill>
                <a:latin typeface="Arial"/>
                <a:cs typeface="Arial"/>
              </a:rPr>
              <a:t> </a:t>
            </a:r>
            <a:r>
              <a:rPr sz="4450" spc="-130" dirty="0">
                <a:solidFill>
                  <a:srgbClr val="FF8B45"/>
                </a:solidFill>
                <a:latin typeface="Arial"/>
                <a:cs typeface="Arial"/>
              </a:rPr>
              <a:t>runtime.</a:t>
            </a:r>
            <a:endParaRPr sz="4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1726"/>
            <a:ext cx="2783937" cy="1463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917506"/>
            <a:ext cx="2367915" cy="2369820"/>
          </a:xfrm>
          <a:custGeom>
            <a:avLst/>
            <a:gdLst/>
            <a:ahLst/>
            <a:cxnLst/>
            <a:rect l="l" t="t" r="r" b="b"/>
            <a:pathLst>
              <a:path w="2367915" h="2369820">
                <a:moveTo>
                  <a:pt x="1625786" y="2369492"/>
                </a:moveTo>
                <a:lnTo>
                  <a:pt x="1490502" y="2369492"/>
                </a:lnTo>
                <a:lnTo>
                  <a:pt x="0" y="1072612"/>
                </a:lnTo>
                <a:lnTo>
                  <a:pt x="0" y="954902"/>
                </a:lnTo>
                <a:lnTo>
                  <a:pt x="1625786" y="2369492"/>
                </a:lnTo>
                <a:close/>
              </a:path>
              <a:path w="2367915" h="2369820">
                <a:moveTo>
                  <a:pt x="1369753" y="2369492"/>
                </a:moveTo>
                <a:lnTo>
                  <a:pt x="1234469" y="2369492"/>
                </a:lnTo>
                <a:lnTo>
                  <a:pt x="0" y="1295385"/>
                </a:lnTo>
                <a:lnTo>
                  <a:pt x="0" y="1177675"/>
                </a:lnTo>
                <a:lnTo>
                  <a:pt x="1369753" y="2369492"/>
                </a:lnTo>
                <a:close/>
              </a:path>
              <a:path w="2367915" h="2369820">
                <a:moveTo>
                  <a:pt x="2008031" y="2255320"/>
                </a:moveTo>
                <a:lnTo>
                  <a:pt x="1992619" y="2271558"/>
                </a:lnTo>
                <a:lnTo>
                  <a:pt x="1977040" y="2287514"/>
                </a:lnTo>
                <a:lnTo>
                  <a:pt x="1961248" y="2303193"/>
                </a:lnTo>
                <a:lnTo>
                  <a:pt x="1945192" y="2318597"/>
                </a:lnTo>
                <a:lnTo>
                  <a:pt x="0" y="626093"/>
                </a:lnTo>
                <a:lnTo>
                  <a:pt x="0" y="508140"/>
                </a:lnTo>
                <a:lnTo>
                  <a:pt x="2008031" y="2255320"/>
                </a:lnTo>
                <a:close/>
              </a:path>
              <a:path w="2367915" h="2369820">
                <a:moveTo>
                  <a:pt x="1882098" y="2369492"/>
                </a:moveTo>
                <a:lnTo>
                  <a:pt x="1746814" y="2369492"/>
                </a:lnTo>
                <a:lnTo>
                  <a:pt x="0" y="849595"/>
                </a:lnTo>
                <a:lnTo>
                  <a:pt x="0" y="731886"/>
                </a:lnTo>
                <a:lnTo>
                  <a:pt x="1882098" y="2369492"/>
                </a:lnTo>
                <a:close/>
              </a:path>
              <a:path w="2367915" h="2369820">
                <a:moveTo>
                  <a:pt x="603052" y="2369492"/>
                </a:moveTo>
                <a:lnTo>
                  <a:pt x="467769" y="2369492"/>
                </a:lnTo>
                <a:lnTo>
                  <a:pt x="0" y="1962488"/>
                </a:lnTo>
                <a:lnTo>
                  <a:pt x="0" y="1844778"/>
                </a:lnTo>
                <a:lnTo>
                  <a:pt x="603052" y="2369492"/>
                </a:lnTo>
                <a:close/>
              </a:path>
              <a:path w="2367915" h="2369820">
                <a:moveTo>
                  <a:pt x="858526" y="2369492"/>
                </a:moveTo>
                <a:lnTo>
                  <a:pt x="722124" y="2369492"/>
                </a:lnTo>
                <a:lnTo>
                  <a:pt x="0" y="1741174"/>
                </a:lnTo>
                <a:lnTo>
                  <a:pt x="0" y="1622492"/>
                </a:lnTo>
                <a:lnTo>
                  <a:pt x="858526" y="2369492"/>
                </a:lnTo>
                <a:close/>
              </a:path>
              <a:path w="2367915" h="2369820">
                <a:moveTo>
                  <a:pt x="1113720" y="2369492"/>
                </a:moveTo>
                <a:lnTo>
                  <a:pt x="978437" y="2369492"/>
                </a:lnTo>
                <a:lnTo>
                  <a:pt x="0" y="1518158"/>
                </a:lnTo>
                <a:lnTo>
                  <a:pt x="0" y="1400448"/>
                </a:lnTo>
                <a:lnTo>
                  <a:pt x="1113720" y="2369492"/>
                </a:lnTo>
                <a:close/>
              </a:path>
              <a:path w="2367915" h="2369820">
                <a:moveTo>
                  <a:pt x="2259605" y="809009"/>
                </a:moveTo>
                <a:lnTo>
                  <a:pt x="1383585" y="46787"/>
                </a:lnTo>
                <a:lnTo>
                  <a:pt x="1431549" y="60956"/>
                </a:lnTo>
                <a:lnTo>
                  <a:pt x="1478819" y="76858"/>
                </a:lnTo>
                <a:lnTo>
                  <a:pt x="1525396" y="94492"/>
                </a:lnTo>
                <a:lnTo>
                  <a:pt x="1571281" y="113859"/>
                </a:lnTo>
                <a:lnTo>
                  <a:pt x="1616473" y="134958"/>
                </a:lnTo>
                <a:lnTo>
                  <a:pt x="1660974" y="157787"/>
                </a:lnTo>
                <a:lnTo>
                  <a:pt x="1704593" y="182255"/>
                </a:lnTo>
                <a:lnTo>
                  <a:pt x="1747150" y="208260"/>
                </a:lnTo>
                <a:lnTo>
                  <a:pt x="1788645" y="235800"/>
                </a:lnTo>
                <a:lnTo>
                  <a:pt x="1829080" y="264876"/>
                </a:lnTo>
                <a:lnTo>
                  <a:pt x="1868455" y="295487"/>
                </a:lnTo>
                <a:lnTo>
                  <a:pt x="1906769" y="327632"/>
                </a:lnTo>
                <a:lnTo>
                  <a:pt x="1907702" y="327957"/>
                </a:lnTo>
                <a:lnTo>
                  <a:pt x="1945875" y="362355"/>
                </a:lnTo>
                <a:lnTo>
                  <a:pt x="1981699" y="397176"/>
                </a:lnTo>
                <a:lnTo>
                  <a:pt x="2016144" y="433262"/>
                </a:lnTo>
                <a:lnTo>
                  <a:pt x="2049207" y="470616"/>
                </a:lnTo>
                <a:lnTo>
                  <a:pt x="2080890" y="509239"/>
                </a:lnTo>
                <a:lnTo>
                  <a:pt x="2111193" y="549131"/>
                </a:lnTo>
                <a:lnTo>
                  <a:pt x="2139997" y="590117"/>
                </a:lnTo>
                <a:lnTo>
                  <a:pt x="2167175" y="632035"/>
                </a:lnTo>
                <a:lnTo>
                  <a:pt x="2192725" y="674884"/>
                </a:lnTo>
                <a:lnTo>
                  <a:pt x="2216648" y="718663"/>
                </a:lnTo>
                <a:lnTo>
                  <a:pt x="2238941" y="763371"/>
                </a:lnTo>
                <a:lnTo>
                  <a:pt x="2259605" y="809009"/>
                </a:lnTo>
                <a:close/>
              </a:path>
              <a:path w="2367915" h="2369820">
                <a:moveTo>
                  <a:pt x="2350473" y="1557365"/>
                </a:moveTo>
                <a:lnTo>
                  <a:pt x="628469" y="59056"/>
                </a:lnTo>
                <a:lnTo>
                  <a:pt x="654085" y="51129"/>
                </a:lnTo>
                <a:lnTo>
                  <a:pt x="679881" y="43886"/>
                </a:lnTo>
                <a:lnTo>
                  <a:pt x="705859" y="37325"/>
                </a:lnTo>
                <a:lnTo>
                  <a:pt x="732020" y="31445"/>
                </a:lnTo>
                <a:lnTo>
                  <a:pt x="2363501" y="1450991"/>
                </a:lnTo>
                <a:lnTo>
                  <a:pt x="2361295" y="1477713"/>
                </a:lnTo>
                <a:lnTo>
                  <a:pt x="2358389" y="1504349"/>
                </a:lnTo>
                <a:lnTo>
                  <a:pt x="2354782" y="1530899"/>
                </a:lnTo>
                <a:lnTo>
                  <a:pt x="2350473" y="1557365"/>
                </a:lnTo>
                <a:close/>
              </a:path>
              <a:path w="2367915" h="2369820">
                <a:moveTo>
                  <a:pt x="2367553" y="1350183"/>
                </a:moveTo>
                <a:lnTo>
                  <a:pt x="831300" y="13495"/>
                </a:lnTo>
                <a:lnTo>
                  <a:pt x="861489" y="9400"/>
                </a:lnTo>
                <a:lnTo>
                  <a:pt x="891787" y="5993"/>
                </a:lnTo>
                <a:lnTo>
                  <a:pt x="922159" y="3288"/>
                </a:lnTo>
                <a:lnTo>
                  <a:pt x="952568" y="1300"/>
                </a:lnTo>
                <a:lnTo>
                  <a:pt x="2362864" y="1228393"/>
                </a:lnTo>
                <a:lnTo>
                  <a:pt x="2364866" y="1258582"/>
                </a:lnTo>
                <a:lnTo>
                  <a:pt x="2366412" y="1289058"/>
                </a:lnTo>
                <a:lnTo>
                  <a:pt x="2367356" y="1319649"/>
                </a:lnTo>
                <a:lnTo>
                  <a:pt x="2367553" y="1350183"/>
                </a:lnTo>
                <a:close/>
              </a:path>
              <a:path w="2367915" h="2369820">
                <a:moveTo>
                  <a:pt x="2059613" y="2196597"/>
                </a:moveTo>
                <a:lnTo>
                  <a:pt x="35590" y="435503"/>
                </a:lnTo>
                <a:lnTo>
                  <a:pt x="50784" y="419185"/>
                </a:lnTo>
                <a:lnTo>
                  <a:pt x="66229" y="403155"/>
                </a:lnTo>
                <a:lnTo>
                  <a:pt x="81866" y="387428"/>
                </a:lnTo>
                <a:lnTo>
                  <a:pt x="97635" y="372021"/>
                </a:lnTo>
                <a:lnTo>
                  <a:pt x="2113906" y="2126371"/>
                </a:lnTo>
                <a:lnTo>
                  <a:pt x="2100906" y="2144187"/>
                </a:lnTo>
                <a:lnTo>
                  <a:pt x="2087622" y="2161961"/>
                </a:lnTo>
                <a:lnTo>
                  <a:pt x="2073906" y="2179497"/>
                </a:lnTo>
                <a:lnTo>
                  <a:pt x="2059613" y="2196597"/>
                </a:lnTo>
                <a:close/>
              </a:path>
              <a:path w="2367915" h="2369820">
                <a:moveTo>
                  <a:pt x="2347171" y="1109189"/>
                </a:moveTo>
                <a:lnTo>
                  <a:pt x="1072381" y="0"/>
                </a:lnTo>
                <a:lnTo>
                  <a:pt x="1110058" y="1929"/>
                </a:lnTo>
                <a:lnTo>
                  <a:pt x="1147638" y="4887"/>
                </a:lnTo>
                <a:lnTo>
                  <a:pt x="1222511" y="13890"/>
                </a:lnTo>
                <a:lnTo>
                  <a:pt x="2312795" y="962542"/>
                </a:lnTo>
                <a:lnTo>
                  <a:pt x="2331999" y="1035394"/>
                </a:lnTo>
                <a:lnTo>
                  <a:pt x="2347171" y="1109189"/>
                </a:lnTo>
                <a:close/>
              </a:path>
              <a:path w="2367915" h="2369820">
                <a:moveTo>
                  <a:pt x="2306992" y="1742062"/>
                </a:moveTo>
                <a:lnTo>
                  <a:pt x="451557" y="127655"/>
                </a:lnTo>
                <a:lnTo>
                  <a:pt x="473951" y="117326"/>
                </a:lnTo>
                <a:lnTo>
                  <a:pt x="496544" y="107397"/>
                </a:lnTo>
                <a:lnTo>
                  <a:pt x="519313" y="97894"/>
                </a:lnTo>
                <a:lnTo>
                  <a:pt x="542235" y="88845"/>
                </a:lnTo>
                <a:lnTo>
                  <a:pt x="2332892" y="1646889"/>
                </a:lnTo>
                <a:lnTo>
                  <a:pt x="2327099" y="1670842"/>
                </a:lnTo>
                <a:lnTo>
                  <a:pt x="2320836" y="1694706"/>
                </a:lnTo>
                <a:lnTo>
                  <a:pt x="2314126" y="1718455"/>
                </a:lnTo>
                <a:lnTo>
                  <a:pt x="2306992" y="1742062"/>
                </a:lnTo>
                <a:close/>
              </a:path>
              <a:path w="2367915" h="2369820">
                <a:moveTo>
                  <a:pt x="2159458" y="2059484"/>
                </a:moveTo>
                <a:lnTo>
                  <a:pt x="157582" y="317658"/>
                </a:lnTo>
                <a:lnTo>
                  <a:pt x="174909" y="303090"/>
                </a:lnTo>
                <a:lnTo>
                  <a:pt x="192468" y="288884"/>
                </a:lnTo>
                <a:lnTo>
                  <a:pt x="210271" y="275027"/>
                </a:lnTo>
                <a:lnTo>
                  <a:pt x="228329" y="261505"/>
                </a:lnTo>
                <a:lnTo>
                  <a:pt x="2205291" y="1981652"/>
                </a:lnTo>
                <a:lnTo>
                  <a:pt x="2194396" y="2001406"/>
                </a:lnTo>
                <a:lnTo>
                  <a:pt x="2183133" y="2020954"/>
                </a:lnTo>
                <a:lnTo>
                  <a:pt x="2171491" y="2040309"/>
                </a:lnTo>
                <a:lnTo>
                  <a:pt x="2159458" y="2059484"/>
                </a:lnTo>
                <a:close/>
              </a:path>
              <a:path w="2367915" h="2369820">
                <a:moveTo>
                  <a:pt x="2242092" y="1908610"/>
                </a:moveTo>
                <a:lnTo>
                  <a:pt x="295443" y="214838"/>
                </a:lnTo>
                <a:lnTo>
                  <a:pt x="315282" y="202318"/>
                </a:lnTo>
                <a:lnTo>
                  <a:pt x="335229" y="190145"/>
                </a:lnTo>
                <a:lnTo>
                  <a:pt x="355324" y="178327"/>
                </a:lnTo>
                <a:lnTo>
                  <a:pt x="375602" y="166874"/>
                </a:lnTo>
                <a:lnTo>
                  <a:pt x="2278513" y="1822589"/>
                </a:lnTo>
                <a:lnTo>
                  <a:pt x="2269974" y="1844256"/>
                </a:lnTo>
                <a:lnTo>
                  <a:pt x="2261048" y="1865792"/>
                </a:lnTo>
                <a:lnTo>
                  <a:pt x="2251749" y="1887231"/>
                </a:lnTo>
                <a:lnTo>
                  <a:pt x="2242092" y="1908610"/>
                </a:lnTo>
                <a:close/>
              </a:path>
              <a:path w="2367915" h="2369820">
                <a:moveTo>
                  <a:pt x="345063" y="2369492"/>
                </a:moveTo>
                <a:lnTo>
                  <a:pt x="163730" y="2369492"/>
                </a:lnTo>
                <a:lnTo>
                  <a:pt x="108969" y="2321308"/>
                </a:lnTo>
                <a:lnTo>
                  <a:pt x="74828" y="2288289"/>
                </a:lnTo>
                <a:lnTo>
                  <a:pt x="41925" y="2254118"/>
                </a:lnTo>
                <a:lnTo>
                  <a:pt x="10262" y="2218796"/>
                </a:lnTo>
                <a:lnTo>
                  <a:pt x="0" y="2206493"/>
                </a:lnTo>
                <a:lnTo>
                  <a:pt x="0" y="2069254"/>
                </a:lnTo>
                <a:lnTo>
                  <a:pt x="345063" y="2369492"/>
                </a:lnTo>
                <a:close/>
              </a:path>
            </a:pathLst>
          </a:custGeom>
          <a:solidFill>
            <a:srgbClr val="2D5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92332" y="7794704"/>
            <a:ext cx="2379222" cy="1463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35579" y="1163756"/>
            <a:ext cx="8304530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75" dirty="0"/>
              <a:t>FUTURE</a:t>
            </a:r>
            <a:r>
              <a:rPr spc="-1050" dirty="0"/>
              <a:t> </a:t>
            </a:r>
            <a:r>
              <a:rPr spc="-1165" dirty="0"/>
              <a:t>EXTENSIONS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06620" y="2803076"/>
            <a:ext cx="8765540" cy="441452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486409" marR="5080" indent="-486409" algn="r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486409" algn="l"/>
              </a:tabLst>
            </a:pPr>
            <a:r>
              <a:rPr sz="4950" spc="-254" dirty="0">
                <a:solidFill>
                  <a:srgbClr val="FF8B45"/>
                </a:solidFill>
                <a:latin typeface="Arial"/>
                <a:cs typeface="Arial"/>
              </a:rPr>
              <a:t>Adding </a:t>
            </a:r>
            <a:r>
              <a:rPr sz="4950" spc="-710" dirty="0">
                <a:solidFill>
                  <a:srgbClr val="FF8B45"/>
                </a:solidFill>
                <a:latin typeface="Arial"/>
                <a:cs typeface="Arial"/>
              </a:rPr>
              <a:t>SQL  </a:t>
            </a:r>
            <a:r>
              <a:rPr sz="4950" spc="-140" dirty="0">
                <a:solidFill>
                  <a:srgbClr val="FF8B45"/>
                </a:solidFill>
                <a:latin typeface="Arial"/>
                <a:cs typeface="Arial"/>
              </a:rPr>
              <a:t>support </a:t>
            </a:r>
            <a:r>
              <a:rPr sz="4950" spc="40" dirty="0">
                <a:solidFill>
                  <a:srgbClr val="FF8B45"/>
                </a:solidFill>
                <a:latin typeface="Arial"/>
                <a:cs typeface="Arial"/>
              </a:rPr>
              <a:t>to </a:t>
            </a:r>
            <a:r>
              <a:rPr sz="4950" spc="-120" dirty="0">
                <a:solidFill>
                  <a:srgbClr val="FF8B45"/>
                </a:solidFill>
                <a:latin typeface="Arial"/>
                <a:cs typeface="Arial"/>
              </a:rPr>
              <a:t>store</a:t>
            </a:r>
            <a:r>
              <a:rPr sz="4950" spc="-210" dirty="0">
                <a:solidFill>
                  <a:srgbClr val="FF8B45"/>
                </a:solidFill>
                <a:latin typeface="Arial"/>
                <a:cs typeface="Arial"/>
              </a:rPr>
              <a:t> </a:t>
            </a:r>
            <a:r>
              <a:rPr sz="4950" spc="-55" dirty="0">
                <a:solidFill>
                  <a:srgbClr val="FF8B45"/>
                </a:solidFill>
                <a:latin typeface="Arial"/>
                <a:cs typeface="Arial"/>
              </a:rPr>
              <a:t>the</a:t>
            </a:r>
            <a:endParaRPr sz="49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969"/>
              </a:spcBef>
            </a:pPr>
            <a:r>
              <a:rPr sz="4950" spc="-225" dirty="0">
                <a:solidFill>
                  <a:srgbClr val="FF8B45"/>
                </a:solidFill>
                <a:latin typeface="Arial"/>
                <a:cs typeface="Arial"/>
              </a:rPr>
              <a:t>d</a:t>
            </a:r>
            <a:r>
              <a:rPr sz="4950" spc="-240" dirty="0">
                <a:solidFill>
                  <a:srgbClr val="FF8B45"/>
                </a:solidFill>
                <a:latin typeface="Arial"/>
                <a:cs typeface="Arial"/>
              </a:rPr>
              <a:t>a</a:t>
            </a:r>
            <a:r>
              <a:rPr sz="4950" spc="350" dirty="0">
                <a:solidFill>
                  <a:srgbClr val="FF8B45"/>
                </a:solidFill>
                <a:latin typeface="Arial"/>
                <a:cs typeface="Arial"/>
              </a:rPr>
              <a:t>t</a:t>
            </a:r>
            <a:r>
              <a:rPr sz="4950" spc="-240" dirty="0">
                <a:solidFill>
                  <a:srgbClr val="FF8B45"/>
                </a:solidFill>
                <a:latin typeface="Arial"/>
                <a:cs typeface="Arial"/>
              </a:rPr>
              <a:t>a</a:t>
            </a:r>
            <a:r>
              <a:rPr sz="4950" spc="-415" dirty="0">
                <a:solidFill>
                  <a:srgbClr val="FF8B45"/>
                </a:solidFill>
                <a:latin typeface="Arial"/>
                <a:cs typeface="Arial"/>
              </a:rPr>
              <a:t>.</a:t>
            </a:r>
            <a:endParaRPr sz="4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850">
              <a:latin typeface="Arial"/>
              <a:cs typeface="Arial"/>
            </a:endParaRPr>
          </a:p>
          <a:p>
            <a:pPr marL="587375" marR="5080" indent="-587375" algn="r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587375" algn="l"/>
              </a:tabLst>
            </a:pPr>
            <a:r>
              <a:rPr sz="4950" spc="-254" dirty="0">
                <a:solidFill>
                  <a:srgbClr val="FF8B45"/>
                </a:solidFill>
                <a:latin typeface="Arial"/>
                <a:cs typeface="Arial"/>
              </a:rPr>
              <a:t>Adding </a:t>
            </a:r>
            <a:r>
              <a:rPr sz="4950" spc="-235" dirty="0">
                <a:solidFill>
                  <a:srgbClr val="FF8B45"/>
                </a:solidFill>
                <a:latin typeface="Arial"/>
                <a:cs typeface="Arial"/>
              </a:rPr>
              <a:t>a </a:t>
            </a:r>
            <a:r>
              <a:rPr sz="4950" spc="-725" dirty="0">
                <a:solidFill>
                  <a:srgbClr val="FF8B45"/>
                </a:solidFill>
                <a:latin typeface="Arial"/>
                <a:cs typeface="Arial"/>
              </a:rPr>
              <a:t>GUI</a:t>
            </a:r>
            <a:r>
              <a:rPr sz="4950" spc="-75" dirty="0">
                <a:solidFill>
                  <a:srgbClr val="FF8B45"/>
                </a:solidFill>
                <a:latin typeface="Arial"/>
                <a:cs typeface="Arial"/>
              </a:rPr>
              <a:t> </a:t>
            </a:r>
            <a:r>
              <a:rPr sz="4950" spc="-40" dirty="0">
                <a:solidFill>
                  <a:srgbClr val="FF8B45"/>
                </a:solidFill>
                <a:latin typeface="Arial"/>
                <a:cs typeface="Arial"/>
              </a:rPr>
              <a:t>for </a:t>
            </a:r>
            <a:r>
              <a:rPr sz="4950" spc="-30" dirty="0">
                <a:solidFill>
                  <a:srgbClr val="FF8B45"/>
                </a:solidFill>
                <a:latin typeface="Arial"/>
                <a:cs typeface="Arial"/>
              </a:rPr>
              <a:t>better</a:t>
            </a:r>
            <a:r>
              <a:rPr sz="4950" spc="-25" dirty="0">
                <a:solidFill>
                  <a:srgbClr val="FF8B45"/>
                </a:solidFill>
                <a:latin typeface="Arial"/>
                <a:cs typeface="Arial"/>
              </a:rPr>
              <a:t> </a:t>
            </a:r>
            <a:r>
              <a:rPr sz="4950" spc="-225" dirty="0">
                <a:solidFill>
                  <a:srgbClr val="FF8B45"/>
                </a:solidFill>
                <a:latin typeface="Arial"/>
                <a:cs typeface="Arial"/>
              </a:rPr>
              <a:t>user</a:t>
            </a:r>
            <a:endParaRPr sz="49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969"/>
              </a:spcBef>
            </a:pPr>
            <a:r>
              <a:rPr sz="4950" spc="-315" dirty="0">
                <a:solidFill>
                  <a:srgbClr val="FF8B45"/>
                </a:solidFill>
                <a:latin typeface="Arial"/>
                <a:cs typeface="Arial"/>
              </a:rPr>
              <a:t>e</a:t>
            </a:r>
            <a:r>
              <a:rPr sz="4950" spc="-360" dirty="0">
                <a:solidFill>
                  <a:srgbClr val="FF8B45"/>
                </a:solidFill>
                <a:latin typeface="Arial"/>
                <a:cs typeface="Arial"/>
              </a:rPr>
              <a:t>x</a:t>
            </a:r>
            <a:r>
              <a:rPr sz="4950" spc="-225" dirty="0">
                <a:solidFill>
                  <a:srgbClr val="FF8B45"/>
                </a:solidFill>
                <a:latin typeface="Arial"/>
                <a:cs typeface="Arial"/>
              </a:rPr>
              <a:t>p</a:t>
            </a:r>
            <a:r>
              <a:rPr sz="4950" spc="-315" dirty="0">
                <a:solidFill>
                  <a:srgbClr val="FF8B45"/>
                </a:solidFill>
                <a:latin typeface="Arial"/>
                <a:cs typeface="Arial"/>
              </a:rPr>
              <a:t>e</a:t>
            </a:r>
            <a:r>
              <a:rPr sz="4950" spc="-50" dirty="0">
                <a:solidFill>
                  <a:srgbClr val="FF8B45"/>
                </a:solidFill>
                <a:latin typeface="Arial"/>
                <a:cs typeface="Arial"/>
              </a:rPr>
              <a:t>r</a:t>
            </a:r>
            <a:r>
              <a:rPr sz="4950" spc="-10" dirty="0">
                <a:solidFill>
                  <a:srgbClr val="FF8B45"/>
                </a:solidFill>
                <a:latin typeface="Arial"/>
                <a:cs typeface="Arial"/>
              </a:rPr>
              <a:t>i</a:t>
            </a:r>
            <a:r>
              <a:rPr sz="4950" spc="-315" dirty="0">
                <a:solidFill>
                  <a:srgbClr val="FF8B45"/>
                </a:solidFill>
                <a:latin typeface="Arial"/>
                <a:cs typeface="Arial"/>
              </a:rPr>
              <a:t>e</a:t>
            </a:r>
            <a:r>
              <a:rPr sz="4950" spc="-215" dirty="0">
                <a:solidFill>
                  <a:srgbClr val="FF8B45"/>
                </a:solidFill>
                <a:latin typeface="Arial"/>
                <a:cs typeface="Arial"/>
              </a:rPr>
              <a:t>n</a:t>
            </a:r>
            <a:r>
              <a:rPr sz="4950" spc="-500" dirty="0">
                <a:solidFill>
                  <a:srgbClr val="FF8B45"/>
                </a:solidFill>
                <a:latin typeface="Arial"/>
                <a:cs typeface="Arial"/>
              </a:rPr>
              <a:t>c</a:t>
            </a:r>
            <a:r>
              <a:rPr sz="4950" spc="-315" dirty="0">
                <a:solidFill>
                  <a:srgbClr val="FF8B45"/>
                </a:solidFill>
                <a:latin typeface="Arial"/>
                <a:cs typeface="Arial"/>
              </a:rPr>
              <a:t>e</a:t>
            </a:r>
            <a:r>
              <a:rPr sz="4950" spc="-415" dirty="0">
                <a:solidFill>
                  <a:srgbClr val="FF8B45"/>
                </a:solidFill>
                <a:latin typeface="Arial"/>
                <a:cs typeface="Arial"/>
              </a:rPr>
              <a:t>.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0673" y="4127119"/>
            <a:ext cx="6402705" cy="1718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100" spc="-1625" dirty="0"/>
              <a:t>THANK</a:t>
            </a:r>
            <a:r>
              <a:rPr sz="11100" spc="-340" dirty="0"/>
              <a:t> </a:t>
            </a:r>
            <a:r>
              <a:rPr sz="11100" spc="-2070" dirty="0"/>
              <a:t>YOU</a:t>
            </a:r>
            <a:endParaRPr sz="1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1729"/>
            <a:ext cx="2783937" cy="146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892332" y="7794704"/>
            <a:ext cx="2379222" cy="1463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17064" y="2370459"/>
            <a:ext cx="6435725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20" dirty="0"/>
              <a:t>Group</a:t>
            </a:r>
            <a:r>
              <a:rPr spc="-254" dirty="0"/>
              <a:t> </a:t>
            </a:r>
            <a:r>
              <a:rPr spc="-484" dirty="0"/>
              <a:t>Members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65172" y="4587173"/>
            <a:ext cx="1555115" cy="2487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7155">
              <a:lnSpc>
                <a:spcPct val="116100"/>
              </a:lnSpc>
              <a:spcBef>
                <a:spcPts val="90"/>
              </a:spcBef>
            </a:pPr>
            <a:r>
              <a:rPr sz="4200" spc="-5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2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3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2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-100" dirty="0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sz="4200" spc="-260" dirty="0">
                <a:solidFill>
                  <a:srgbClr val="FFFFFF"/>
                </a:solidFill>
                <a:latin typeface="Arial"/>
                <a:cs typeface="Arial"/>
              </a:rPr>
              <a:t>Nandy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800" spc="-400" dirty="0">
                <a:solidFill>
                  <a:srgbClr val="FF8B45"/>
                </a:solidFill>
                <a:latin typeface="Arial"/>
                <a:cs typeface="Arial"/>
              </a:rPr>
              <a:t>2005115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4202" y="4587173"/>
            <a:ext cx="1795145" cy="2487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sz="4200" spc="-145" dirty="0">
                <a:solidFill>
                  <a:srgbClr val="FFFFFF"/>
                </a:solidFill>
                <a:latin typeface="Arial"/>
                <a:cs typeface="Arial"/>
              </a:rPr>
              <a:t>Udit  </a:t>
            </a:r>
            <a:r>
              <a:rPr sz="4200" spc="-5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-18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2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spc="-14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42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800" spc="-210" dirty="0">
                <a:solidFill>
                  <a:srgbClr val="FF8B45"/>
                </a:solidFill>
                <a:latin typeface="Arial"/>
                <a:cs typeface="Arial"/>
              </a:rPr>
              <a:t>2005556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53601" y="4587173"/>
            <a:ext cx="2881756" cy="2438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sz="4200" spc="-80" dirty="0" err="1">
                <a:solidFill>
                  <a:srgbClr val="FFFFFF"/>
                </a:solidFill>
                <a:latin typeface="Arial"/>
                <a:cs typeface="Arial"/>
              </a:rPr>
              <a:t>Sristi</a:t>
            </a:r>
            <a:r>
              <a:rPr sz="4200" spc="-8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endParaRPr lang="en-US" sz="4200" spc="-8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sz="4200" spc="-7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sz="4200" spc="-7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180" dirty="0" err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200" spc="-200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-235" dirty="0" err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4200" spc="-4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spc="-200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-185" dirty="0" err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200" spc="-229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200" spc="-4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spc="300" dirty="0" err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200" spc="-145" dirty="0" err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4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3800" spc="-300" dirty="0">
                <a:solidFill>
                  <a:srgbClr val="FF8B45"/>
                </a:solidFill>
                <a:latin typeface="Arial"/>
                <a:cs typeface="Arial"/>
              </a:rPr>
              <a:t>2005135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35752" y="4587173"/>
            <a:ext cx="2881756" cy="24549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sz="4200" spc="-145" dirty="0" err="1">
                <a:solidFill>
                  <a:srgbClr val="FFFFFF"/>
                </a:solidFill>
                <a:latin typeface="Arial"/>
                <a:cs typeface="Arial"/>
              </a:rPr>
              <a:t>Srijan</a:t>
            </a:r>
            <a:r>
              <a:rPr sz="4200" spc="-14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endParaRPr lang="en-US" sz="4200" spc="-14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sz="4200" spc="-7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sz="4200" spc="-7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180" dirty="0" err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200" spc="-200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-235" dirty="0" err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4200" spc="-4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spc="-200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-185" dirty="0" err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200" spc="-229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200" spc="-4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spc="300" dirty="0" err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200" spc="-145" dirty="0" err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4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3800" spc="-170" dirty="0">
                <a:solidFill>
                  <a:srgbClr val="FF8B45"/>
                </a:solidFill>
                <a:latin typeface="Arial"/>
                <a:cs typeface="Arial"/>
              </a:rPr>
              <a:t>2005834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1729"/>
            <a:ext cx="2783937" cy="146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892332" y="7794704"/>
            <a:ext cx="2379222" cy="1463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92788" y="2297457"/>
            <a:ext cx="5692140" cy="6200775"/>
            <a:chOff x="4592788" y="2297457"/>
            <a:chExt cx="5692140" cy="6200775"/>
          </a:xfrm>
        </p:grpSpPr>
        <p:sp>
          <p:nvSpPr>
            <p:cNvPr id="5" name="object 5"/>
            <p:cNvSpPr/>
            <p:nvPr/>
          </p:nvSpPr>
          <p:spPr>
            <a:xfrm>
              <a:off x="5092628" y="5816459"/>
              <a:ext cx="2683510" cy="2681605"/>
            </a:xfrm>
            <a:custGeom>
              <a:avLst/>
              <a:gdLst/>
              <a:ahLst/>
              <a:cxnLst/>
              <a:rect l="l" t="t" r="r" b="b"/>
              <a:pathLst>
                <a:path w="2683509" h="2681604">
                  <a:moveTo>
                    <a:pt x="2061036" y="2473818"/>
                  </a:moveTo>
                  <a:lnTo>
                    <a:pt x="2041201" y="2486237"/>
                  </a:lnTo>
                  <a:lnTo>
                    <a:pt x="2021122" y="2498308"/>
                  </a:lnTo>
                  <a:lnTo>
                    <a:pt x="2000822" y="2510004"/>
                  </a:lnTo>
                  <a:lnTo>
                    <a:pt x="1980323" y="2521300"/>
                  </a:lnTo>
                  <a:lnTo>
                    <a:pt x="84056" y="871365"/>
                  </a:lnTo>
                  <a:lnTo>
                    <a:pt x="92212" y="849331"/>
                  </a:lnTo>
                  <a:lnTo>
                    <a:pt x="100961" y="827584"/>
                  </a:lnTo>
                  <a:lnTo>
                    <a:pt x="110190" y="806072"/>
                  </a:lnTo>
                  <a:lnTo>
                    <a:pt x="119785" y="784742"/>
                  </a:lnTo>
                  <a:lnTo>
                    <a:pt x="2061036" y="2473818"/>
                  </a:lnTo>
                  <a:close/>
                </a:path>
                <a:path w="2683509" h="2681604">
                  <a:moveTo>
                    <a:pt x="1903658" y="2559657"/>
                  </a:moveTo>
                  <a:lnTo>
                    <a:pt x="1881064" y="2569916"/>
                  </a:lnTo>
                  <a:lnTo>
                    <a:pt x="1858263" y="2579652"/>
                  </a:lnTo>
                  <a:lnTo>
                    <a:pt x="1835282" y="2588913"/>
                  </a:lnTo>
                  <a:lnTo>
                    <a:pt x="1812149" y="2597745"/>
                  </a:lnTo>
                  <a:lnTo>
                    <a:pt x="31458" y="1048373"/>
                  </a:lnTo>
                  <a:lnTo>
                    <a:pt x="37008" y="1024241"/>
                  </a:lnTo>
                  <a:lnTo>
                    <a:pt x="43002" y="1000201"/>
                  </a:lnTo>
                  <a:lnTo>
                    <a:pt x="49493" y="976272"/>
                  </a:lnTo>
                  <a:lnTo>
                    <a:pt x="56528" y="952476"/>
                  </a:lnTo>
                  <a:lnTo>
                    <a:pt x="1903658" y="2559657"/>
                  </a:lnTo>
                  <a:close/>
                </a:path>
                <a:path w="2683509" h="2681604">
                  <a:moveTo>
                    <a:pt x="2323380" y="2255320"/>
                  </a:moveTo>
                  <a:lnTo>
                    <a:pt x="2307968" y="2271558"/>
                  </a:lnTo>
                  <a:lnTo>
                    <a:pt x="2292389" y="2287514"/>
                  </a:lnTo>
                  <a:lnTo>
                    <a:pt x="2276597" y="2303193"/>
                  </a:lnTo>
                  <a:lnTo>
                    <a:pt x="2260541" y="2318597"/>
                  </a:lnTo>
                  <a:lnTo>
                    <a:pt x="245931" y="565692"/>
                  </a:lnTo>
                  <a:lnTo>
                    <a:pt x="258967" y="547661"/>
                  </a:lnTo>
                  <a:lnTo>
                    <a:pt x="272312" y="529852"/>
                  </a:lnTo>
                  <a:lnTo>
                    <a:pt x="285961" y="512217"/>
                  </a:lnTo>
                  <a:lnTo>
                    <a:pt x="299912" y="494708"/>
                  </a:lnTo>
                  <a:lnTo>
                    <a:pt x="2323380" y="2255320"/>
                  </a:lnTo>
                  <a:close/>
                </a:path>
                <a:path w="2683509" h="2681604">
                  <a:moveTo>
                    <a:pt x="2200401" y="2372063"/>
                  </a:moveTo>
                  <a:lnTo>
                    <a:pt x="2182794" y="2386421"/>
                  </a:lnTo>
                  <a:lnTo>
                    <a:pt x="2165020" y="2400498"/>
                  </a:lnTo>
                  <a:lnTo>
                    <a:pt x="2147078" y="2414245"/>
                  </a:lnTo>
                  <a:lnTo>
                    <a:pt x="2128963" y="2427614"/>
                  </a:lnTo>
                  <a:lnTo>
                    <a:pt x="156153" y="711080"/>
                  </a:lnTo>
                  <a:lnTo>
                    <a:pt x="166891" y="691292"/>
                  </a:lnTo>
                  <a:lnTo>
                    <a:pt x="178041" y="671634"/>
                  </a:lnTo>
                  <a:lnTo>
                    <a:pt x="189566" y="652121"/>
                  </a:lnTo>
                  <a:lnTo>
                    <a:pt x="201432" y="632767"/>
                  </a:lnTo>
                  <a:lnTo>
                    <a:pt x="2200401" y="2372063"/>
                  </a:lnTo>
                  <a:close/>
                </a:path>
                <a:path w="2683509" h="2681604">
                  <a:moveTo>
                    <a:pt x="1275167" y="2679913"/>
                  </a:moveTo>
                  <a:lnTo>
                    <a:pt x="1236469" y="2677521"/>
                  </a:lnTo>
                  <a:lnTo>
                    <a:pt x="1197889" y="2673998"/>
                  </a:lnTo>
                  <a:lnTo>
                    <a:pt x="1159431" y="2669346"/>
                  </a:lnTo>
                  <a:lnTo>
                    <a:pt x="1121095" y="2663565"/>
                  </a:lnTo>
                  <a:lnTo>
                    <a:pt x="61262" y="1741408"/>
                  </a:lnTo>
                  <a:lnTo>
                    <a:pt x="50234" y="1704238"/>
                  </a:lnTo>
                  <a:lnTo>
                    <a:pt x="40310" y="1666793"/>
                  </a:lnTo>
                  <a:lnTo>
                    <a:pt x="31488" y="1629072"/>
                  </a:lnTo>
                  <a:lnTo>
                    <a:pt x="23770" y="1591076"/>
                  </a:lnTo>
                  <a:lnTo>
                    <a:pt x="1275167" y="2679913"/>
                  </a:lnTo>
                  <a:close/>
                </a:path>
                <a:path w="2683509" h="2681604">
                  <a:moveTo>
                    <a:pt x="1519089" y="2669862"/>
                  </a:moveTo>
                  <a:lnTo>
                    <a:pt x="1488198" y="2673771"/>
                  </a:lnTo>
                  <a:lnTo>
                    <a:pt x="1457353" y="2676946"/>
                  </a:lnTo>
                  <a:lnTo>
                    <a:pt x="1426559" y="2679435"/>
                  </a:lnTo>
                  <a:lnTo>
                    <a:pt x="1395817" y="2681286"/>
                  </a:lnTo>
                  <a:lnTo>
                    <a:pt x="5729" y="1471775"/>
                  </a:lnTo>
                  <a:lnTo>
                    <a:pt x="3039" y="1440836"/>
                  </a:lnTo>
                  <a:lnTo>
                    <a:pt x="1311" y="1410049"/>
                  </a:lnTo>
                  <a:lnTo>
                    <a:pt x="360" y="1379209"/>
                  </a:lnTo>
                  <a:lnTo>
                    <a:pt x="0" y="1348107"/>
                  </a:lnTo>
                  <a:lnTo>
                    <a:pt x="1519089" y="2669862"/>
                  </a:lnTo>
                  <a:close/>
                </a:path>
                <a:path w="2683509" h="2681604">
                  <a:moveTo>
                    <a:pt x="1724550" y="2626589"/>
                  </a:moveTo>
                  <a:lnTo>
                    <a:pt x="1698522" y="2633893"/>
                  </a:lnTo>
                  <a:lnTo>
                    <a:pt x="1672327" y="2640734"/>
                  </a:lnTo>
                  <a:lnTo>
                    <a:pt x="1646079" y="2647164"/>
                  </a:lnTo>
                  <a:lnTo>
                    <a:pt x="1619892" y="2653236"/>
                  </a:lnTo>
                  <a:lnTo>
                    <a:pt x="2667" y="1246095"/>
                  </a:lnTo>
                  <a:lnTo>
                    <a:pt x="5137" y="1219113"/>
                  </a:lnTo>
                  <a:lnTo>
                    <a:pt x="7928" y="1192182"/>
                  </a:lnTo>
                  <a:lnTo>
                    <a:pt x="11068" y="1165373"/>
                  </a:lnTo>
                  <a:lnTo>
                    <a:pt x="14588" y="1138757"/>
                  </a:lnTo>
                  <a:lnTo>
                    <a:pt x="1724550" y="2626589"/>
                  </a:lnTo>
                  <a:close/>
                </a:path>
                <a:path w="2683509" h="2681604">
                  <a:moveTo>
                    <a:pt x="2574954" y="809009"/>
                  </a:moveTo>
                  <a:lnTo>
                    <a:pt x="1698934" y="46787"/>
                  </a:lnTo>
                  <a:lnTo>
                    <a:pt x="1746898" y="60956"/>
                  </a:lnTo>
                  <a:lnTo>
                    <a:pt x="1794169" y="76858"/>
                  </a:lnTo>
                  <a:lnTo>
                    <a:pt x="1840745" y="94492"/>
                  </a:lnTo>
                  <a:lnTo>
                    <a:pt x="1886630" y="113859"/>
                  </a:lnTo>
                  <a:lnTo>
                    <a:pt x="1931822" y="134958"/>
                  </a:lnTo>
                  <a:lnTo>
                    <a:pt x="1976324" y="157787"/>
                  </a:lnTo>
                  <a:lnTo>
                    <a:pt x="2019942" y="182255"/>
                  </a:lnTo>
                  <a:lnTo>
                    <a:pt x="2062499" y="208260"/>
                  </a:lnTo>
                  <a:lnTo>
                    <a:pt x="2103995" y="235800"/>
                  </a:lnTo>
                  <a:lnTo>
                    <a:pt x="2144430" y="264876"/>
                  </a:lnTo>
                  <a:lnTo>
                    <a:pt x="2183804" y="295487"/>
                  </a:lnTo>
                  <a:lnTo>
                    <a:pt x="2222118" y="327632"/>
                  </a:lnTo>
                  <a:lnTo>
                    <a:pt x="2223051" y="327957"/>
                  </a:lnTo>
                  <a:lnTo>
                    <a:pt x="2261224" y="362355"/>
                  </a:lnTo>
                  <a:lnTo>
                    <a:pt x="2297049" y="397176"/>
                  </a:lnTo>
                  <a:lnTo>
                    <a:pt x="2331493" y="433262"/>
                  </a:lnTo>
                  <a:lnTo>
                    <a:pt x="2364557" y="470616"/>
                  </a:lnTo>
                  <a:lnTo>
                    <a:pt x="2396240" y="509239"/>
                  </a:lnTo>
                  <a:lnTo>
                    <a:pt x="2426542" y="549131"/>
                  </a:lnTo>
                  <a:lnTo>
                    <a:pt x="2455346" y="590117"/>
                  </a:lnTo>
                  <a:lnTo>
                    <a:pt x="2482524" y="632035"/>
                  </a:lnTo>
                  <a:lnTo>
                    <a:pt x="2508075" y="674884"/>
                  </a:lnTo>
                  <a:lnTo>
                    <a:pt x="2531997" y="718663"/>
                  </a:lnTo>
                  <a:lnTo>
                    <a:pt x="2554290" y="763371"/>
                  </a:lnTo>
                  <a:lnTo>
                    <a:pt x="2574954" y="809009"/>
                  </a:lnTo>
                  <a:close/>
                </a:path>
                <a:path w="2683509" h="2681604">
                  <a:moveTo>
                    <a:pt x="2665822" y="1557365"/>
                  </a:moveTo>
                  <a:lnTo>
                    <a:pt x="943818" y="59056"/>
                  </a:lnTo>
                  <a:lnTo>
                    <a:pt x="969434" y="51129"/>
                  </a:lnTo>
                  <a:lnTo>
                    <a:pt x="995230" y="43886"/>
                  </a:lnTo>
                  <a:lnTo>
                    <a:pt x="1021208" y="37325"/>
                  </a:lnTo>
                  <a:lnTo>
                    <a:pt x="1047369" y="31445"/>
                  </a:lnTo>
                  <a:lnTo>
                    <a:pt x="2678850" y="1450991"/>
                  </a:lnTo>
                  <a:lnTo>
                    <a:pt x="2676644" y="1477713"/>
                  </a:lnTo>
                  <a:lnTo>
                    <a:pt x="2673738" y="1504349"/>
                  </a:lnTo>
                  <a:lnTo>
                    <a:pt x="2670131" y="1530899"/>
                  </a:lnTo>
                  <a:lnTo>
                    <a:pt x="2665822" y="1557365"/>
                  </a:lnTo>
                  <a:close/>
                </a:path>
                <a:path w="2683509" h="2681604">
                  <a:moveTo>
                    <a:pt x="2682902" y="1350183"/>
                  </a:moveTo>
                  <a:lnTo>
                    <a:pt x="1146649" y="13495"/>
                  </a:lnTo>
                  <a:lnTo>
                    <a:pt x="1176838" y="9400"/>
                  </a:lnTo>
                  <a:lnTo>
                    <a:pt x="1207137" y="5993"/>
                  </a:lnTo>
                  <a:lnTo>
                    <a:pt x="1237508" y="3288"/>
                  </a:lnTo>
                  <a:lnTo>
                    <a:pt x="1267917" y="1300"/>
                  </a:lnTo>
                  <a:lnTo>
                    <a:pt x="2678213" y="1228393"/>
                  </a:lnTo>
                  <a:lnTo>
                    <a:pt x="2680215" y="1258582"/>
                  </a:lnTo>
                  <a:lnTo>
                    <a:pt x="2681761" y="1289058"/>
                  </a:lnTo>
                  <a:lnTo>
                    <a:pt x="2682705" y="1319649"/>
                  </a:lnTo>
                  <a:lnTo>
                    <a:pt x="2682902" y="1350183"/>
                  </a:lnTo>
                  <a:close/>
                </a:path>
                <a:path w="2683509" h="2681604">
                  <a:moveTo>
                    <a:pt x="2374962" y="2196597"/>
                  </a:moveTo>
                  <a:lnTo>
                    <a:pt x="350939" y="435503"/>
                  </a:lnTo>
                  <a:lnTo>
                    <a:pt x="366133" y="419185"/>
                  </a:lnTo>
                  <a:lnTo>
                    <a:pt x="381578" y="403155"/>
                  </a:lnTo>
                  <a:lnTo>
                    <a:pt x="397215" y="387428"/>
                  </a:lnTo>
                  <a:lnTo>
                    <a:pt x="412984" y="372021"/>
                  </a:lnTo>
                  <a:lnTo>
                    <a:pt x="2429255" y="2126371"/>
                  </a:lnTo>
                  <a:lnTo>
                    <a:pt x="2416255" y="2144187"/>
                  </a:lnTo>
                  <a:lnTo>
                    <a:pt x="2402971" y="2161961"/>
                  </a:lnTo>
                  <a:lnTo>
                    <a:pt x="2389256" y="2179497"/>
                  </a:lnTo>
                  <a:lnTo>
                    <a:pt x="2374962" y="2196597"/>
                  </a:lnTo>
                  <a:close/>
                </a:path>
                <a:path w="2683509" h="2681604">
                  <a:moveTo>
                    <a:pt x="2662520" y="1109189"/>
                  </a:moveTo>
                  <a:lnTo>
                    <a:pt x="1387731" y="0"/>
                  </a:lnTo>
                  <a:lnTo>
                    <a:pt x="1425407" y="1929"/>
                  </a:lnTo>
                  <a:lnTo>
                    <a:pt x="1462988" y="4887"/>
                  </a:lnTo>
                  <a:lnTo>
                    <a:pt x="1537860" y="13890"/>
                  </a:lnTo>
                  <a:lnTo>
                    <a:pt x="2628145" y="962542"/>
                  </a:lnTo>
                  <a:lnTo>
                    <a:pt x="2647348" y="1035394"/>
                  </a:lnTo>
                  <a:lnTo>
                    <a:pt x="2662520" y="1109189"/>
                  </a:lnTo>
                  <a:close/>
                </a:path>
                <a:path w="2683509" h="2681604">
                  <a:moveTo>
                    <a:pt x="2622341" y="1742062"/>
                  </a:moveTo>
                  <a:lnTo>
                    <a:pt x="766906" y="127655"/>
                  </a:lnTo>
                  <a:lnTo>
                    <a:pt x="789301" y="117326"/>
                  </a:lnTo>
                  <a:lnTo>
                    <a:pt x="811893" y="107397"/>
                  </a:lnTo>
                  <a:lnTo>
                    <a:pt x="834662" y="97894"/>
                  </a:lnTo>
                  <a:lnTo>
                    <a:pt x="857585" y="88845"/>
                  </a:lnTo>
                  <a:lnTo>
                    <a:pt x="2648242" y="1646889"/>
                  </a:lnTo>
                  <a:lnTo>
                    <a:pt x="2642448" y="1670842"/>
                  </a:lnTo>
                  <a:lnTo>
                    <a:pt x="2636185" y="1694706"/>
                  </a:lnTo>
                  <a:lnTo>
                    <a:pt x="2629475" y="1718455"/>
                  </a:lnTo>
                  <a:lnTo>
                    <a:pt x="2622341" y="1742062"/>
                  </a:lnTo>
                  <a:close/>
                </a:path>
                <a:path w="2683509" h="2681604">
                  <a:moveTo>
                    <a:pt x="2474808" y="2059484"/>
                  </a:moveTo>
                  <a:lnTo>
                    <a:pt x="472931" y="317658"/>
                  </a:lnTo>
                  <a:lnTo>
                    <a:pt x="490258" y="303090"/>
                  </a:lnTo>
                  <a:lnTo>
                    <a:pt x="507817" y="288884"/>
                  </a:lnTo>
                  <a:lnTo>
                    <a:pt x="525620" y="275027"/>
                  </a:lnTo>
                  <a:lnTo>
                    <a:pt x="543678" y="261505"/>
                  </a:lnTo>
                  <a:lnTo>
                    <a:pt x="2520640" y="1981652"/>
                  </a:lnTo>
                  <a:lnTo>
                    <a:pt x="2509745" y="2001406"/>
                  </a:lnTo>
                  <a:lnTo>
                    <a:pt x="2498482" y="2020954"/>
                  </a:lnTo>
                  <a:lnTo>
                    <a:pt x="2486840" y="2040309"/>
                  </a:lnTo>
                  <a:lnTo>
                    <a:pt x="2474808" y="2059484"/>
                  </a:lnTo>
                  <a:close/>
                </a:path>
                <a:path w="2683509" h="2681604">
                  <a:moveTo>
                    <a:pt x="2557442" y="1908610"/>
                  </a:moveTo>
                  <a:lnTo>
                    <a:pt x="610792" y="214838"/>
                  </a:lnTo>
                  <a:lnTo>
                    <a:pt x="630631" y="202318"/>
                  </a:lnTo>
                  <a:lnTo>
                    <a:pt x="650579" y="190145"/>
                  </a:lnTo>
                  <a:lnTo>
                    <a:pt x="670673" y="178327"/>
                  </a:lnTo>
                  <a:lnTo>
                    <a:pt x="690951" y="166874"/>
                  </a:lnTo>
                  <a:lnTo>
                    <a:pt x="2593862" y="1822589"/>
                  </a:lnTo>
                  <a:lnTo>
                    <a:pt x="2585323" y="1844256"/>
                  </a:lnTo>
                  <a:lnTo>
                    <a:pt x="2576397" y="1865792"/>
                  </a:lnTo>
                  <a:lnTo>
                    <a:pt x="2567098" y="1887231"/>
                  </a:lnTo>
                  <a:lnTo>
                    <a:pt x="2557442" y="1908610"/>
                  </a:lnTo>
                  <a:close/>
                </a:path>
                <a:path w="2683509" h="2681604">
                  <a:moveTo>
                    <a:pt x="956387" y="2627019"/>
                  </a:moveTo>
                  <a:lnTo>
                    <a:pt x="911011" y="2612589"/>
                  </a:lnTo>
                  <a:lnTo>
                    <a:pt x="866288" y="2596599"/>
                  </a:lnTo>
                  <a:lnTo>
                    <a:pt x="822218" y="2579048"/>
                  </a:lnTo>
                  <a:lnTo>
                    <a:pt x="778800" y="2559937"/>
                  </a:lnTo>
                  <a:lnTo>
                    <a:pt x="736035" y="2539264"/>
                  </a:lnTo>
                  <a:lnTo>
                    <a:pt x="693923" y="2517031"/>
                  </a:lnTo>
                  <a:lnTo>
                    <a:pt x="652627" y="2493330"/>
                  </a:lnTo>
                  <a:lnTo>
                    <a:pt x="612299" y="2468242"/>
                  </a:lnTo>
                  <a:lnTo>
                    <a:pt x="572938" y="2441766"/>
                  </a:lnTo>
                  <a:lnTo>
                    <a:pt x="534546" y="2413904"/>
                  </a:lnTo>
                  <a:lnTo>
                    <a:pt x="497122" y="2384655"/>
                  </a:lnTo>
                  <a:lnTo>
                    <a:pt x="460668" y="2354020"/>
                  </a:lnTo>
                  <a:lnTo>
                    <a:pt x="424319" y="2321308"/>
                  </a:lnTo>
                  <a:lnTo>
                    <a:pt x="390177" y="2288289"/>
                  </a:lnTo>
                  <a:lnTo>
                    <a:pt x="357274" y="2254118"/>
                  </a:lnTo>
                  <a:lnTo>
                    <a:pt x="325611" y="2218796"/>
                  </a:lnTo>
                  <a:lnTo>
                    <a:pt x="295186" y="2182322"/>
                  </a:lnTo>
                  <a:lnTo>
                    <a:pt x="266000" y="2144698"/>
                  </a:lnTo>
                  <a:lnTo>
                    <a:pt x="238162" y="2106066"/>
                  </a:lnTo>
                  <a:lnTo>
                    <a:pt x="211777" y="2066572"/>
                  </a:lnTo>
                  <a:lnTo>
                    <a:pt x="186847" y="2026215"/>
                  </a:lnTo>
                  <a:lnTo>
                    <a:pt x="163372" y="1984994"/>
                  </a:lnTo>
                  <a:lnTo>
                    <a:pt x="141351" y="1942910"/>
                  </a:lnTo>
                  <a:lnTo>
                    <a:pt x="120784" y="1899964"/>
                  </a:lnTo>
                  <a:lnTo>
                    <a:pt x="956387" y="2627019"/>
                  </a:lnTo>
                  <a:close/>
                </a:path>
              </a:pathLst>
            </a:custGeom>
            <a:solidFill>
              <a:srgbClr val="2D5C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2788" y="2297457"/>
              <a:ext cx="5692078" cy="5695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69149" y="2862949"/>
            <a:ext cx="4857115" cy="13798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850" spc="-1245" dirty="0"/>
              <a:t>OBJECTIVE</a:t>
            </a:r>
            <a:endParaRPr sz="8850"/>
          </a:p>
        </p:txBody>
      </p:sp>
      <p:sp>
        <p:nvSpPr>
          <p:cNvPr id="8" name="object 8"/>
          <p:cNvSpPr txBox="1"/>
          <p:nvPr/>
        </p:nvSpPr>
        <p:spPr>
          <a:xfrm>
            <a:off x="7969188" y="5409062"/>
            <a:ext cx="7207250" cy="137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</a:pPr>
            <a:r>
              <a:rPr sz="3800" spc="-445" dirty="0">
                <a:solidFill>
                  <a:srgbClr val="FF8B45"/>
                </a:solidFill>
                <a:latin typeface="Arial"/>
                <a:cs typeface="Arial"/>
              </a:rPr>
              <a:t>To </a:t>
            </a:r>
            <a:r>
              <a:rPr sz="3800" spc="-180" dirty="0">
                <a:solidFill>
                  <a:srgbClr val="FF8B45"/>
                </a:solidFill>
                <a:latin typeface="Arial"/>
                <a:cs typeface="Arial"/>
              </a:rPr>
              <a:t>develop </a:t>
            </a:r>
            <a:r>
              <a:rPr sz="3800" spc="-175" dirty="0">
                <a:solidFill>
                  <a:srgbClr val="FF8B45"/>
                </a:solidFill>
                <a:latin typeface="Arial"/>
                <a:cs typeface="Arial"/>
              </a:rPr>
              <a:t>a </a:t>
            </a:r>
            <a:r>
              <a:rPr sz="3800" spc="-105" dirty="0">
                <a:solidFill>
                  <a:srgbClr val="FF8B45"/>
                </a:solidFill>
                <a:latin typeface="Arial"/>
                <a:cs typeface="Arial"/>
              </a:rPr>
              <a:t>project </a:t>
            </a:r>
            <a:r>
              <a:rPr sz="3800" spc="-145" dirty="0">
                <a:solidFill>
                  <a:srgbClr val="FF8B45"/>
                </a:solidFill>
                <a:latin typeface="Arial"/>
                <a:cs typeface="Arial"/>
              </a:rPr>
              <a:t>using </a:t>
            </a:r>
            <a:r>
              <a:rPr sz="3800" spc="-185" dirty="0">
                <a:solidFill>
                  <a:srgbClr val="FF8B45"/>
                </a:solidFill>
                <a:latin typeface="Arial"/>
                <a:cs typeface="Arial"/>
              </a:rPr>
              <a:t>concepts  </a:t>
            </a:r>
            <a:r>
              <a:rPr sz="3800" spc="-25" dirty="0">
                <a:solidFill>
                  <a:srgbClr val="FF8B45"/>
                </a:solidFill>
                <a:latin typeface="Arial"/>
                <a:cs typeface="Arial"/>
              </a:rPr>
              <a:t>of </a:t>
            </a:r>
            <a:r>
              <a:rPr sz="3800" spc="-40" dirty="0">
                <a:solidFill>
                  <a:srgbClr val="FF8B45"/>
                </a:solidFill>
                <a:latin typeface="Arial"/>
                <a:cs typeface="Arial"/>
              </a:rPr>
              <a:t>the </a:t>
            </a:r>
            <a:r>
              <a:rPr sz="3800" spc="-380" dirty="0">
                <a:solidFill>
                  <a:srgbClr val="FF8B45"/>
                </a:solidFill>
                <a:latin typeface="Arial"/>
                <a:cs typeface="Arial"/>
              </a:rPr>
              <a:t>JAVA </a:t>
            </a:r>
            <a:r>
              <a:rPr sz="3800" spc="-170" dirty="0">
                <a:solidFill>
                  <a:srgbClr val="FF8B45"/>
                </a:solidFill>
                <a:latin typeface="Arial"/>
                <a:cs typeface="Arial"/>
              </a:rPr>
              <a:t>Programming</a:t>
            </a:r>
            <a:r>
              <a:rPr sz="3800" spc="-595" dirty="0">
                <a:solidFill>
                  <a:srgbClr val="FF8B45"/>
                </a:solidFill>
                <a:latin typeface="Arial"/>
                <a:cs typeface="Arial"/>
              </a:rPr>
              <a:t> </a:t>
            </a:r>
            <a:r>
              <a:rPr sz="3800" spc="-204" dirty="0">
                <a:solidFill>
                  <a:srgbClr val="FF8B45"/>
                </a:solidFill>
                <a:latin typeface="Arial"/>
                <a:cs typeface="Arial"/>
              </a:rPr>
              <a:t>Language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64693"/>
            <a:ext cx="7781925" cy="2419350"/>
          </a:xfrm>
          <a:custGeom>
            <a:avLst/>
            <a:gdLst/>
            <a:ahLst/>
            <a:cxnLst/>
            <a:rect l="l" t="t" r="r" b="b"/>
            <a:pathLst>
              <a:path w="7781925" h="2419350">
                <a:moveTo>
                  <a:pt x="7781925" y="2419350"/>
                </a:moveTo>
                <a:lnTo>
                  <a:pt x="0" y="2419350"/>
                </a:lnTo>
                <a:lnTo>
                  <a:pt x="0" y="0"/>
                </a:lnTo>
                <a:lnTo>
                  <a:pt x="7781925" y="0"/>
                </a:lnTo>
                <a:lnTo>
                  <a:pt x="7781925" y="2419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09046" y="5364693"/>
            <a:ext cx="7779384" cy="2419350"/>
          </a:xfrm>
          <a:custGeom>
            <a:avLst/>
            <a:gdLst/>
            <a:ahLst/>
            <a:cxnLst/>
            <a:rect l="l" t="t" r="r" b="b"/>
            <a:pathLst>
              <a:path w="7779384" h="2419350">
                <a:moveTo>
                  <a:pt x="0" y="0"/>
                </a:moveTo>
                <a:lnTo>
                  <a:pt x="7778952" y="0"/>
                </a:lnTo>
                <a:lnTo>
                  <a:pt x="7778952" y="2419350"/>
                </a:lnTo>
                <a:lnTo>
                  <a:pt x="0" y="24193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7030" y="5364695"/>
            <a:ext cx="4855845" cy="2428875"/>
          </a:xfrm>
          <a:custGeom>
            <a:avLst/>
            <a:gdLst/>
            <a:ahLst/>
            <a:cxnLst/>
            <a:rect l="l" t="t" r="r" b="b"/>
            <a:pathLst>
              <a:path w="4855845" h="2428875">
                <a:moveTo>
                  <a:pt x="4855845" y="1214437"/>
                </a:moveTo>
                <a:lnTo>
                  <a:pt x="4854918" y="1166749"/>
                </a:lnTo>
                <a:lnTo>
                  <a:pt x="4852187" y="1119530"/>
                </a:lnTo>
                <a:lnTo>
                  <a:pt x="4847666" y="1072807"/>
                </a:lnTo>
                <a:lnTo>
                  <a:pt x="4841405" y="1026629"/>
                </a:lnTo>
                <a:lnTo>
                  <a:pt x="4833429" y="980998"/>
                </a:lnTo>
                <a:lnTo>
                  <a:pt x="4823765" y="935977"/>
                </a:lnTo>
                <a:lnTo>
                  <a:pt x="4812462" y="891590"/>
                </a:lnTo>
                <a:lnTo>
                  <a:pt x="4799533" y="847877"/>
                </a:lnTo>
                <a:lnTo>
                  <a:pt x="4785042" y="804862"/>
                </a:lnTo>
                <a:lnTo>
                  <a:pt x="4768989" y="762584"/>
                </a:lnTo>
                <a:lnTo>
                  <a:pt x="4751438" y="721067"/>
                </a:lnTo>
                <a:lnTo>
                  <a:pt x="4732401" y="680364"/>
                </a:lnTo>
                <a:lnTo>
                  <a:pt x="4711916" y="640486"/>
                </a:lnTo>
                <a:lnTo>
                  <a:pt x="4690034" y="601497"/>
                </a:lnTo>
                <a:lnTo>
                  <a:pt x="4666767" y="563397"/>
                </a:lnTo>
                <a:lnTo>
                  <a:pt x="4642155" y="526237"/>
                </a:lnTo>
                <a:lnTo>
                  <a:pt x="4616234" y="490054"/>
                </a:lnTo>
                <a:lnTo>
                  <a:pt x="4589043" y="454875"/>
                </a:lnTo>
                <a:lnTo>
                  <a:pt x="4560608" y="420738"/>
                </a:lnTo>
                <a:lnTo>
                  <a:pt x="4530953" y="387667"/>
                </a:lnTo>
                <a:lnTo>
                  <a:pt x="4500143" y="355701"/>
                </a:lnTo>
                <a:lnTo>
                  <a:pt x="4468177" y="324878"/>
                </a:lnTo>
                <a:lnTo>
                  <a:pt x="4435106" y="295236"/>
                </a:lnTo>
                <a:lnTo>
                  <a:pt x="4400969" y="266801"/>
                </a:lnTo>
                <a:lnTo>
                  <a:pt x="4365790" y="239610"/>
                </a:lnTo>
                <a:lnTo>
                  <a:pt x="4329608" y="213690"/>
                </a:lnTo>
                <a:lnTo>
                  <a:pt x="4292447" y="189077"/>
                </a:lnTo>
                <a:lnTo>
                  <a:pt x="4254347" y="165811"/>
                </a:lnTo>
                <a:lnTo>
                  <a:pt x="4215346" y="143916"/>
                </a:lnTo>
                <a:lnTo>
                  <a:pt x="4175480" y="123444"/>
                </a:lnTo>
                <a:lnTo>
                  <a:pt x="4134777" y="104406"/>
                </a:lnTo>
                <a:lnTo>
                  <a:pt x="4093260" y="86842"/>
                </a:lnTo>
                <a:lnTo>
                  <a:pt x="4050982" y="70802"/>
                </a:lnTo>
                <a:lnTo>
                  <a:pt x="4007967" y="56299"/>
                </a:lnTo>
                <a:lnTo>
                  <a:pt x="3964241" y="43383"/>
                </a:lnTo>
                <a:lnTo>
                  <a:pt x="3919855" y="32080"/>
                </a:lnTo>
                <a:lnTo>
                  <a:pt x="3874833" y="22415"/>
                </a:lnTo>
                <a:lnTo>
                  <a:pt x="3829215" y="14439"/>
                </a:lnTo>
                <a:lnTo>
                  <a:pt x="3783025" y="8178"/>
                </a:lnTo>
                <a:lnTo>
                  <a:pt x="3736314" y="3657"/>
                </a:lnTo>
                <a:lnTo>
                  <a:pt x="3689083" y="927"/>
                </a:lnTo>
                <a:lnTo>
                  <a:pt x="3641407" y="0"/>
                </a:lnTo>
                <a:lnTo>
                  <a:pt x="3593719" y="927"/>
                </a:lnTo>
                <a:lnTo>
                  <a:pt x="3546487" y="3657"/>
                </a:lnTo>
                <a:lnTo>
                  <a:pt x="3499777" y="8178"/>
                </a:lnTo>
                <a:lnTo>
                  <a:pt x="3453587" y="14439"/>
                </a:lnTo>
                <a:lnTo>
                  <a:pt x="3407968" y="22415"/>
                </a:lnTo>
                <a:lnTo>
                  <a:pt x="3362947" y="32080"/>
                </a:lnTo>
                <a:lnTo>
                  <a:pt x="3318560" y="43383"/>
                </a:lnTo>
                <a:lnTo>
                  <a:pt x="3274834" y="56299"/>
                </a:lnTo>
                <a:lnTo>
                  <a:pt x="3231819" y="70802"/>
                </a:lnTo>
                <a:lnTo>
                  <a:pt x="3189541" y="86842"/>
                </a:lnTo>
                <a:lnTo>
                  <a:pt x="3148025" y="104406"/>
                </a:lnTo>
                <a:lnTo>
                  <a:pt x="3107321" y="123444"/>
                </a:lnTo>
                <a:lnTo>
                  <a:pt x="3067456" y="143916"/>
                </a:lnTo>
                <a:lnTo>
                  <a:pt x="3028454" y="165811"/>
                </a:lnTo>
                <a:lnTo>
                  <a:pt x="2990354" y="189077"/>
                </a:lnTo>
                <a:lnTo>
                  <a:pt x="2953194" y="213690"/>
                </a:lnTo>
                <a:lnTo>
                  <a:pt x="2917012" y="239610"/>
                </a:lnTo>
                <a:lnTo>
                  <a:pt x="2881833" y="266801"/>
                </a:lnTo>
                <a:lnTo>
                  <a:pt x="2847695" y="295236"/>
                </a:lnTo>
                <a:lnTo>
                  <a:pt x="2814624" y="324878"/>
                </a:lnTo>
                <a:lnTo>
                  <a:pt x="2782659" y="355701"/>
                </a:lnTo>
                <a:lnTo>
                  <a:pt x="2751848" y="387667"/>
                </a:lnTo>
                <a:lnTo>
                  <a:pt x="2722194" y="420738"/>
                </a:lnTo>
                <a:lnTo>
                  <a:pt x="2693759" y="454875"/>
                </a:lnTo>
                <a:lnTo>
                  <a:pt x="2666568" y="490054"/>
                </a:lnTo>
                <a:lnTo>
                  <a:pt x="2640647" y="526237"/>
                </a:lnTo>
                <a:lnTo>
                  <a:pt x="2616035" y="563397"/>
                </a:lnTo>
                <a:lnTo>
                  <a:pt x="2592768" y="601497"/>
                </a:lnTo>
                <a:lnTo>
                  <a:pt x="2570886" y="640486"/>
                </a:lnTo>
                <a:lnTo>
                  <a:pt x="2550401" y="680364"/>
                </a:lnTo>
                <a:lnTo>
                  <a:pt x="2531364" y="721067"/>
                </a:lnTo>
                <a:lnTo>
                  <a:pt x="2513812" y="762584"/>
                </a:lnTo>
                <a:lnTo>
                  <a:pt x="2497759" y="804862"/>
                </a:lnTo>
                <a:lnTo>
                  <a:pt x="2483269" y="847877"/>
                </a:lnTo>
                <a:lnTo>
                  <a:pt x="2470340" y="891590"/>
                </a:lnTo>
                <a:lnTo>
                  <a:pt x="2459037" y="935977"/>
                </a:lnTo>
                <a:lnTo>
                  <a:pt x="2449372" y="980998"/>
                </a:lnTo>
                <a:lnTo>
                  <a:pt x="2441397" y="1026629"/>
                </a:lnTo>
                <a:lnTo>
                  <a:pt x="2435136" y="1072807"/>
                </a:lnTo>
                <a:lnTo>
                  <a:pt x="2430615" y="1119530"/>
                </a:lnTo>
                <a:lnTo>
                  <a:pt x="2427909" y="1166202"/>
                </a:lnTo>
                <a:lnTo>
                  <a:pt x="2425217" y="1119530"/>
                </a:lnTo>
                <a:lnTo>
                  <a:pt x="2420696" y="1072807"/>
                </a:lnTo>
                <a:lnTo>
                  <a:pt x="2414435" y="1026629"/>
                </a:lnTo>
                <a:lnTo>
                  <a:pt x="2406459" y="980998"/>
                </a:lnTo>
                <a:lnTo>
                  <a:pt x="2396794" y="935977"/>
                </a:lnTo>
                <a:lnTo>
                  <a:pt x="2385491" y="891590"/>
                </a:lnTo>
                <a:lnTo>
                  <a:pt x="2372563" y="847877"/>
                </a:lnTo>
                <a:lnTo>
                  <a:pt x="2358072" y="804862"/>
                </a:lnTo>
                <a:lnTo>
                  <a:pt x="2342019" y="762584"/>
                </a:lnTo>
                <a:lnTo>
                  <a:pt x="2324468" y="721067"/>
                </a:lnTo>
                <a:lnTo>
                  <a:pt x="2305431" y="680364"/>
                </a:lnTo>
                <a:lnTo>
                  <a:pt x="2284946" y="640486"/>
                </a:lnTo>
                <a:lnTo>
                  <a:pt x="2263063" y="601497"/>
                </a:lnTo>
                <a:lnTo>
                  <a:pt x="2239797" y="563397"/>
                </a:lnTo>
                <a:lnTo>
                  <a:pt x="2215184" y="526237"/>
                </a:lnTo>
                <a:lnTo>
                  <a:pt x="2189264" y="490054"/>
                </a:lnTo>
                <a:lnTo>
                  <a:pt x="2162073" y="454875"/>
                </a:lnTo>
                <a:lnTo>
                  <a:pt x="2133638" y="420738"/>
                </a:lnTo>
                <a:lnTo>
                  <a:pt x="2103983" y="387667"/>
                </a:lnTo>
                <a:lnTo>
                  <a:pt x="2073173" y="355701"/>
                </a:lnTo>
                <a:lnTo>
                  <a:pt x="2041207" y="324878"/>
                </a:lnTo>
                <a:lnTo>
                  <a:pt x="2008136" y="295236"/>
                </a:lnTo>
                <a:lnTo>
                  <a:pt x="1973999" y="266801"/>
                </a:lnTo>
                <a:lnTo>
                  <a:pt x="1938820" y="239610"/>
                </a:lnTo>
                <a:lnTo>
                  <a:pt x="1902637" y="213690"/>
                </a:lnTo>
                <a:lnTo>
                  <a:pt x="1865477" y="189077"/>
                </a:lnTo>
                <a:lnTo>
                  <a:pt x="1827377" y="165811"/>
                </a:lnTo>
                <a:lnTo>
                  <a:pt x="1788375" y="143916"/>
                </a:lnTo>
                <a:lnTo>
                  <a:pt x="1748510" y="123444"/>
                </a:lnTo>
                <a:lnTo>
                  <a:pt x="1707807" y="104406"/>
                </a:lnTo>
                <a:lnTo>
                  <a:pt x="1666290" y="86842"/>
                </a:lnTo>
                <a:lnTo>
                  <a:pt x="1624012" y="70802"/>
                </a:lnTo>
                <a:lnTo>
                  <a:pt x="1580997" y="56299"/>
                </a:lnTo>
                <a:lnTo>
                  <a:pt x="1537271" y="43383"/>
                </a:lnTo>
                <a:lnTo>
                  <a:pt x="1492885" y="32080"/>
                </a:lnTo>
                <a:lnTo>
                  <a:pt x="1447863" y="22415"/>
                </a:lnTo>
                <a:lnTo>
                  <a:pt x="1402245" y="14439"/>
                </a:lnTo>
                <a:lnTo>
                  <a:pt x="1356055" y="8178"/>
                </a:lnTo>
                <a:lnTo>
                  <a:pt x="1309344" y="3657"/>
                </a:lnTo>
                <a:lnTo>
                  <a:pt x="1262113" y="927"/>
                </a:lnTo>
                <a:lnTo>
                  <a:pt x="1214437" y="0"/>
                </a:lnTo>
                <a:lnTo>
                  <a:pt x="1166749" y="927"/>
                </a:lnTo>
                <a:lnTo>
                  <a:pt x="1119517" y="3657"/>
                </a:lnTo>
                <a:lnTo>
                  <a:pt x="1072807" y="8178"/>
                </a:lnTo>
                <a:lnTo>
                  <a:pt x="1026617" y="14439"/>
                </a:lnTo>
                <a:lnTo>
                  <a:pt x="980998" y="22415"/>
                </a:lnTo>
                <a:lnTo>
                  <a:pt x="935977" y="32080"/>
                </a:lnTo>
                <a:lnTo>
                  <a:pt x="891590" y="43383"/>
                </a:lnTo>
                <a:lnTo>
                  <a:pt x="847864" y="56299"/>
                </a:lnTo>
                <a:lnTo>
                  <a:pt x="804849" y="70802"/>
                </a:lnTo>
                <a:lnTo>
                  <a:pt x="762571" y="86842"/>
                </a:lnTo>
                <a:lnTo>
                  <a:pt x="721055" y="104406"/>
                </a:lnTo>
                <a:lnTo>
                  <a:pt x="680351" y="123444"/>
                </a:lnTo>
                <a:lnTo>
                  <a:pt x="640486" y="143916"/>
                </a:lnTo>
                <a:lnTo>
                  <a:pt x="601484" y="165811"/>
                </a:lnTo>
                <a:lnTo>
                  <a:pt x="563384" y="189077"/>
                </a:lnTo>
                <a:lnTo>
                  <a:pt x="526224" y="213690"/>
                </a:lnTo>
                <a:lnTo>
                  <a:pt x="490042" y="239610"/>
                </a:lnTo>
                <a:lnTo>
                  <a:pt x="454863" y="266801"/>
                </a:lnTo>
                <a:lnTo>
                  <a:pt x="420725" y="295236"/>
                </a:lnTo>
                <a:lnTo>
                  <a:pt x="387654" y="324878"/>
                </a:lnTo>
                <a:lnTo>
                  <a:pt x="355688" y="355701"/>
                </a:lnTo>
                <a:lnTo>
                  <a:pt x="324878" y="387667"/>
                </a:lnTo>
                <a:lnTo>
                  <a:pt x="295224" y="420738"/>
                </a:lnTo>
                <a:lnTo>
                  <a:pt x="266788" y="454875"/>
                </a:lnTo>
                <a:lnTo>
                  <a:pt x="239598" y="490054"/>
                </a:lnTo>
                <a:lnTo>
                  <a:pt x="213677" y="526237"/>
                </a:lnTo>
                <a:lnTo>
                  <a:pt x="189064" y="563397"/>
                </a:lnTo>
                <a:lnTo>
                  <a:pt x="165798" y="601497"/>
                </a:lnTo>
                <a:lnTo>
                  <a:pt x="143916" y="640486"/>
                </a:lnTo>
                <a:lnTo>
                  <a:pt x="123431" y="680364"/>
                </a:lnTo>
                <a:lnTo>
                  <a:pt x="104394" y="721067"/>
                </a:lnTo>
                <a:lnTo>
                  <a:pt x="86842" y="762584"/>
                </a:lnTo>
                <a:lnTo>
                  <a:pt x="70789" y="804862"/>
                </a:lnTo>
                <a:lnTo>
                  <a:pt x="56299" y="847877"/>
                </a:lnTo>
                <a:lnTo>
                  <a:pt x="43370" y="891590"/>
                </a:lnTo>
                <a:lnTo>
                  <a:pt x="32067" y="935977"/>
                </a:lnTo>
                <a:lnTo>
                  <a:pt x="22402" y="980998"/>
                </a:lnTo>
                <a:lnTo>
                  <a:pt x="14427" y="1026629"/>
                </a:lnTo>
                <a:lnTo>
                  <a:pt x="8166" y="1072807"/>
                </a:lnTo>
                <a:lnTo>
                  <a:pt x="3644" y="1119530"/>
                </a:lnTo>
                <a:lnTo>
                  <a:pt x="914" y="1166749"/>
                </a:lnTo>
                <a:lnTo>
                  <a:pt x="0" y="1214437"/>
                </a:lnTo>
                <a:lnTo>
                  <a:pt x="914" y="1262126"/>
                </a:lnTo>
                <a:lnTo>
                  <a:pt x="3644" y="1309344"/>
                </a:lnTo>
                <a:lnTo>
                  <a:pt x="8166" y="1356067"/>
                </a:lnTo>
                <a:lnTo>
                  <a:pt x="14427" y="1402257"/>
                </a:lnTo>
                <a:lnTo>
                  <a:pt x="22402" y="1447876"/>
                </a:lnTo>
                <a:lnTo>
                  <a:pt x="32067" y="1492897"/>
                </a:lnTo>
                <a:lnTo>
                  <a:pt x="43370" y="1537284"/>
                </a:lnTo>
                <a:lnTo>
                  <a:pt x="56299" y="1581010"/>
                </a:lnTo>
                <a:lnTo>
                  <a:pt x="70789" y="1624025"/>
                </a:lnTo>
                <a:lnTo>
                  <a:pt x="86842" y="1666303"/>
                </a:lnTo>
                <a:lnTo>
                  <a:pt x="104394" y="1707807"/>
                </a:lnTo>
                <a:lnTo>
                  <a:pt x="123431" y="1748523"/>
                </a:lnTo>
                <a:lnTo>
                  <a:pt x="143916" y="1788388"/>
                </a:lnTo>
                <a:lnTo>
                  <a:pt x="165798" y="1827390"/>
                </a:lnTo>
                <a:lnTo>
                  <a:pt x="189064" y="1865490"/>
                </a:lnTo>
                <a:lnTo>
                  <a:pt x="213677" y="1902637"/>
                </a:lnTo>
                <a:lnTo>
                  <a:pt x="239598" y="1938832"/>
                </a:lnTo>
                <a:lnTo>
                  <a:pt x="266788" y="1974011"/>
                </a:lnTo>
                <a:lnTo>
                  <a:pt x="295224" y="2008149"/>
                </a:lnTo>
                <a:lnTo>
                  <a:pt x="324878" y="2041220"/>
                </a:lnTo>
                <a:lnTo>
                  <a:pt x="355688" y="2073173"/>
                </a:lnTo>
                <a:lnTo>
                  <a:pt x="387654" y="2103996"/>
                </a:lnTo>
                <a:lnTo>
                  <a:pt x="420725" y="2133638"/>
                </a:lnTo>
                <a:lnTo>
                  <a:pt x="454863" y="2162086"/>
                </a:lnTo>
                <a:lnTo>
                  <a:pt x="490042" y="2189276"/>
                </a:lnTo>
                <a:lnTo>
                  <a:pt x="526224" y="2215197"/>
                </a:lnTo>
                <a:lnTo>
                  <a:pt x="563384" y="2239810"/>
                </a:lnTo>
                <a:lnTo>
                  <a:pt x="601484" y="2263076"/>
                </a:lnTo>
                <a:lnTo>
                  <a:pt x="640486" y="2284958"/>
                </a:lnTo>
                <a:lnTo>
                  <a:pt x="680351" y="2305443"/>
                </a:lnTo>
                <a:lnTo>
                  <a:pt x="721055" y="2324481"/>
                </a:lnTo>
                <a:lnTo>
                  <a:pt x="762571" y="2342032"/>
                </a:lnTo>
                <a:lnTo>
                  <a:pt x="804849" y="2358072"/>
                </a:lnTo>
                <a:lnTo>
                  <a:pt x="847864" y="2372576"/>
                </a:lnTo>
                <a:lnTo>
                  <a:pt x="891590" y="2385491"/>
                </a:lnTo>
                <a:lnTo>
                  <a:pt x="935977" y="2396807"/>
                </a:lnTo>
                <a:lnTo>
                  <a:pt x="980998" y="2406459"/>
                </a:lnTo>
                <a:lnTo>
                  <a:pt x="1026617" y="2414447"/>
                </a:lnTo>
                <a:lnTo>
                  <a:pt x="1072807" y="2420709"/>
                </a:lnTo>
                <a:lnTo>
                  <a:pt x="1119517" y="2425230"/>
                </a:lnTo>
                <a:lnTo>
                  <a:pt x="1166749" y="2427960"/>
                </a:lnTo>
                <a:lnTo>
                  <a:pt x="1214437" y="2428875"/>
                </a:lnTo>
                <a:lnTo>
                  <a:pt x="1262113" y="2427960"/>
                </a:lnTo>
                <a:lnTo>
                  <a:pt x="1309344" y="2425230"/>
                </a:lnTo>
                <a:lnTo>
                  <a:pt x="1356055" y="2420709"/>
                </a:lnTo>
                <a:lnTo>
                  <a:pt x="1402245" y="2414447"/>
                </a:lnTo>
                <a:lnTo>
                  <a:pt x="1447863" y="2406459"/>
                </a:lnTo>
                <a:lnTo>
                  <a:pt x="1492885" y="2396807"/>
                </a:lnTo>
                <a:lnTo>
                  <a:pt x="1537271" y="2385491"/>
                </a:lnTo>
                <a:lnTo>
                  <a:pt x="1580997" y="2372576"/>
                </a:lnTo>
                <a:lnTo>
                  <a:pt x="1624012" y="2358072"/>
                </a:lnTo>
                <a:lnTo>
                  <a:pt x="1666290" y="2342032"/>
                </a:lnTo>
                <a:lnTo>
                  <a:pt x="1707807" y="2324481"/>
                </a:lnTo>
                <a:lnTo>
                  <a:pt x="1748510" y="2305443"/>
                </a:lnTo>
                <a:lnTo>
                  <a:pt x="1788375" y="2284958"/>
                </a:lnTo>
                <a:lnTo>
                  <a:pt x="1827377" y="2263076"/>
                </a:lnTo>
                <a:lnTo>
                  <a:pt x="1865477" y="2239810"/>
                </a:lnTo>
                <a:lnTo>
                  <a:pt x="1902637" y="2215197"/>
                </a:lnTo>
                <a:lnTo>
                  <a:pt x="1938820" y="2189276"/>
                </a:lnTo>
                <a:lnTo>
                  <a:pt x="1973999" y="2162086"/>
                </a:lnTo>
                <a:lnTo>
                  <a:pt x="2008136" y="2133638"/>
                </a:lnTo>
                <a:lnTo>
                  <a:pt x="2041207" y="2103996"/>
                </a:lnTo>
                <a:lnTo>
                  <a:pt x="2073173" y="2073173"/>
                </a:lnTo>
                <a:lnTo>
                  <a:pt x="2103983" y="2041220"/>
                </a:lnTo>
                <a:lnTo>
                  <a:pt x="2133638" y="2008149"/>
                </a:lnTo>
                <a:lnTo>
                  <a:pt x="2162073" y="1974011"/>
                </a:lnTo>
                <a:lnTo>
                  <a:pt x="2189264" y="1938832"/>
                </a:lnTo>
                <a:lnTo>
                  <a:pt x="2215184" y="1902637"/>
                </a:lnTo>
                <a:lnTo>
                  <a:pt x="2239797" y="1865490"/>
                </a:lnTo>
                <a:lnTo>
                  <a:pt x="2263063" y="1827390"/>
                </a:lnTo>
                <a:lnTo>
                  <a:pt x="2284946" y="1788388"/>
                </a:lnTo>
                <a:lnTo>
                  <a:pt x="2305431" y="1748523"/>
                </a:lnTo>
                <a:lnTo>
                  <a:pt x="2324468" y="1707807"/>
                </a:lnTo>
                <a:lnTo>
                  <a:pt x="2342019" y="1666303"/>
                </a:lnTo>
                <a:lnTo>
                  <a:pt x="2358072" y="1624025"/>
                </a:lnTo>
                <a:lnTo>
                  <a:pt x="2372563" y="1581010"/>
                </a:lnTo>
                <a:lnTo>
                  <a:pt x="2385491" y="1537284"/>
                </a:lnTo>
                <a:lnTo>
                  <a:pt x="2396794" y="1492897"/>
                </a:lnTo>
                <a:lnTo>
                  <a:pt x="2406459" y="1447876"/>
                </a:lnTo>
                <a:lnTo>
                  <a:pt x="2414435" y="1402257"/>
                </a:lnTo>
                <a:lnTo>
                  <a:pt x="2420696" y="1356067"/>
                </a:lnTo>
                <a:lnTo>
                  <a:pt x="2425217" y="1309344"/>
                </a:lnTo>
                <a:lnTo>
                  <a:pt x="2427909" y="1262684"/>
                </a:lnTo>
                <a:lnTo>
                  <a:pt x="2430615" y="1309344"/>
                </a:lnTo>
                <a:lnTo>
                  <a:pt x="2435136" y="1356067"/>
                </a:lnTo>
                <a:lnTo>
                  <a:pt x="2441397" y="1402257"/>
                </a:lnTo>
                <a:lnTo>
                  <a:pt x="2449372" y="1447876"/>
                </a:lnTo>
                <a:lnTo>
                  <a:pt x="2459037" y="1492897"/>
                </a:lnTo>
                <a:lnTo>
                  <a:pt x="2470340" y="1537284"/>
                </a:lnTo>
                <a:lnTo>
                  <a:pt x="2483269" y="1581010"/>
                </a:lnTo>
                <a:lnTo>
                  <a:pt x="2497759" y="1624025"/>
                </a:lnTo>
                <a:lnTo>
                  <a:pt x="2513812" y="1666303"/>
                </a:lnTo>
                <a:lnTo>
                  <a:pt x="2531364" y="1707807"/>
                </a:lnTo>
                <a:lnTo>
                  <a:pt x="2550401" y="1748523"/>
                </a:lnTo>
                <a:lnTo>
                  <a:pt x="2570886" y="1788388"/>
                </a:lnTo>
                <a:lnTo>
                  <a:pt x="2592768" y="1827390"/>
                </a:lnTo>
                <a:lnTo>
                  <a:pt x="2616035" y="1865490"/>
                </a:lnTo>
                <a:lnTo>
                  <a:pt x="2640647" y="1902637"/>
                </a:lnTo>
                <a:lnTo>
                  <a:pt x="2666568" y="1938832"/>
                </a:lnTo>
                <a:lnTo>
                  <a:pt x="2693759" y="1974011"/>
                </a:lnTo>
                <a:lnTo>
                  <a:pt x="2722194" y="2008149"/>
                </a:lnTo>
                <a:lnTo>
                  <a:pt x="2751848" y="2041220"/>
                </a:lnTo>
                <a:lnTo>
                  <a:pt x="2782659" y="2073173"/>
                </a:lnTo>
                <a:lnTo>
                  <a:pt x="2814624" y="2103996"/>
                </a:lnTo>
                <a:lnTo>
                  <a:pt x="2847695" y="2133638"/>
                </a:lnTo>
                <a:lnTo>
                  <a:pt x="2881833" y="2162086"/>
                </a:lnTo>
                <a:lnTo>
                  <a:pt x="2917012" y="2189276"/>
                </a:lnTo>
                <a:lnTo>
                  <a:pt x="2953194" y="2215197"/>
                </a:lnTo>
                <a:lnTo>
                  <a:pt x="2990354" y="2239810"/>
                </a:lnTo>
                <a:lnTo>
                  <a:pt x="3028454" y="2263076"/>
                </a:lnTo>
                <a:lnTo>
                  <a:pt x="3067456" y="2284958"/>
                </a:lnTo>
                <a:lnTo>
                  <a:pt x="3107321" y="2305443"/>
                </a:lnTo>
                <a:lnTo>
                  <a:pt x="3148025" y="2324481"/>
                </a:lnTo>
                <a:lnTo>
                  <a:pt x="3189541" y="2342032"/>
                </a:lnTo>
                <a:lnTo>
                  <a:pt x="3231819" y="2358072"/>
                </a:lnTo>
                <a:lnTo>
                  <a:pt x="3274834" y="2372576"/>
                </a:lnTo>
                <a:lnTo>
                  <a:pt x="3318560" y="2385491"/>
                </a:lnTo>
                <a:lnTo>
                  <a:pt x="3362947" y="2396807"/>
                </a:lnTo>
                <a:lnTo>
                  <a:pt x="3407968" y="2406459"/>
                </a:lnTo>
                <a:lnTo>
                  <a:pt x="3453587" y="2414447"/>
                </a:lnTo>
                <a:lnTo>
                  <a:pt x="3499777" y="2420709"/>
                </a:lnTo>
                <a:lnTo>
                  <a:pt x="3546487" y="2425230"/>
                </a:lnTo>
                <a:lnTo>
                  <a:pt x="3593719" y="2427960"/>
                </a:lnTo>
                <a:lnTo>
                  <a:pt x="3641407" y="2428875"/>
                </a:lnTo>
                <a:lnTo>
                  <a:pt x="3689083" y="2427960"/>
                </a:lnTo>
                <a:lnTo>
                  <a:pt x="3736314" y="2425230"/>
                </a:lnTo>
                <a:lnTo>
                  <a:pt x="3783025" y="2420709"/>
                </a:lnTo>
                <a:lnTo>
                  <a:pt x="3829215" y="2414447"/>
                </a:lnTo>
                <a:lnTo>
                  <a:pt x="3874833" y="2406459"/>
                </a:lnTo>
                <a:lnTo>
                  <a:pt x="3919855" y="2396807"/>
                </a:lnTo>
                <a:lnTo>
                  <a:pt x="3964241" y="2385491"/>
                </a:lnTo>
                <a:lnTo>
                  <a:pt x="4007967" y="2372576"/>
                </a:lnTo>
                <a:lnTo>
                  <a:pt x="4050982" y="2358072"/>
                </a:lnTo>
                <a:lnTo>
                  <a:pt x="4093260" y="2342032"/>
                </a:lnTo>
                <a:lnTo>
                  <a:pt x="4134777" y="2324481"/>
                </a:lnTo>
                <a:lnTo>
                  <a:pt x="4175480" y="2305443"/>
                </a:lnTo>
                <a:lnTo>
                  <a:pt x="4215346" y="2284958"/>
                </a:lnTo>
                <a:lnTo>
                  <a:pt x="4254347" y="2263076"/>
                </a:lnTo>
                <a:lnTo>
                  <a:pt x="4292447" y="2239810"/>
                </a:lnTo>
                <a:lnTo>
                  <a:pt x="4329608" y="2215197"/>
                </a:lnTo>
                <a:lnTo>
                  <a:pt x="4365790" y="2189276"/>
                </a:lnTo>
                <a:lnTo>
                  <a:pt x="4400969" y="2162086"/>
                </a:lnTo>
                <a:lnTo>
                  <a:pt x="4435106" y="2133638"/>
                </a:lnTo>
                <a:lnTo>
                  <a:pt x="4468177" y="2103996"/>
                </a:lnTo>
                <a:lnTo>
                  <a:pt x="4500143" y="2073173"/>
                </a:lnTo>
                <a:lnTo>
                  <a:pt x="4530953" y="2041220"/>
                </a:lnTo>
                <a:lnTo>
                  <a:pt x="4560608" y="2008149"/>
                </a:lnTo>
                <a:lnTo>
                  <a:pt x="4589043" y="1974011"/>
                </a:lnTo>
                <a:lnTo>
                  <a:pt x="4616234" y="1938832"/>
                </a:lnTo>
                <a:lnTo>
                  <a:pt x="4642155" y="1902637"/>
                </a:lnTo>
                <a:lnTo>
                  <a:pt x="4666767" y="1865490"/>
                </a:lnTo>
                <a:lnTo>
                  <a:pt x="4690034" y="1827390"/>
                </a:lnTo>
                <a:lnTo>
                  <a:pt x="4711916" y="1788388"/>
                </a:lnTo>
                <a:lnTo>
                  <a:pt x="4732401" y="1748523"/>
                </a:lnTo>
                <a:lnTo>
                  <a:pt x="4751438" y="1707807"/>
                </a:lnTo>
                <a:lnTo>
                  <a:pt x="4768989" y="1666303"/>
                </a:lnTo>
                <a:lnTo>
                  <a:pt x="4785042" y="1624025"/>
                </a:lnTo>
                <a:lnTo>
                  <a:pt x="4799533" y="1581010"/>
                </a:lnTo>
                <a:lnTo>
                  <a:pt x="4812462" y="1537284"/>
                </a:lnTo>
                <a:lnTo>
                  <a:pt x="4823765" y="1492897"/>
                </a:lnTo>
                <a:lnTo>
                  <a:pt x="4833429" y="1447876"/>
                </a:lnTo>
                <a:lnTo>
                  <a:pt x="4841405" y="1402257"/>
                </a:lnTo>
                <a:lnTo>
                  <a:pt x="4847666" y="1356067"/>
                </a:lnTo>
                <a:lnTo>
                  <a:pt x="4852187" y="1309344"/>
                </a:lnTo>
                <a:lnTo>
                  <a:pt x="4854918" y="1262126"/>
                </a:lnTo>
                <a:lnTo>
                  <a:pt x="4855845" y="1214437"/>
                </a:lnTo>
                <a:close/>
              </a:path>
            </a:pathLst>
          </a:custGeom>
          <a:solidFill>
            <a:srgbClr val="2D5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8090" y="2307018"/>
            <a:ext cx="5852160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30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3773" y="5546978"/>
            <a:ext cx="6746240" cy="1907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</a:pPr>
            <a:r>
              <a:rPr sz="2650" b="1" spc="-254" dirty="0">
                <a:solidFill>
                  <a:srgbClr val="0E212A"/>
                </a:solidFill>
                <a:latin typeface="Arial"/>
                <a:cs typeface="Arial"/>
              </a:rPr>
              <a:t>Everyone </a:t>
            </a:r>
            <a:r>
              <a:rPr sz="2650" b="1" spc="-265" dirty="0">
                <a:solidFill>
                  <a:srgbClr val="0E212A"/>
                </a:solidFill>
                <a:latin typeface="Arial"/>
                <a:cs typeface="Arial"/>
              </a:rPr>
              <a:t>uses </a:t>
            </a:r>
            <a:r>
              <a:rPr sz="2650" b="1" spc="-409" dirty="0">
                <a:solidFill>
                  <a:srgbClr val="0E212A"/>
                </a:solidFill>
                <a:latin typeface="Arial"/>
                <a:cs typeface="Arial"/>
              </a:rPr>
              <a:t>ATM </a:t>
            </a:r>
            <a:r>
              <a:rPr sz="2650" b="1" spc="-225" dirty="0">
                <a:solidFill>
                  <a:srgbClr val="0E212A"/>
                </a:solidFill>
                <a:latin typeface="Arial"/>
                <a:cs typeface="Arial"/>
              </a:rPr>
              <a:t>machine </a:t>
            </a:r>
            <a:r>
              <a:rPr sz="2650" b="1" spc="-265" dirty="0">
                <a:solidFill>
                  <a:srgbClr val="0E212A"/>
                </a:solidFill>
                <a:latin typeface="Arial"/>
                <a:cs typeface="Arial"/>
              </a:rPr>
              <a:t>on </a:t>
            </a:r>
            <a:r>
              <a:rPr sz="2650" b="1" spc="-110" dirty="0">
                <a:solidFill>
                  <a:srgbClr val="0E212A"/>
                </a:solidFill>
                <a:latin typeface="Arial"/>
                <a:cs typeface="Arial"/>
              </a:rPr>
              <a:t>a </a:t>
            </a:r>
            <a:r>
              <a:rPr sz="2650" b="1" spc="-150" dirty="0">
                <a:solidFill>
                  <a:srgbClr val="0E212A"/>
                </a:solidFill>
                <a:latin typeface="Arial"/>
                <a:cs typeface="Arial"/>
              </a:rPr>
              <a:t>frequent </a:t>
            </a:r>
            <a:r>
              <a:rPr sz="2650" b="1" spc="-225" dirty="0">
                <a:solidFill>
                  <a:srgbClr val="0E212A"/>
                </a:solidFill>
                <a:latin typeface="Arial"/>
                <a:cs typeface="Arial"/>
              </a:rPr>
              <a:t>basis.  </a:t>
            </a:r>
            <a:r>
              <a:rPr sz="2650" b="1" spc="-155" dirty="0">
                <a:solidFill>
                  <a:srgbClr val="0E212A"/>
                </a:solidFill>
                <a:latin typeface="Arial"/>
                <a:cs typeface="Arial"/>
              </a:rPr>
              <a:t>In </a:t>
            </a:r>
            <a:r>
              <a:rPr sz="2650" b="1" spc="-160" dirty="0">
                <a:solidFill>
                  <a:srgbClr val="0E212A"/>
                </a:solidFill>
                <a:latin typeface="Arial"/>
                <a:cs typeface="Arial"/>
              </a:rPr>
              <a:t>this </a:t>
            </a:r>
            <a:r>
              <a:rPr sz="2650" b="1" spc="-190" dirty="0">
                <a:solidFill>
                  <a:srgbClr val="0E212A"/>
                </a:solidFill>
                <a:latin typeface="Arial"/>
                <a:cs typeface="Arial"/>
              </a:rPr>
              <a:t>project, </a:t>
            </a:r>
            <a:r>
              <a:rPr sz="2650" b="1" spc="-195" dirty="0">
                <a:solidFill>
                  <a:srgbClr val="0E212A"/>
                </a:solidFill>
                <a:latin typeface="Arial"/>
                <a:cs typeface="Arial"/>
              </a:rPr>
              <a:t>we </a:t>
            </a:r>
            <a:r>
              <a:rPr sz="2650" b="1" spc="-125" dirty="0">
                <a:solidFill>
                  <a:srgbClr val="0E212A"/>
                </a:solidFill>
                <a:latin typeface="Arial"/>
                <a:cs typeface="Arial"/>
              </a:rPr>
              <a:t>tried </a:t>
            </a:r>
            <a:r>
              <a:rPr sz="2650" b="1" spc="-114" dirty="0">
                <a:solidFill>
                  <a:srgbClr val="0E212A"/>
                </a:solidFill>
                <a:latin typeface="Arial"/>
                <a:cs typeface="Arial"/>
              </a:rPr>
              <a:t>to </a:t>
            </a:r>
            <a:r>
              <a:rPr sz="2650" b="1" spc="-175" dirty="0">
                <a:solidFill>
                  <a:srgbClr val="0E212A"/>
                </a:solidFill>
                <a:latin typeface="Arial"/>
                <a:cs typeface="Arial"/>
              </a:rPr>
              <a:t>implement </a:t>
            </a:r>
            <a:r>
              <a:rPr sz="2650" b="1" spc="-120" dirty="0">
                <a:solidFill>
                  <a:srgbClr val="0E212A"/>
                </a:solidFill>
                <a:latin typeface="Arial"/>
                <a:cs typeface="Arial"/>
              </a:rPr>
              <a:t>the  </a:t>
            </a:r>
            <a:r>
              <a:rPr sz="2650" b="1" spc="-160" dirty="0">
                <a:solidFill>
                  <a:srgbClr val="0E212A"/>
                </a:solidFill>
                <a:latin typeface="Arial"/>
                <a:cs typeface="Arial"/>
              </a:rPr>
              <a:t>functionalities </a:t>
            </a:r>
            <a:r>
              <a:rPr sz="2650" b="1" spc="-140" dirty="0">
                <a:solidFill>
                  <a:srgbClr val="0E212A"/>
                </a:solidFill>
                <a:latin typeface="Arial"/>
                <a:cs typeface="Arial"/>
              </a:rPr>
              <a:t>of </a:t>
            </a:r>
            <a:r>
              <a:rPr sz="2650" b="1" spc="-120" dirty="0">
                <a:solidFill>
                  <a:srgbClr val="0E212A"/>
                </a:solidFill>
                <a:latin typeface="Arial"/>
                <a:cs typeface="Arial"/>
              </a:rPr>
              <a:t>the </a:t>
            </a:r>
            <a:r>
              <a:rPr sz="2650" b="1" spc="-409" dirty="0">
                <a:solidFill>
                  <a:srgbClr val="0E212A"/>
                </a:solidFill>
                <a:latin typeface="Arial"/>
                <a:cs typeface="Arial"/>
              </a:rPr>
              <a:t>ATM </a:t>
            </a:r>
            <a:r>
              <a:rPr sz="2650" b="1" spc="-225" dirty="0">
                <a:solidFill>
                  <a:srgbClr val="0E212A"/>
                </a:solidFill>
                <a:latin typeface="Arial"/>
                <a:cs typeface="Arial"/>
              </a:rPr>
              <a:t>machine </a:t>
            </a:r>
            <a:r>
              <a:rPr sz="2650" b="1" spc="-185" dirty="0">
                <a:solidFill>
                  <a:srgbClr val="0E212A"/>
                </a:solidFill>
                <a:latin typeface="Arial"/>
                <a:cs typeface="Arial"/>
              </a:rPr>
              <a:t>in </a:t>
            </a:r>
            <a:r>
              <a:rPr sz="2650" b="1" spc="-110" dirty="0">
                <a:solidFill>
                  <a:srgbClr val="0E212A"/>
                </a:solidFill>
                <a:latin typeface="Arial"/>
                <a:cs typeface="Arial"/>
              </a:rPr>
              <a:t>a </a:t>
            </a:r>
            <a:r>
              <a:rPr sz="2650" b="1" spc="-170" dirty="0">
                <a:solidFill>
                  <a:srgbClr val="0E212A"/>
                </a:solidFill>
                <a:latin typeface="Arial"/>
                <a:cs typeface="Arial"/>
              </a:rPr>
              <a:t>not-so-  </a:t>
            </a:r>
            <a:r>
              <a:rPr sz="2650" b="1" spc="-200" dirty="0">
                <a:solidFill>
                  <a:srgbClr val="0E212A"/>
                </a:solidFill>
                <a:latin typeface="Arial"/>
                <a:cs typeface="Arial"/>
              </a:rPr>
              <a:t>fancy </a:t>
            </a:r>
            <a:r>
              <a:rPr sz="2650" b="1" spc="-190" dirty="0">
                <a:solidFill>
                  <a:srgbClr val="0E212A"/>
                </a:solidFill>
                <a:latin typeface="Arial"/>
                <a:cs typeface="Arial"/>
              </a:rPr>
              <a:t>character </a:t>
            </a:r>
            <a:r>
              <a:rPr sz="2650" b="1" spc="-220" dirty="0">
                <a:solidFill>
                  <a:srgbClr val="0E212A"/>
                </a:solidFill>
                <a:latin typeface="Arial"/>
                <a:cs typeface="Arial"/>
              </a:rPr>
              <a:t>user</a:t>
            </a:r>
            <a:r>
              <a:rPr sz="2650" b="1" spc="75" dirty="0">
                <a:solidFill>
                  <a:srgbClr val="0E212A"/>
                </a:solidFill>
                <a:latin typeface="Arial"/>
                <a:cs typeface="Arial"/>
              </a:rPr>
              <a:t> </a:t>
            </a:r>
            <a:r>
              <a:rPr sz="2650" b="1" spc="-155" dirty="0">
                <a:solidFill>
                  <a:srgbClr val="0E212A"/>
                </a:solidFill>
                <a:latin typeface="Arial"/>
                <a:cs typeface="Arial"/>
              </a:rPr>
              <a:t>interface.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8269" y="5553074"/>
            <a:ext cx="6659245" cy="966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</a:pPr>
            <a:r>
              <a:rPr sz="2650" b="1" spc="-215" dirty="0">
                <a:solidFill>
                  <a:srgbClr val="0E212A"/>
                </a:solidFill>
                <a:latin typeface="Arial"/>
                <a:cs typeface="Arial"/>
              </a:rPr>
              <a:t>Here </a:t>
            </a:r>
            <a:r>
              <a:rPr sz="2650" b="1" spc="-195" dirty="0">
                <a:solidFill>
                  <a:srgbClr val="0E212A"/>
                </a:solidFill>
                <a:latin typeface="Arial"/>
                <a:cs typeface="Arial"/>
              </a:rPr>
              <a:t>we </a:t>
            </a:r>
            <a:r>
              <a:rPr sz="2650" b="1" spc="-150" dirty="0">
                <a:solidFill>
                  <a:srgbClr val="0E212A"/>
                </a:solidFill>
                <a:latin typeface="Arial"/>
                <a:cs typeface="Arial"/>
              </a:rPr>
              <a:t>will </a:t>
            </a:r>
            <a:r>
              <a:rPr sz="2650" b="1" spc="-204" dirty="0">
                <a:solidFill>
                  <a:srgbClr val="0E212A"/>
                </a:solidFill>
                <a:latin typeface="Arial"/>
                <a:cs typeface="Arial"/>
              </a:rPr>
              <a:t>be </a:t>
            </a:r>
            <a:r>
              <a:rPr sz="2650" b="1" spc="-240" dirty="0">
                <a:solidFill>
                  <a:srgbClr val="0E212A"/>
                </a:solidFill>
                <a:latin typeface="Arial"/>
                <a:cs typeface="Arial"/>
              </a:rPr>
              <a:t>using </a:t>
            </a:r>
            <a:r>
              <a:rPr sz="2650" b="1" spc="-120" dirty="0">
                <a:solidFill>
                  <a:srgbClr val="0E212A"/>
                </a:solidFill>
                <a:latin typeface="Arial"/>
                <a:cs typeface="Arial"/>
              </a:rPr>
              <a:t>the </a:t>
            </a:r>
            <a:r>
              <a:rPr sz="2650" b="1" spc="-145" dirty="0">
                <a:solidFill>
                  <a:srgbClr val="0E212A"/>
                </a:solidFill>
                <a:latin typeface="Arial"/>
                <a:cs typeface="Arial"/>
              </a:rPr>
              <a:t>terminal </a:t>
            </a:r>
            <a:r>
              <a:rPr sz="2650" b="1" spc="-215" dirty="0">
                <a:solidFill>
                  <a:srgbClr val="0E212A"/>
                </a:solidFill>
                <a:latin typeface="Arial"/>
                <a:cs typeface="Arial"/>
              </a:rPr>
              <a:t>as </a:t>
            </a:r>
            <a:r>
              <a:rPr sz="2650" b="1" spc="-110" dirty="0">
                <a:solidFill>
                  <a:srgbClr val="0E212A"/>
                </a:solidFill>
                <a:latin typeface="Arial"/>
                <a:cs typeface="Arial"/>
              </a:rPr>
              <a:t>a </a:t>
            </a:r>
            <a:r>
              <a:rPr sz="2650" b="1" spc="-190" dirty="0">
                <a:solidFill>
                  <a:srgbClr val="0E212A"/>
                </a:solidFill>
                <a:latin typeface="Arial"/>
                <a:cs typeface="Arial"/>
              </a:rPr>
              <a:t>way </a:t>
            </a:r>
            <a:r>
              <a:rPr sz="2650" b="1" spc="-114" dirty="0">
                <a:solidFill>
                  <a:srgbClr val="0E212A"/>
                </a:solidFill>
                <a:latin typeface="Arial"/>
                <a:cs typeface="Arial"/>
              </a:rPr>
              <a:t>to  </a:t>
            </a:r>
            <a:r>
              <a:rPr sz="2650" b="1" spc="-140" dirty="0">
                <a:solidFill>
                  <a:srgbClr val="0E212A"/>
                </a:solidFill>
                <a:latin typeface="Arial"/>
                <a:cs typeface="Arial"/>
              </a:rPr>
              <a:t>interact </a:t>
            </a:r>
            <a:r>
              <a:rPr sz="2650" b="1" spc="-135" dirty="0">
                <a:solidFill>
                  <a:srgbClr val="0E212A"/>
                </a:solidFill>
                <a:latin typeface="Arial"/>
                <a:cs typeface="Arial"/>
              </a:rPr>
              <a:t>with </a:t>
            </a:r>
            <a:r>
              <a:rPr sz="2650" b="1" spc="-120" dirty="0">
                <a:solidFill>
                  <a:srgbClr val="0E212A"/>
                </a:solidFill>
                <a:latin typeface="Arial"/>
                <a:cs typeface="Arial"/>
              </a:rPr>
              <a:t>the </a:t>
            </a:r>
            <a:r>
              <a:rPr sz="2650" b="1" spc="-210" dirty="0">
                <a:solidFill>
                  <a:srgbClr val="0E212A"/>
                </a:solidFill>
                <a:latin typeface="Arial"/>
                <a:cs typeface="Arial"/>
              </a:rPr>
              <a:t>program </a:t>
            </a:r>
            <a:r>
              <a:rPr sz="2650" b="1" spc="-200" dirty="0">
                <a:solidFill>
                  <a:srgbClr val="0E212A"/>
                </a:solidFill>
                <a:latin typeface="Arial"/>
                <a:cs typeface="Arial"/>
              </a:rPr>
              <a:t>and </a:t>
            </a:r>
            <a:r>
              <a:rPr sz="2650" b="1" spc="-260" dirty="0">
                <a:solidFill>
                  <a:srgbClr val="0E212A"/>
                </a:solidFill>
                <a:latin typeface="Arial"/>
                <a:cs typeface="Arial"/>
              </a:rPr>
              <a:t>do </a:t>
            </a:r>
            <a:r>
              <a:rPr sz="2650" b="1" spc="-120" dirty="0">
                <a:solidFill>
                  <a:srgbClr val="0E212A"/>
                </a:solidFill>
                <a:latin typeface="Arial"/>
                <a:cs typeface="Arial"/>
              </a:rPr>
              <a:t>the</a:t>
            </a:r>
            <a:r>
              <a:rPr sz="2650" b="1" spc="305" dirty="0">
                <a:solidFill>
                  <a:srgbClr val="0E212A"/>
                </a:solidFill>
                <a:latin typeface="Arial"/>
                <a:cs typeface="Arial"/>
              </a:rPr>
              <a:t> </a:t>
            </a:r>
            <a:r>
              <a:rPr sz="2650" b="1" spc="-165" dirty="0">
                <a:solidFill>
                  <a:srgbClr val="0E212A"/>
                </a:solidFill>
                <a:latin typeface="Arial"/>
                <a:cs typeface="Arial"/>
              </a:rPr>
              <a:t>transactio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1729"/>
            <a:ext cx="2783937" cy="1463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892332" y="7794704"/>
            <a:ext cx="2379222" cy="1463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60" dirty="0"/>
              <a:t>REQUIREMENTS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62193" y="4040306"/>
            <a:ext cx="3781425" cy="3476625"/>
          </a:xfrm>
          <a:prstGeom prst="rect">
            <a:avLst/>
          </a:prstGeom>
          <a:solidFill>
            <a:srgbClr val="2D5C73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707390" marR="842010" algn="ctr">
              <a:lnSpc>
                <a:spcPct val="116799"/>
              </a:lnSpc>
            </a:pPr>
            <a:r>
              <a:rPr sz="3800" b="1" spc="-44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3800" b="1" spc="-310" dirty="0">
                <a:solidFill>
                  <a:srgbClr val="FFFFFF"/>
                </a:solidFill>
                <a:latin typeface="Arial"/>
                <a:cs typeface="Arial"/>
              </a:rPr>
              <a:t>kind </a:t>
            </a:r>
            <a:r>
              <a:rPr sz="3800" b="1" spc="-19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3800" b="1" spc="-240" dirty="0">
                <a:solidFill>
                  <a:srgbClr val="FFFFFF"/>
                </a:solidFill>
                <a:latin typeface="Arial"/>
                <a:cs typeface="Arial"/>
              </a:rPr>
              <a:t>operating  </a:t>
            </a:r>
            <a:r>
              <a:rPr sz="3800" b="1" spc="-29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2593" y="4040306"/>
            <a:ext cx="3781425" cy="3476625"/>
          </a:xfrm>
          <a:prstGeom prst="rect">
            <a:avLst/>
          </a:prstGeom>
          <a:solidFill>
            <a:srgbClr val="2D5C7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60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  <a:spcBef>
                <a:spcPts val="5"/>
              </a:spcBef>
            </a:pPr>
            <a:r>
              <a:rPr sz="3800" b="1" spc="-220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sz="38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-475" dirty="0">
                <a:solidFill>
                  <a:srgbClr val="FFFFFF"/>
                </a:solidFill>
                <a:latin typeface="Arial"/>
                <a:cs typeface="Arial"/>
              </a:rPr>
              <a:t>JDK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42967" y="4040306"/>
            <a:ext cx="3781425" cy="3476625"/>
          </a:xfrm>
          <a:prstGeom prst="rect">
            <a:avLst/>
          </a:prstGeom>
          <a:solidFill>
            <a:srgbClr val="2D5C73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687705" marR="541020" algn="ctr">
              <a:lnSpc>
                <a:spcPct val="116799"/>
              </a:lnSpc>
            </a:pPr>
            <a:r>
              <a:rPr sz="3800" b="1" spc="-44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3800" b="1" spc="-200" dirty="0">
                <a:solidFill>
                  <a:srgbClr val="FFFFFF"/>
                </a:solidFill>
                <a:latin typeface="Arial"/>
                <a:cs typeface="Arial"/>
              </a:rPr>
              <a:t>terminal  </a:t>
            </a:r>
            <a:r>
              <a:rPr sz="3800" b="1" spc="-9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800" b="1" spc="-36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800" b="1" spc="-300" dirty="0">
                <a:solidFill>
                  <a:srgbClr val="FFFFFF"/>
                </a:solidFill>
                <a:latin typeface="Arial"/>
                <a:cs typeface="Arial"/>
              </a:rPr>
              <a:t>run  </a:t>
            </a:r>
            <a:r>
              <a:rPr sz="3800" b="1" spc="-225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295" y="1661864"/>
            <a:ext cx="8249284" cy="935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950" spc="-425" dirty="0"/>
              <a:t>Packages </a:t>
            </a:r>
            <a:r>
              <a:rPr sz="5950" spc="-509" dirty="0"/>
              <a:t>Used </a:t>
            </a:r>
            <a:r>
              <a:rPr sz="5950" spc="-120" dirty="0"/>
              <a:t>- </a:t>
            </a:r>
            <a:r>
              <a:rPr sz="5950" spc="-240" dirty="0"/>
              <a:t>Java</a:t>
            </a:r>
            <a:r>
              <a:rPr sz="5950" spc="445" dirty="0"/>
              <a:t> </a:t>
            </a:r>
            <a:r>
              <a:rPr sz="5950" spc="-900" dirty="0"/>
              <a:t>AWT</a:t>
            </a:r>
            <a:endParaRPr sz="5950"/>
          </a:p>
        </p:txBody>
      </p:sp>
      <p:sp>
        <p:nvSpPr>
          <p:cNvPr id="3" name="object 3"/>
          <p:cNvSpPr/>
          <p:nvPr/>
        </p:nvSpPr>
        <p:spPr>
          <a:xfrm>
            <a:off x="9457327" y="4028975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2362204"/>
                </a:moveTo>
                <a:lnTo>
                  <a:pt x="0" y="0"/>
                </a:lnTo>
              </a:path>
            </a:pathLst>
          </a:custGeom>
          <a:ln w="286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5" dirty="0"/>
              <a:t>java.text.DecimalFormat</a:t>
            </a:r>
          </a:p>
          <a:p>
            <a:pPr marL="12700" marR="15875">
              <a:lnSpc>
                <a:spcPct val="116199"/>
              </a:lnSpc>
              <a:spcBef>
                <a:spcPts val="3454"/>
              </a:spcBef>
            </a:pPr>
            <a:r>
              <a:rPr sz="2700" spc="-145" dirty="0">
                <a:solidFill>
                  <a:srgbClr val="FF8B45"/>
                </a:solidFill>
              </a:rPr>
              <a:t>DecimalFormat </a:t>
            </a:r>
            <a:r>
              <a:rPr sz="2700" spc="-95" dirty="0">
                <a:solidFill>
                  <a:srgbClr val="FF8B45"/>
                </a:solidFill>
              </a:rPr>
              <a:t>is </a:t>
            </a:r>
            <a:r>
              <a:rPr sz="2700" spc="-130" dirty="0">
                <a:solidFill>
                  <a:srgbClr val="FF8B45"/>
                </a:solidFill>
              </a:rPr>
              <a:t>a concrete </a:t>
            </a:r>
            <a:r>
              <a:rPr sz="2700" spc="-150" dirty="0">
                <a:solidFill>
                  <a:srgbClr val="FF8B45"/>
                </a:solidFill>
              </a:rPr>
              <a:t>subclass </a:t>
            </a:r>
            <a:r>
              <a:rPr sz="2700" spc="-25" dirty="0">
                <a:solidFill>
                  <a:srgbClr val="FF8B45"/>
                </a:solidFill>
              </a:rPr>
              <a:t>of  </a:t>
            </a:r>
            <a:r>
              <a:rPr sz="2700" spc="-140" dirty="0">
                <a:solidFill>
                  <a:srgbClr val="FF8B45"/>
                </a:solidFill>
              </a:rPr>
              <a:t>NumberFormat </a:t>
            </a:r>
            <a:r>
              <a:rPr sz="2700" spc="30" dirty="0">
                <a:solidFill>
                  <a:srgbClr val="FF8B45"/>
                </a:solidFill>
              </a:rPr>
              <a:t>that </a:t>
            </a:r>
            <a:r>
              <a:rPr sz="2700" spc="-50" dirty="0">
                <a:solidFill>
                  <a:srgbClr val="FF8B45"/>
                </a:solidFill>
              </a:rPr>
              <a:t>formats </a:t>
            </a:r>
            <a:r>
              <a:rPr sz="2700" spc="-125" dirty="0">
                <a:solidFill>
                  <a:srgbClr val="FF8B45"/>
                </a:solidFill>
              </a:rPr>
              <a:t>decimal </a:t>
            </a:r>
            <a:r>
              <a:rPr sz="2700" spc="-145" dirty="0">
                <a:solidFill>
                  <a:srgbClr val="FF8B45"/>
                </a:solidFill>
              </a:rPr>
              <a:t>numbers. </a:t>
            </a:r>
            <a:r>
              <a:rPr sz="2700" spc="45" dirty="0">
                <a:solidFill>
                  <a:srgbClr val="FF8B45"/>
                </a:solidFill>
              </a:rPr>
              <a:t>It </a:t>
            </a:r>
            <a:r>
              <a:rPr sz="2700" spc="-145" dirty="0">
                <a:solidFill>
                  <a:srgbClr val="FF8B45"/>
                </a:solidFill>
              </a:rPr>
              <a:t>has </a:t>
            </a:r>
            <a:r>
              <a:rPr sz="2700" spc="-130" dirty="0">
                <a:solidFill>
                  <a:srgbClr val="FF8B45"/>
                </a:solidFill>
              </a:rPr>
              <a:t>a  </a:t>
            </a:r>
            <a:r>
              <a:rPr sz="2700" spc="-65" dirty="0">
                <a:solidFill>
                  <a:srgbClr val="FF8B45"/>
                </a:solidFill>
              </a:rPr>
              <a:t>variety </a:t>
            </a:r>
            <a:r>
              <a:rPr sz="2700" spc="-25" dirty="0">
                <a:solidFill>
                  <a:srgbClr val="FF8B45"/>
                </a:solidFill>
              </a:rPr>
              <a:t>of </a:t>
            </a:r>
            <a:r>
              <a:rPr sz="2700" spc="-65" dirty="0">
                <a:solidFill>
                  <a:srgbClr val="FF8B45"/>
                </a:solidFill>
              </a:rPr>
              <a:t>features </a:t>
            </a:r>
            <a:r>
              <a:rPr sz="2700" spc="-130" dirty="0">
                <a:solidFill>
                  <a:srgbClr val="FF8B45"/>
                </a:solidFill>
              </a:rPr>
              <a:t>designed </a:t>
            </a:r>
            <a:r>
              <a:rPr sz="2700" spc="20" dirty="0">
                <a:solidFill>
                  <a:srgbClr val="FF8B45"/>
                </a:solidFill>
              </a:rPr>
              <a:t>to </a:t>
            </a:r>
            <a:r>
              <a:rPr sz="2700" spc="-155" dirty="0">
                <a:solidFill>
                  <a:srgbClr val="FF8B45"/>
                </a:solidFill>
              </a:rPr>
              <a:t>make </a:t>
            </a:r>
            <a:r>
              <a:rPr sz="2700" spc="90" dirty="0">
                <a:solidFill>
                  <a:srgbClr val="FF8B45"/>
                </a:solidFill>
              </a:rPr>
              <a:t>it </a:t>
            </a:r>
            <a:r>
              <a:rPr sz="2700" spc="-120" dirty="0">
                <a:solidFill>
                  <a:srgbClr val="FF8B45"/>
                </a:solidFill>
              </a:rPr>
              <a:t>possible </a:t>
            </a:r>
            <a:r>
              <a:rPr sz="2700" spc="20" dirty="0">
                <a:solidFill>
                  <a:srgbClr val="FF8B45"/>
                </a:solidFill>
              </a:rPr>
              <a:t>to  </a:t>
            </a:r>
            <a:r>
              <a:rPr sz="2700" spc="-130" dirty="0">
                <a:solidFill>
                  <a:srgbClr val="FF8B45"/>
                </a:solidFill>
              </a:rPr>
              <a:t>parse </a:t>
            </a:r>
            <a:r>
              <a:rPr sz="2700" spc="-125" dirty="0">
                <a:solidFill>
                  <a:srgbClr val="FF8B45"/>
                </a:solidFill>
              </a:rPr>
              <a:t>and </a:t>
            </a:r>
            <a:r>
              <a:rPr sz="2700" spc="-30" dirty="0">
                <a:solidFill>
                  <a:srgbClr val="FF8B45"/>
                </a:solidFill>
              </a:rPr>
              <a:t>format </a:t>
            </a:r>
            <a:r>
              <a:rPr sz="2700" spc="-130" dirty="0">
                <a:solidFill>
                  <a:srgbClr val="FF8B45"/>
                </a:solidFill>
              </a:rPr>
              <a:t>numbers </a:t>
            </a:r>
            <a:r>
              <a:rPr sz="2700" spc="-65" dirty="0">
                <a:solidFill>
                  <a:srgbClr val="FF8B45"/>
                </a:solidFill>
              </a:rPr>
              <a:t>in </a:t>
            </a:r>
            <a:r>
              <a:rPr sz="2700" spc="-120" dirty="0">
                <a:solidFill>
                  <a:srgbClr val="FF8B45"/>
                </a:solidFill>
              </a:rPr>
              <a:t>any</a:t>
            </a:r>
            <a:r>
              <a:rPr sz="2700" spc="85" dirty="0">
                <a:solidFill>
                  <a:srgbClr val="FF8B45"/>
                </a:solidFill>
              </a:rPr>
              <a:t> </a:t>
            </a:r>
            <a:r>
              <a:rPr sz="2700" spc="-140" dirty="0">
                <a:solidFill>
                  <a:srgbClr val="FF8B45"/>
                </a:solidFill>
              </a:rPr>
              <a:t>locale,</a:t>
            </a:r>
            <a:endParaRPr sz="270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75" dirty="0"/>
              <a:t>java.util.Iterator</a:t>
            </a:r>
          </a:p>
          <a:p>
            <a:pPr marL="12700" marR="5080">
              <a:lnSpc>
                <a:spcPct val="116199"/>
              </a:lnSpc>
              <a:spcBef>
                <a:spcPts val="3440"/>
              </a:spcBef>
            </a:pPr>
            <a:r>
              <a:rPr sz="2700" spc="-229" dirty="0">
                <a:solidFill>
                  <a:srgbClr val="FF8B45"/>
                </a:solidFill>
              </a:rPr>
              <a:t>An </a:t>
            </a:r>
            <a:r>
              <a:rPr sz="2700" spc="-20" dirty="0">
                <a:solidFill>
                  <a:srgbClr val="FF8B45"/>
                </a:solidFill>
              </a:rPr>
              <a:t>iterator </a:t>
            </a:r>
            <a:r>
              <a:rPr sz="2700" spc="-135" dirty="0">
                <a:solidFill>
                  <a:srgbClr val="FF8B45"/>
                </a:solidFill>
              </a:rPr>
              <a:t>over </a:t>
            </a:r>
            <a:r>
              <a:rPr sz="2700" spc="-130" dirty="0">
                <a:solidFill>
                  <a:srgbClr val="FF8B45"/>
                </a:solidFill>
              </a:rPr>
              <a:t>a </a:t>
            </a:r>
            <a:r>
              <a:rPr sz="2700" spc="-110" dirty="0">
                <a:solidFill>
                  <a:srgbClr val="FF8B45"/>
                </a:solidFill>
              </a:rPr>
              <a:t>collection. </a:t>
            </a:r>
            <a:r>
              <a:rPr sz="2700" spc="-30" dirty="0">
                <a:solidFill>
                  <a:srgbClr val="FF8B45"/>
                </a:solidFill>
              </a:rPr>
              <a:t>Iterator </a:t>
            </a:r>
            <a:r>
              <a:rPr sz="2700" spc="-90" dirty="0">
                <a:solidFill>
                  <a:srgbClr val="FF8B45"/>
                </a:solidFill>
              </a:rPr>
              <a:t>takes </a:t>
            </a:r>
            <a:r>
              <a:rPr sz="2700" spc="-35" dirty="0">
                <a:solidFill>
                  <a:srgbClr val="FF8B45"/>
                </a:solidFill>
              </a:rPr>
              <a:t>the </a:t>
            </a:r>
            <a:r>
              <a:rPr sz="2700" spc="-145" dirty="0">
                <a:solidFill>
                  <a:srgbClr val="FF8B45"/>
                </a:solidFill>
              </a:rPr>
              <a:t>place </a:t>
            </a:r>
            <a:r>
              <a:rPr sz="2700" spc="-25" dirty="0">
                <a:solidFill>
                  <a:srgbClr val="FF8B45"/>
                </a:solidFill>
              </a:rPr>
              <a:t>of  </a:t>
            </a:r>
            <a:r>
              <a:rPr sz="2700" spc="-120" dirty="0">
                <a:solidFill>
                  <a:srgbClr val="FF8B45"/>
                </a:solidFill>
              </a:rPr>
              <a:t>Enumeration </a:t>
            </a:r>
            <a:r>
              <a:rPr sz="2700" spc="-65" dirty="0">
                <a:solidFill>
                  <a:srgbClr val="FF8B45"/>
                </a:solidFill>
              </a:rPr>
              <a:t>in </a:t>
            </a:r>
            <a:r>
              <a:rPr sz="2700" spc="-35" dirty="0">
                <a:solidFill>
                  <a:srgbClr val="FF8B45"/>
                </a:solidFill>
              </a:rPr>
              <a:t>the </a:t>
            </a:r>
            <a:r>
              <a:rPr sz="2700" spc="-110" dirty="0">
                <a:solidFill>
                  <a:srgbClr val="FF8B45"/>
                </a:solidFill>
              </a:rPr>
              <a:t>Java </a:t>
            </a:r>
            <a:r>
              <a:rPr sz="2700" spc="-125" dirty="0">
                <a:solidFill>
                  <a:srgbClr val="FF8B45"/>
                </a:solidFill>
              </a:rPr>
              <a:t>Collections</a:t>
            </a:r>
            <a:r>
              <a:rPr sz="2700" spc="-10" dirty="0">
                <a:solidFill>
                  <a:srgbClr val="FF8B45"/>
                </a:solidFill>
              </a:rPr>
              <a:t> </a:t>
            </a:r>
            <a:r>
              <a:rPr sz="2700" spc="-150" dirty="0">
                <a:solidFill>
                  <a:srgbClr val="FF8B45"/>
                </a:solidFill>
              </a:rPr>
              <a:t>Framework</a:t>
            </a:r>
            <a:endParaRPr sz="2700"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30"/>
              </a:spcBef>
            </a:pPr>
            <a:r>
              <a:rPr spc="-175" dirty="0"/>
              <a:t>java.util.HashMap</a:t>
            </a:r>
          </a:p>
          <a:p>
            <a:pPr marL="12700" marR="5080">
              <a:lnSpc>
                <a:spcPct val="116199"/>
              </a:lnSpc>
              <a:spcBef>
                <a:spcPts val="4034"/>
              </a:spcBef>
            </a:pPr>
            <a:r>
              <a:rPr sz="2700" spc="-210" dirty="0">
                <a:solidFill>
                  <a:srgbClr val="FF8B45"/>
                </a:solidFill>
              </a:rPr>
              <a:t>Hash </a:t>
            </a:r>
            <a:r>
              <a:rPr sz="2700" spc="-50" dirty="0">
                <a:solidFill>
                  <a:srgbClr val="FF8B45"/>
                </a:solidFill>
              </a:rPr>
              <a:t>table </a:t>
            </a:r>
            <a:r>
              <a:rPr sz="2700" spc="-150" dirty="0">
                <a:solidFill>
                  <a:srgbClr val="FF8B45"/>
                </a:solidFill>
              </a:rPr>
              <a:t>based </a:t>
            </a:r>
            <a:r>
              <a:rPr sz="2700" spc="-70" dirty="0">
                <a:solidFill>
                  <a:srgbClr val="FF8B45"/>
                </a:solidFill>
              </a:rPr>
              <a:t>implementation </a:t>
            </a:r>
            <a:r>
              <a:rPr sz="2700" spc="-25" dirty="0">
                <a:solidFill>
                  <a:srgbClr val="FF8B45"/>
                </a:solidFill>
              </a:rPr>
              <a:t>of </a:t>
            </a:r>
            <a:r>
              <a:rPr sz="2700" spc="-35" dirty="0">
                <a:solidFill>
                  <a:srgbClr val="FF8B45"/>
                </a:solidFill>
              </a:rPr>
              <a:t>the </a:t>
            </a:r>
            <a:r>
              <a:rPr sz="2700" spc="-200" dirty="0">
                <a:solidFill>
                  <a:srgbClr val="FF8B45"/>
                </a:solidFill>
              </a:rPr>
              <a:t>Map </a:t>
            </a:r>
            <a:r>
              <a:rPr sz="2700" spc="-85" dirty="0">
                <a:solidFill>
                  <a:srgbClr val="FF8B45"/>
                </a:solidFill>
              </a:rPr>
              <a:t>interface.  </a:t>
            </a:r>
            <a:r>
              <a:rPr sz="2700" spc="-204" dirty="0">
                <a:solidFill>
                  <a:srgbClr val="FF8B45"/>
                </a:solidFill>
              </a:rPr>
              <a:t>This </a:t>
            </a:r>
            <a:r>
              <a:rPr sz="2700" spc="-70" dirty="0">
                <a:solidFill>
                  <a:srgbClr val="FF8B45"/>
                </a:solidFill>
              </a:rPr>
              <a:t>implementation </a:t>
            </a:r>
            <a:r>
              <a:rPr sz="2700" spc="-125" dirty="0">
                <a:solidFill>
                  <a:srgbClr val="FF8B45"/>
                </a:solidFill>
              </a:rPr>
              <a:t>provides </a:t>
            </a:r>
            <a:r>
              <a:rPr sz="2700" spc="-50" dirty="0">
                <a:solidFill>
                  <a:srgbClr val="FF8B45"/>
                </a:solidFill>
              </a:rPr>
              <a:t>all </a:t>
            </a:r>
            <a:r>
              <a:rPr sz="2700" spc="-25" dirty="0">
                <a:solidFill>
                  <a:srgbClr val="FF8B45"/>
                </a:solidFill>
              </a:rPr>
              <a:t>of </a:t>
            </a:r>
            <a:r>
              <a:rPr sz="2700" spc="-35" dirty="0">
                <a:solidFill>
                  <a:srgbClr val="FF8B45"/>
                </a:solidFill>
              </a:rPr>
              <a:t>the </a:t>
            </a:r>
            <a:r>
              <a:rPr sz="2700" spc="-65" dirty="0">
                <a:solidFill>
                  <a:srgbClr val="FF8B45"/>
                </a:solidFill>
              </a:rPr>
              <a:t>optional </a:t>
            </a:r>
            <a:r>
              <a:rPr sz="2700" spc="-135" dirty="0">
                <a:solidFill>
                  <a:srgbClr val="FF8B45"/>
                </a:solidFill>
              </a:rPr>
              <a:t>map  </a:t>
            </a:r>
            <a:r>
              <a:rPr sz="2700" spc="-105" dirty="0">
                <a:solidFill>
                  <a:srgbClr val="FF8B45"/>
                </a:solidFill>
              </a:rPr>
              <a:t>operations, </a:t>
            </a:r>
            <a:r>
              <a:rPr sz="2700" spc="-125" dirty="0">
                <a:solidFill>
                  <a:srgbClr val="FF8B45"/>
                </a:solidFill>
              </a:rPr>
              <a:t>and </a:t>
            </a:r>
            <a:r>
              <a:rPr sz="2700" spc="-70" dirty="0">
                <a:solidFill>
                  <a:srgbClr val="FF8B45"/>
                </a:solidFill>
              </a:rPr>
              <a:t>permits </a:t>
            </a:r>
            <a:r>
              <a:rPr sz="2700" spc="-65" dirty="0">
                <a:solidFill>
                  <a:srgbClr val="FF8B45"/>
                </a:solidFill>
              </a:rPr>
              <a:t>null </a:t>
            </a:r>
            <a:r>
              <a:rPr sz="2700" spc="-135" dirty="0">
                <a:solidFill>
                  <a:srgbClr val="FF8B45"/>
                </a:solidFill>
              </a:rPr>
              <a:t>values </a:t>
            </a:r>
            <a:r>
              <a:rPr sz="2700" spc="-125" dirty="0">
                <a:solidFill>
                  <a:srgbClr val="FF8B45"/>
                </a:solidFill>
              </a:rPr>
              <a:t>and </a:t>
            </a:r>
            <a:r>
              <a:rPr sz="2700" spc="-35" dirty="0">
                <a:solidFill>
                  <a:srgbClr val="FF8B45"/>
                </a:solidFill>
              </a:rPr>
              <a:t>the </a:t>
            </a:r>
            <a:r>
              <a:rPr sz="2700" spc="-65" dirty="0">
                <a:solidFill>
                  <a:srgbClr val="FF8B45"/>
                </a:solidFill>
              </a:rPr>
              <a:t>null</a:t>
            </a:r>
            <a:r>
              <a:rPr sz="2700" spc="150" dirty="0">
                <a:solidFill>
                  <a:srgbClr val="FF8B45"/>
                </a:solidFill>
              </a:rPr>
              <a:t> </a:t>
            </a:r>
            <a:r>
              <a:rPr sz="2700" spc="-165" dirty="0">
                <a:solidFill>
                  <a:srgbClr val="FF8B45"/>
                </a:solidFill>
              </a:rPr>
              <a:t>key.</a:t>
            </a:r>
            <a:endParaRPr sz="2700"/>
          </a:p>
          <a:p>
            <a:pPr>
              <a:lnSpc>
                <a:spcPct val="100000"/>
              </a:lnSpc>
            </a:pPr>
            <a:endParaRPr sz="34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/>
          </a:p>
          <a:p>
            <a:pPr marL="95885">
              <a:lnSpc>
                <a:spcPct val="100000"/>
              </a:lnSpc>
            </a:pPr>
            <a:r>
              <a:rPr spc="-135" dirty="0"/>
              <a:t>jjava.util.Map</a:t>
            </a:r>
          </a:p>
          <a:p>
            <a:pPr marL="12700" marR="2059939">
              <a:lnSpc>
                <a:spcPct val="116199"/>
              </a:lnSpc>
              <a:spcBef>
                <a:spcPts val="3440"/>
              </a:spcBef>
            </a:pPr>
            <a:r>
              <a:rPr sz="2700" spc="-229" dirty="0">
                <a:solidFill>
                  <a:srgbClr val="FF8B45"/>
                </a:solidFill>
              </a:rPr>
              <a:t>An </a:t>
            </a:r>
            <a:r>
              <a:rPr sz="2700" spc="-90" dirty="0">
                <a:solidFill>
                  <a:srgbClr val="FF8B45"/>
                </a:solidFill>
              </a:rPr>
              <a:t>object </a:t>
            </a:r>
            <a:r>
              <a:rPr sz="2700" spc="30" dirty="0">
                <a:solidFill>
                  <a:srgbClr val="FF8B45"/>
                </a:solidFill>
              </a:rPr>
              <a:t>that </a:t>
            </a:r>
            <a:r>
              <a:rPr sz="2700" spc="-150" dirty="0">
                <a:solidFill>
                  <a:srgbClr val="FF8B45"/>
                </a:solidFill>
              </a:rPr>
              <a:t>maps </a:t>
            </a:r>
            <a:r>
              <a:rPr sz="2700" spc="-155" dirty="0">
                <a:solidFill>
                  <a:srgbClr val="FF8B45"/>
                </a:solidFill>
              </a:rPr>
              <a:t>keys </a:t>
            </a:r>
            <a:r>
              <a:rPr sz="2700" spc="20" dirty="0">
                <a:solidFill>
                  <a:srgbClr val="FF8B45"/>
                </a:solidFill>
              </a:rPr>
              <a:t>to </a:t>
            </a:r>
            <a:r>
              <a:rPr sz="2700" spc="-150" dirty="0">
                <a:solidFill>
                  <a:srgbClr val="FF8B45"/>
                </a:solidFill>
              </a:rPr>
              <a:t>values. </a:t>
            </a:r>
            <a:r>
              <a:rPr sz="2700" spc="-340" dirty="0">
                <a:solidFill>
                  <a:srgbClr val="FF8B45"/>
                </a:solidFill>
              </a:rPr>
              <a:t>A  </a:t>
            </a:r>
            <a:r>
              <a:rPr sz="2700" spc="-135" dirty="0">
                <a:solidFill>
                  <a:srgbClr val="FF8B45"/>
                </a:solidFill>
              </a:rPr>
              <a:t>map </a:t>
            </a:r>
            <a:r>
              <a:rPr sz="2700" spc="-105" dirty="0">
                <a:solidFill>
                  <a:srgbClr val="FF8B45"/>
                </a:solidFill>
              </a:rPr>
              <a:t>cannot </a:t>
            </a:r>
            <a:r>
              <a:rPr sz="2700" spc="-90" dirty="0">
                <a:solidFill>
                  <a:srgbClr val="FF8B45"/>
                </a:solidFill>
              </a:rPr>
              <a:t>contain duplicate </a:t>
            </a:r>
            <a:r>
              <a:rPr sz="2700" spc="-170" dirty="0">
                <a:solidFill>
                  <a:srgbClr val="FF8B45"/>
                </a:solidFill>
              </a:rPr>
              <a:t>keys; </a:t>
            </a:r>
            <a:r>
              <a:rPr sz="2700" spc="-175" dirty="0">
                <a:solidFill>
                  <a:srgbClr val="FF8B45"/>
                </a:solidFill>
              </a:rPr>
              <a:t>each  </a:t>
            </a:r>
            <a:r>
              <a:rPr sz="2700" spc="-145" dirty="0">
                <a:solidFill>
                  <a:srgbClr val="FF8B45"/>
                </a:solidFill>
              </a:rPr>
              <a:t>key </a:t>
            </a:r>
            <a:r>
              <a:rPr sz="2700" spc="-175" dirty="0">
                <a:solidFill>
                  <a:srgbClr val="FF8B45"/>
                </a:solidFill>
              </a:rPr>
              <a:t>can </a:t>
            </a:r>
            <a:r>
              <a:rPr sz="2700" spc="-135" dirty="0">
                <a:solidFill>
                  <a:srgbClr val="FF8B45"/>
                </a:solidFill>
              </a:rPr>
              <a:t>map </a:t>
            </a:r>
            <a:r>
              <a:rPr sz="2700" spc="20" dirty="0">
                <a:solidFill>
                  <a:srgbClr val="FF8B45"/>
                </a:solidFill>
              </a:rPr>
              <a:t>to </a:t>
            </a:r>
            <a:r>
              <a:rPr sz="2700" spc="30" dirty="0">
                <a:solidFill>
                  <a:srgbClr val="FF8B45"/>
                </a:solidFill>
              </a:rPr>
              <a:t>at </a:t>
            </a:r>
            <a:r>
              <a:rPr sz="2700" spc="-75" dirty="0">
                <a:solidFill>
                  <a:srgbClr val="FF8B45"/>
                </a:solidFill>
              </a:rPr>
              <a:t>most </a:t>
            </a:r>
            <a:r>
              <a:rPr sz="2700" spc="-150" dirty="0">
                <a:solidFill>
                  <a:srgbClr val="FF8B45"/>
                </a:solidFill>
              </a:rPr>
              <a:t>one</a:t>
            </a:r>
            <a:r>
              <a:rPr sz="2700" dirty="0">
                <a:solidFill>
                  <a:srgbClr val="FF8B45"/>
                </a:solidFill>
              </a:rPr>
              <a:t> </a:t>
            </a:r>
            <a:r>
              <a:rPr sz="2700" spc="-155" dirty="0">
                <a:solidFill>
                  <a:srgbClr val="FF8B45"/>
                </a:solidFill>
              </a:rPr>
              <a:t>value..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1726"/>
            <a:ext cx="2783937" cy="1463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892332" y="7794704"/>
            <a:ext cx="2379222" cy="1463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77682" y="3498774"/>
            <a:ext cx="10010396" cy="18223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977682" y="3733"/>
            <a:ext cx="10010775" cy="4406265"/>
            <a:chOff x="7977682" y="3733"/>
            <a:chExt cx="10010775" cy="4406265"/>
          </a:xfrm>
        </p:grpSpPr>
        <p:sp>
          <p:nvSpPr>
            <p:cNvPr id="6" name="object 6"/>
            <p:cNvSpPr/>
            <p:nvPr/>
          </p:nvSpPr>
          <p:spPr>
            <a:xfrm>
              <a:off x="7977682" y="3733"/>
              <a:ext cx="10010396" cy="18223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83114" y="914890"/>
              <a:ext cx="9599930" cy="3495040"/>
            </a:xfrm>
            <a:custGeom>
              <a:avLst/>
              <a:gdLst/>
              <a:ahLst/>
              <a:cxnLst/>
              <a:rect l="l" t="t" r="r" b="b"/>
              <a:pathLst>
                <a:path w="9599930" h="3495040">
                  <a:moveTo>
                    <a:pt x="9599904" y="3494692"/>
                  </a:moveTo>
                  <a:lnTo>
                    <a:pt x="0" y="3494692"/>
                  </a:lnTo>
                  <a:lnTo>
                    <a:pt x="0" y="0"/>
                  </a:lnTo>
                  <a:lnTo>
                    <a:pt x="9599904" y="0"/>
                  </a:lnTo>
                  <a:lnTo>
                    <a:pt x="9599904" y="34946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67363" y="8642274"/>
            <a:ext cx="10010407" cy="1644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67363" y="5147233"/>
            <a:ext cx="10010775" cy="4406265"/>
            <a:chOff x="367363" y="5147233"/>
            <a:chExt cx="10010775" cy="4406265"/>
          </a:xfrm>
        </p:grpSpPr>
        <p:sp>
          <p:nvSpPr>
            <p:cNvPr id="10" name="object 10"/>
            <p:cNvSpPr/>
            <p:nvPr/>
          </p:nvSpPr>
          <p:spPr>
            <a:xfrm>
              <a:off x="367363" y="5147233"/>
              <a:ext cx="10010407" cy="18223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803" y="6058375"/>
              <a:ext cx="9599930" cy="3495040"/>
            </a:xfrm>
            <a:custGeom>
              <a:avLst/>
              <a:gdLst/>
              <a:ahLst/>
              <a:cxnLst/>
              <a:rect l="l" t="t" r="r" b="b"/>
              <a:pathLst>
                <a:path w="9599930" h="3495040">
                  <a:moveTo>
                    <a:pt x="9599904" y="3494692"/>
                  </a:moveTo>
                  <a:lnTo>
                    <a:pt x="0" y="3494692"/>
                  </a:lnTo>
                  <a:lnTo>
                    <a:pt x="0" y="0"/>
                  </a:lnTo>
                  <a:lnTo>
                    <a:pt x="9599904" y="0"/>
                  </a:lnTo>
                  <a:lnTo>
                    <a:pt x="9599904" y="34946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955418" y="935760"/>
            <a:ext cx="4699669" cy="2394585"/>
          </a:xfrm>
          <a:prstGeom prst="rect">
            <a:avLst/>
          </a:prstGeom>
        </p:spPr>
        <p:txBody>
          <a:bodyPr vert="horz" wrap="square" lIns="0" tIns="349885" rIns="0" bIns="0" rtlCol="0">
            <a:spAutoFit/>
          </a:bodyPr>
          <a:lstStyle/>
          <a:p>
            <a:pPr marL="12700" marR="5080">
              <a:lnSpc>
                <a:spcPct val="75300"/>
              </a:lnSpc>
              <a:spcBef>
                <a:spcPts val="2755"/>
              </a:spcBef>
            </a:pPr>
            <a:r>
              <a:rPr sz="8850" spc="-1664" dirty="0"/>
              <a:t>C</a:t>
            </a:r>
            <a:r>
              <a:rPr lang="en-US" sz="8850" spc="-1664" dirty="0"/>
              <a:t> </a:t>
            </a:r>
            <a:r>
              <a:rPr sz="8850" spc="-1664" dirty="0"/>
              <a:t>O</a:t>
            </a:r>
            <a:r>
              <a:rPr lang="en-US" sz="8850" spc="-1664" dirty="0"/>
              <a:t> </a:t>
            </a:r>
            <a:r>
              <a:rPr sz="8850" spc="-1664" dirty="0"/>
              <a:t>D</a:t>
            </a:r>
            <a:r>
              <a:rPr lang="en-US" sz="8850" spc="-1664" dirty="0"/>
              <a:t> </a:t>
            </a:r>
            <a:r>
              <a:rPr sz="8850" spc="-1664" dirty="0"/>
              <a:t>E  </a:t>
            </a:r>
            <a:r>
              <a:rPr sz="8850" spc="-980" dirty="0"/>
              <a:t>S</a:t>
            </a:r>
            <a:r>
              <a:rPr sz="8850" spc="-1235" dirty="0"/>
              <a:t>N</a:t>
            </a:r>
            <a:r>
              <a:rPr sz="8850" spc="-325" dirty="0"/>
              <a:t>I</a:t>
            </a:r>
            <a:r>
              <a:rPr sz="8850" spc="-1235" dirty="0"/>
              <a:t>PP</a:t>
            </a:r>
            <a:r>
              <a:rPr sz="8850" spc="-1645" dirty="0"/>
              <a:t>E</a:t>
            </a:r>
            <a:r>
              <a:rPr sz="8850" spc="-1620" dirty="0"/>
              <a:t>T</a:t>
            </a:r>
            <a:r>
              <a:rPr sz="8850" spc="-975" dirty="0"/>
              <a:t>S</a:t>
            </a:r>
            <a:endParaRPr sz="88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BA642A-26E5-4866-A9F7-6B6A21BDC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9163" y="688316"/>
            <a:ext cx="9546731" cy="40902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BF9A49-1B83-4BCB-BC73-0D289FB61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5147233"/>
            <a:ext cx="10564699" cy="47726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1726"/>
            <a:ext cx="2783937" cy="1463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24981" y="7658100"/>
            <a:ext cx="2379222" cy="1463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7363" y="8749981"/>
            <a:ext cx="9419849" cy="15370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86413" y="890183"/>
            <a:ext cx="8909987" cy="4145915"/>
            <a:chOff x="367363" y="5461336"/>
            <a:chExt cx="9420225" cy="4145915"/>
          </a:xfrm>
        </p:grpSpPr>
        <p:sp>
          <p:nvSpPr>
            <p:cNvPr id="10" name="object 10"/>
            <p:cNvSpPr/>
            <p:nvPr/>
          </p:nvSpPr>
          <p:spPr>
            <a:xfrm>
              <a:off x="367363" y="5461336"/>
              <a:ext cx="9419849" cy="17147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0683" y="6318695"/>
              <a:ext cx="9034145" cy="3288665"/>
            </a:xfrm>
            <a:custGeom>
              <a:avLst/>
              <a:gdLst/>
              <a:ahLst/>
              <a:cxnLst/>
              <a:rect l="l" t="t" r="r" b="b"/>
              <a:pathLst>
                <a:path w="9034145" h="3288665">
                  <a:moveTo>
                    <a:pt x="9033585" y="3288319"/>
                  </a:moveTo>
                  <a:lnTo>
                    <a:pt x="0" y="3288319"/>
                  </a:lnTo>
                  <a:lnTo>
                    <a:pt x="0" y="0"/>
                  </a:lnTo>
                  <a:lnTo>
                    <a:pt x="9033585" y="0"/>
                  </a:lnTo>
                  <a:lnTo>
                    <a:pt x="9033585" y="3288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064589" y="890183"/>
            <a:ext cx="4621131" cy="2394585"/>
          </a:xfrm>
          <a:prstGeom prst="rect">
            <a:avLst/>
          </a:prstGeom>
        </p:spPr>
        <p:txBody>
          <a:bodyPr vert="horz" wrap="square" lIns="0" tIns="349885" rIns="0" bIns="0" rtlCol="0">
            <a:spAutoFit/>
          </a:bodyPr>
          <a:lstStyle/>
          <a:p>
            <a:pPr marL="12700" marR="5080">
              <a:lnSpc>
                <a:spcPct val="75300"/>
              </a:lnSpc>
              <a:spcBef>
                <a:spcPts val="2755"/>
              </a:spcBef>
            </a:pPr>
            <a:r>
              <a:rPr sz="8850" spc="-1664" dirty="0"/>
              <a:t>C</a:t>
            </a:r>
            <a:r>
              <a:rPr lang="en-US" sz="8850" spc="-1664" dirty="0"/>
              <a:t> </a:t>
            </a:r>
            <a:r>
              <a:rPr sz="8850" spc="-1664" dirty="0"/>
              <a:t>O</a:t>
            </a:r>
            <a:r>
              <a:rPr lang="en-US" sz="8850" spc="-1664" dirty="0"/>
              <a:t> </a:t>
            </a:r>
            <a:r>
              <a:rPr sz="8850" spc="-1664" dirty="0"/>
              <a:t>D</a:t>
            </a:r>
            <a:r>
              <a:rPr lang="en-US" sz="8850" spc="-1664" dirty="0"/>
              <a:t> </a:t>
            </a:r>
            <a:r>
              <a:rPr sz="8850" spc="-1664" dirty="0"/>
              <a:t>E  </a:t>
            </a:r>
            <a:r>
              <a:rPr sz="8850" spc="-980" dirty="0"/>
              <a:t>S</a:t>
            </a:r>
            <a:r>
              <a:rPr sz="8850" spc="-1235" dirty="0"/>
              <a:t>N</a:t>
            </a:r>
            <a:r>
              <a:rPr sz="8850" spc="-325" dirty="0"/>
              <a:t>I</a:t>
            </a:r>
            <a:r>
              <a:rPr sz="8850" spc="-1235" dirty="0"/>
              <a:t>PP</a:t>
            </a:r>
            <a:r>
              <a:rPr sz="8850" spc="-1645" dirty="0"/>
              <a:t>E</a:t>
            </a:r>
            <a:r>
              <a:rPr sz="8850" spc="-1620" dirty="0"/>
              <a:t>T</a:t>
            </a:r>
            <a:r>
              <a:rPr sz="8850" spc="-975" dirty="0"/>
              <a:t>S</a:t>
            </a:r>
            <a:endParaRPr sz="8850" dirty="0"/>
          </a:p>
        </p:txBody>
      </p:sp>
      <p:grpSp>
        <p:nvGrpSpPr>
          <p:cNvPr id="20" name="object 9">
            <a:extLst>
              <a:ext uri="{FF2B5EF4-FFF2-40B4-BE49-F238E27FC236}">
                <a16:creationId xmlns:a16="http://schemas.microsoft.com/office/drawing/2014/main" id="{4C06FAD0-22AB-4FCD-8DEC-9BF1E8CF4462}"/>
              </a:ext>
            </a:extLst>
          </p:cNvPr>
          <p:cNvGrpSpPr/>
          <p:nvPr/>
        </p:nvGrpSpPr>
        <p:grpSpPr>
          <a:xfrm>
            <a:off x="9787212" y="5412335"/>
            <a:ext cx="8319813" cy="4145915"/>
            <a:chOff x="367363" y="5461336"/>
            <a:chExt cx="9420225" cy="4145915"/>
          </a:xfrm>
        </p:grpSpPr>
        <p:sp>
          <p:nvSpPr>
            <p:cNvPr id="21" name="object 10">
              <a:extLst>
                <a:ext uri="{FF2B5EF4-FFF2-40B4-BE49-F238E27FC236}">
                  <a16:creationId xmlns:a16="http://schemas.microsoft.com/office/drawing/2014/main" id="{8948E893-9375-40C5-A177-8CE50DC4E287}"/>
                </a:ext>
              </a:extLst>
            </p:cNvPr>
            <p:cNvSpPr/>
            <p:nvPr/>
          </p:nvSpPr>
          <p:spPr>
            <a:xfrm>
              <a:off x="367363" y="5461336"/>
              <a:ext cx="9419849" cy="17147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1C2D7C66-637E-4A9D-A4BC-23527FE53F4A}"/>
                </a:ext>
              </a:extLst>
            </p:cNvPr>
            <p:cNvSpPr/>
            <p:nvPr/>
          </p:nvSpPr>
          <p:spPr>
            <a:xfrm>
              <a:off x="560683" y="6318695"/>
              <a:ext cx="9034145" cy="3288665"/>
            </a:xfrm>
            <a:custGeom>
              <a:avLst/>
              <a:gdLst/>
              <a:ahLst/>
              <a:cxnLst/>
              <a:rect l="l" t="t" r="r" b="b"/>
              <a:pathLst>
                <a:path w="9034145" h="3288665">
                  <a:moveTo>
                    <a:pt x="9033585" y="3288319"/>
                  </a:moveTo>
                  <a:lnTo>
                    <a:pt x="0" y="3288319"/>
                  </a:lnTo>
                  <a:lnTo>
                    <a:pt x="0" y="0"/>
                  </a:lnTo>
                  <a:lnTo>
                    <a:pt x="9033585" y="0"/>
                  </a:lnTo>
                  <a:lnTo>
                    <a:pt x="9033585" y="3288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A4103EF-07E6-4F41-BCA0-746F2B70F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40" y="340312"/>
            <a:ext cx="8487960" cy="64302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EAB972-5D6F-4B13-9B5A-25D7A6CA0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4920" y="3391874"/>
            <a:ext cx="8078327" cy="66874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4840" y="890183"/>
            <a:ext cx="7106284" cy="13798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850" spc="-1664" dirty="0"/>
              <a:t>CODE</a:t>
            </a:r>
            <a:r>
              <a:rPr sz="8850" spc="-1085" dirty="0"/>
              <a:t> </a:t>
            </a:r>
            <a:r>
              <a:rPr sz="8850" spc="-1155" dirty="0"/>
              <a:t>SNIPPETS</a:t>
            </a:r>
            <a:endParaRPr sz="8850"/>
          </a:p>
        </p:txBody>
      </p:sp>
      <p:sp>
        <p:nvSpPr>
          <p:cNvPr id="8" name="object 8"/>
          <p:cNvSpPr/>
          <p:nvPr/>
        </p:nvSpPr>
        <p:spPr>
          <a:xfrm>
            <a:off x="11915439" y="4398721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15439" y="6141796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15439" y="7884870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FB7037-C0D8-46B1-8DF5-BF3944EE5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86483"/>
            <a:ext cx="10911830" cy="6110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293</Words>
  <Application>Microsoft Office PowerPoint</Application>
  <PresentationFormat>Custom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Web Technology</vt:lpstr>
      <vt:lpstr>Group Members</vt:lpstr>
      <vt:lpstr>OBJECTIVE</vt:lpstr>
      <vt:lpstr>INTRODUCTION</vt:lpstr>
      <vt:lpstr>REQUIREMENTS</vt:lpstr>
      <vt:lpstr>Packages Used - Java AWT</vt:lpstr>
      <vt:lpstr>C O D E  SNIPPETS</vt:lpstr>
      <vt:lpstr>C O D E  SNIPPETS</vt:lpstr>
      <vt:lpstr>CODE SNIPPETS</vt:lpstr>
      <vt:lpstr>LEARNINGS</vt:lpstr>
      <vt:lpstr>OUTCOMES</vt:lpstr>
      <vt:lpstr>FUTURE EXTENSIONS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</dc:title>
  <dc:creator>asmi dutta</dc:creator>
  <cp:keywords>DAE-fA7eF4E,BAEpiBjHiO8</cp:keywords>
  <cp:lastModifiedBy>Udit Agarwal</cp:lastModifiedBy>
  <cp:revision>1</cp:revision>
  <dcterms:created xsi:type="dcterms:W3CDTF">2022-05-10T08:29:44Z</dcterms:created>
  <dcterms:modified xsi:type="dcterms:W3CDTF">2022-05-10T08:36:30Z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2022-04-22T00:00:00Z</vt:filetime>
  </property>
  <property fmtid="{D5CDD505-2E9C-101B-9397-08002B2CF9AE}" pid="3" name="Creator">
    <vt:lpwstr>Canva</vt:lpwstr>
  </property>
  <property fmtid="{D5CDD505-2E9C-101B-9397-08002B2CF9AE}" pid="4" name="LastSaved">
    <vt:filetime>2022-05-10T00:00:00Z</vt:filetime>
  </property>
</Properties>
</file>