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9CAAE42-F2A9-4141-A967-F51B72C9F0B1}">
  <a:tblStyle styleId="{F9CAAE42-F2A9-4141-A967-F51B72C9F0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c3131b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c3131b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c3131bf7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c3131bf7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c3131bf7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c3131bf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c3131bf7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2c3131bf7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c3131bf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2c3131bf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2c3131bf7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2c3131bf7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c3131bf7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2c3131bf7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2c3131bf7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2c3131bf7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2c3131bf7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2c3131bf7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NHANES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Data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051292" y="335230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Udit Choudhary</a:t>
            </a:r>
            <a:endParaRPr b="1" sz="2400"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449273" y="3813700"/>
            <a:ext cx="4906800" cy="7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Spring 2020</a:t>
            </a:r>
            <a:br>
              <a:rPr lang="en" sz="1900"/>
            </a:br>
            <a:r>
              <a:rPr lang="en" sz="1900"/>
              <a:t>Data 606 : Capstone in </a:t>
            </a:r>
            <a:br>
              <a:rPr lang="en" sz="1900"/>
            </a:br>
            <a:r>
              <a:rPr lang="en" sz="1900"/>
              <a:t>Data Science</a:t>
            </a:r>
            <a:endParaRPr b="1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 for Cholesterol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697" y="1664873"/>
            <a:ext cx="7353931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vs Actual (Cholesterol)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575" y="1260775"/>
            <a:ext cx="4936850" cy="38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Prediction Model for Protein Content</a:t>
            </a:r>
            <a:endParaRPr sz="2600"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585" y="1211350"/>
            <a:ext cx="7530840" cy="45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 for Hepatitis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642" y="1211350"/>
            <a:ext cx="5729083" cy="393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66" y="0"/>
            <a:ext cx="775106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(Hepatitis B) (MLP Classifier)</a:t>
            </a:r>
            <a:br>
              <a:rPr lang="en"/>
            </a:br>
            <a:endParaRPr sz="2600"/>
          </a:p>
        </p:txBody>
      </p:sp>
      <p:graphicFrame>
        <p:nvGraphicFramePr>
          <p:cNvPr id="115" name="Google Shape;115;p19"/>
          <p:cNvGraphicFramePr/>
          <p:nvPr/>
        </p:nvGraphicFramePr>
        <p:xfrm>
          <a:off x="2797950" y="188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{F9CAAE42-F2A9-4141-A967-F51B72C9F0B1}</a:tableStyleId>
              </a:tblPr>
              <a:tblGrid>
                <a:gridCol w="964425"/>
                <a:gridCol w="964425"/>
                <a:gridCol w="964425"/>
              </a:tblGrid>
              <a:tr h="68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Negative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Negative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674" y="0"/>
            <a:ext cx="72946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54" y="0"/>
            <a:ext cx="794969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