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f6b8caccc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f6b8caccc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6b8cacc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6b8cacc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6b8caccc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6b8caccc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6b8caccc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6b8caccc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6b8caccc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6b8caccc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6b8caccc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6b8caccc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6b8caccc_1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6b8caccc_1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f6b8caccc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f6b8caccc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f6b8caccc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f6b8caccc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25275" y="370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Mentee : Udit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: Data Analysis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575" y="85650"/>
            <a:ext cx="4819350" cy="313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000" y="2351450"/>
            <a:ext cx="2973000" cy="18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this Donut chart we can see the average </a:t>
            </a:r>
            <a:r>
              <a:rPr lang="en" sz="1500"/>
              <a:t>mileage</a:t>
            </a:r>
            <a:r>
              <a:rPr lang="en" sz="1500"/>
              <a:t> of the cars for every price ranges in lakhs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1-5 lakhs accounted for 15.01% of average overall </a:t>
            </a:r>
            <a:r>
              <a:rPr lang="en" sz="1500"/>
              <a:t>price wise</a:t>
            </a:r>
            <a:r>
              <a:rPr lang="en" sz="1500"/>
              <a:t> petrol/diesel.</a:t>
            </a:r>
            <a:endParaRPr sz="19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600" y="555600"/>
            <a:ext cx="5500074" cy="40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555600"/>
            <a:ext cx="28080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60" u="sng"/>
              <a:t>Average </a:t>
            </a:r>
            <a:r>
              <a:rPr b="1" lang="en" sz="2360" u="sng"/>
              <a:t>Mileage</a:t>
            </a:r>
            <a:r>
              <a:rPr b="1" lang="en" sz="2360" u="sng"/>
              <a:t> per Price range</a:t>
            </a:r>
            <a:r>
              <a:rPr lang="en" sz="2360"/>
              <a:t> </a:t>
            </a:r>
            <a:endParaRPr sz="23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06125" y="415375"/>
            <a:ext cx="24090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point per Body type</a:t>
            </a:r>
            <a:endParaRPr b="1" u="sng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06125" y="2020675"/>
            <a:ext cx="31221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Waterfall Chart we can see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points given to every </a:t>
            </a:r>
            <a:r>
              <a:rPr lang="en"/>
              <a:t>Body Type</a:t>
            </a:r>
            <a:r>
              <a:rPr lang="en"/>
              <a:t> of the car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Hatchback with 60.79 points has gained the </a:t>
            </a:r>
            <a:r>
              <a:rPr lang="en"/>
              <a:t>minimum</a:t>
            </a:r>
            <a:r>
              <a:rPr lang="en"/>
              <a:t>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Sports with 97.33 points has gained the maximum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425" y="339725"/>
            <a:ext cx="5435251" cy="31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195300" y="1848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Displacement by price ranges</a:t>
            </a:r>
            <a:endParaRPr b="1" u="sng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195300" y="192932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we can see the Average </a:t>
            </a:r>
            <a:r>
              <a:rPr lang="en"/>
              <a:t>displacement</a:t>
            </a:r>
            <a:r>
              <a:rPr lang="en"/>
              <a:t> of cars by price ranges in lakhs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100+ </a:t>
            </a:r>
            <a:r>
              <a:rPr lang="en"/>
              <a:t>accounted for 23.47% of average cc pricewise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00" y="184825"/>
            <a:ext cx="5146601" cy="34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07250" y="3397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Points of cars pricewise</a:t>
            </a:r>
            <a:endParaRPr b="1" u="sng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07250" y="2128725"/>
            <a:ext cx="37989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we can see the average points of cars by price ranges in lakhs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100+ price range cars has gained the maximum points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1-5 lakhs price range cars has gained the minimum points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150" y="339725"/>
            <a:ext cx="5053815" cy="43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270975" y="30727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No. of Cars per price range</a:t>
            </a:r>
            <a:endParaRPr b="1" u="sng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27750" y="20157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At 523, 5-10 had the highest price based cars count and was 1,394.29% higher than 25-30 , which had the lowest price based cars count of 35.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0"/>
              <a:t>5-10 accounted for 41.02% of price based cars count.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0"/>
              <a:t>Across</a:t>
            </a:r>
            <a:r>
              <a:rPr lang="en" sz="4100"/>
              <a:t> all 9 price ranges in lakhs , price based cars count ranged from 35 to 523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﻿</a:t>
            </a:r>
            <a:endParaRPr sz="38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﻿﻿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﻿</a:t>
            </a:r>
            <a:endParaRPr sz="10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19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0" y="393725"/>
            <a:ext cx="4805251" cy="39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73700" y="242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Torque by price range</a:t>
            </a:r>
            <a:endParaRPr b="1" u="sng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73700" y="19293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area chart we can see the Average torque by price range in lakhs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651.67 , 100+ had the highest average torque pricewise and was 682.93% higher than 1-5 , which had the lowest average torque pricewise at 83.24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100+ accounted for 23.05% of average torque pricewise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Across all 9 price ranges in lakhs , average </a:t>
            </a:r>
            <a:r>
              <a:rPr lang="en"/>
              <a:t>price wise</a:t>
            </a:r>
            <a:r>
              <a:rPr lang="en"/>
              <a:t> ranged from 83.24 to 651.67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50" y="788825"/>
            <a:ext cx="4983826" cy="30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41300" y="328925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Body type count of per body type	</a:t>
            </a:r>
            <a:endParaRPr b="1" u="sng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41300" y="20590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line chart we can see the Body type count of per body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Body type count was highest for SUV at 448 , followed by Sedan and Hatchback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SUV </a:t>
            </a:r>
            <a:r>
              <a:rPr lang="en"/>
              <a:t>accounted for 35.14% of body type 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Across 16 body type, the body type count ranged  from 1 to 448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00" y="799625"/>
            <a:ext cx="4899000" cy="32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70950" y="302550"/>
            <a:ext cx="35217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Average Power by price range</a:t>
            </a:r>
            <a:endParaRPr b="1" u="sng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53200" y="20373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line chart we can see the average power of cars per price ranges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476.60 100+ has the highest average power pricewise and was 684.27% higher than 1-5 range , </a:t>
            </a:r>
            <a:r>
              <a:rPr lang="en"/>
              <a:t>which</a:t>
            </a:r>
            <a:r>
              <a:rPr lang="en"/>
              <a:t> had the lowest average power pricewise at 60.77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100+ accounted for 28.98% of average power pricewise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Across all 9 price ranges in lakhs , </a:t>
            </a:r>
            <a:r>
              <a:rPr lang="en"/>
              <a:t>average</a:t>
            </a:r>
            <a:r>
              <a:rPr lang="en"/>
              <a:t> power pricewise </a:t>
            </a:r>
            <a:r>
              <a:rPr lang="en"/>
              <a:t>ranged from 60.77 to 476.60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100" y="929300"/>
            <a:ext cx="4887101" cy="31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