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879725" cy="2879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03" autoAdjust="0"/>
    <p:restoredTop sz="94660"/>
  </p:normalViewPr>
  <p:slideViewPr>
    <p:cSldViewPr snapToGrid="0">
      <p:cViewPr>
        <p:scale>
          <a:sx n="150" d="100"/>
          <a:sy n="150" d="100"/>
        </p:scale>
        <p:origin x="26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80" y="471289"/>
            <a:ext cx="2447766" cy="1002571"/>
          </a:xfrm>
        </p:spPr>
        <p:txBody>
          <a:bodyPr anchor="b"/>
          <a:lstStyle>
            <a:lvl1pPr algn="ctr">
              <a:defRPr sz="18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966" y="1512522"/>
            <a:ext cx="2159794" cy="695267"/>
          </a:xfrm>
        </p:spPr>
        <p:txBody>
          <a:bodyPr/>
          <a:lstStyle>
            <a:lvl1pPr marL="0" indent="0" algn="ctr">
              <a:buNone/>
              <a:defRPr sz="756"/>
            </a:lvl1pPr>
            <a:lvl2pPr marL="143972" indent="0" algn="ctr">
              <a:buNone/>
              <a:defRPr sz="630"/>
            </a:lvl2pPr>
            <a:lvl3pPr marL="287945" indent="0" algn="ctr">
              <a:buNone/>
              <a:defRPr sz="567"/>
            </a:lvl3pPr>
            <a:lvl4pPr marL="431917" indent="0" algn="ctr">
              <a:buNone/>
              <a:defRPr sz="504"/>
            </a:lvl4pPr>
            <a:lvl5pPr marL="575889" indent="0" algn="ctr">
              <a:buNone/>
              <a:defRPr sz="504"/>
            </a:lvl5pPr>
            <a:lvl6pPr marL="719861" indent="0" algn="ctr">
              <a:buNone/>
              <a:defRPr sz="504"/>
            </a:lvl6pPr>
            <a:lvl7pPr marL="863834" indent="0" algn="ctr">
              <a:buNone/>
              <a:defRPr sz="504"/>
            </a:lvl7pPr>
            <a:lvl8pPr marL="1007806" indent="0" algn="ctr">
              <a:buNone/>
              <a:defRPr sz="504"/>
            </a:lvl8pPr>
            <a:lvl9pPr marL="1151778" indent="0" algn="ctr">
              <a:buNone/>
              <a:defRPr sz="50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3405A-47FF-4A38-8A62-80CEC283162C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2F11-7EAE-4484-AF9A-FE7F30812E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043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3405A-47FF-4A38-8A62-80CEC283162C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2F11-7EAE-4484-AF9A-FE7F30812E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180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0803" y="153319"/>
            <a:ext cx="620941" cy="24404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981" y="153319"/>
            <a:ext cx="1826826" cy="24404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3405A-47FF-4A38-8A62-80CEC283162C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2F11-7EAE-4484-AF9A-FE7F30812E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329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3405A-47FF-4A38-8A62-80CEC283162C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2F11-7EAE-4484-AF9A-FE7F30812E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7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481" y="717932"/>
            <a:ext cx="2483763" cy="1197885"/>
          </a:xfrm>
        </p:spPr>
        <p:txBody>
          <a:bodyPr anchor="b"/>
          <a:lstStyle>
            <a:lvl1pPr>
              <a:defRPr sz="18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481" y="1927150"/>
            <a:ext cx="2483763" cy="629940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/>
                </a:solidFill>
              </a:defRPr>
            </a:lvl1pPr>
            <a:lvl2pPr marL="1439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2pPr>
            <a:lvl3pPr marL="287945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3pPr>
            <a:lvl4pPr marL="431917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4pPr>
            <a:lvl5pPr marL="575889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5pPr>
            <a:lvl6pPr marL="719861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6pPr>
            <a:lvl7pPr marL="86383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7pPr>
            <a:lvl8pPr marL="1007806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8pPr>
            <a:lvl9pPr marL="1151778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3405A-47FF-4A38-8A62-80CEC283162C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2F11-7EAE-4484-AF9A-FE7F30812E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278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981" y="766593"/>
            <a:ext cx="1223883" cy="18271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7861" y="766593"/>
            <a:ext cx="1223883" cy="18271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3405A-47FF-4A38-8A62-80CEC283162C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2F11-7EAE-4484-AF9A-FE7F30812E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491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153319"/>
            <a:ext cx="2483763" cy="5566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57" y="705933"/>
            <a:ext cx="1218258" cy="345967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3972" indent="0">
              <a:buNone/>
              <a:defRPr sz="630" b="1"/>
            </a:lvl2pPr>
            <a:lvl3pPr marL="287945" indent="0">
              <a:buNone/>
              <a:defRPr sz="567" b="1"/>
            </a:lvl3pPr>
            <a:lvl4pPr marL="431917" indent="0">
              <a:buNone/>
              <a:defRPr sz="504" b="1"/>
            </a:lvl4pPr>
            <a:lvl5pPr marL="575889" indent="0">
              <a:buNone/>
              <a:defRPr sz="504" b="1"/>
            </a:lvl5pPr>
            <a:lvl6pPr marL="719861" indent="0">
              <a:buNone/>
              <a:defRPr sz="504" b="1"/>
            </a:lvl6pPr>
            <a:lvl7pPr marL="863834" indent="0">
              <a:buNone/>
              <a:defRPr sz="504" b="1"/>
            </a:lvl7pPr>
            <a:lvl8pPr marL="1007806" indent="0">
              <a:buNone/>
              <a:defRPr sz="504" b="1"/>
            </a:lvl8pPr>
            <a:lvl9pPr marL="1151778" indent="0">
              <a:buNone/>
              <a:defRPr sz="50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57" y="1051899"/>
            <a:ext cx="1218258" cy="15471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7861" y="705933"/>
            <a:ext cx="1224258" cy="345967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3972" indent="0">
              <a:buNone/>
              <a:defRPr sz="630" b="1"/>
            </a:lvl2pPr>
            <a:lvl3pPr marL="287945" indent="0">
              <a:buNone/>
              <a:defRPr sz="567" b="1"/>
            </a:lvl3pPr>
            <a:lvl4pPr marL="431917" indent="0">
              <a:buNone/>
              <a:defRPr sz="504" b="1"/>
            </a:lvl4pPr>
            <a:lvl5pPr marL="575889" indent="0">
              <a:buNone/>
              <a:defRPr sz="504" b="1"/>
            </a:lvl5pPr>
            <a:lvl6pPr marL="719861" indent="0">
              <a:buNone/>
              <a:defRPr sz="504" b="1"/>
            </a:lvl6pPr>
            <a:lvl7pPr marL="863834" indent="0">
              <a:buNone/>
              <a:defRPr sz="504" b="1"/>
            </a:lvl7pPr>
            <a:lvl8pPr marL="1007806" indent="0">
              <a:buNone/>
              <a:defRPr sz="504" b="1"/>
            </a:lvl8pPr>
            <a:lvl9pPr marL="1151778" indent="0">
              <a:buNone/>
              <a:defRPr sz="50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7861" y="1051899"/>
            <a:ext cx="1224258" cy="15471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3405A-47FF-4A38-8A62-80CEC283162C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2F11-7EAE-4484-AF9A-FE7F30812E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610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3405A-47FF-4A38-8A62-80CEC283162C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2F11-7EAE-4484-AF9A-FE7F30812E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13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3405A-47FF-4A38-8A62-80CEC283162C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2F11-7EAE-4484-AF9A-FE7F30812E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475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191982"/>
            <a:ext cx="928786" cy="671936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258" y="414628"/>
            <a:ext cx="1457861" cy="2046471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863918"/>
            <a:ext cx="928786" cy="1600514"/>
          </a:xfrm>
        </p:spPr>
        <p:txBody>
          <a:bodyPr/>
          <a:lstStyle>
            <a:lvl1pPr marL="0" indent="0">
              <a:buNone/>
              <a:defRPr sz="504"/>
            </a:lvl1pPr>
            <a:lvl2pPr marL="143972" indent="0">
              <a:buNone/>
              <a:defRPr sz="441"/>
            </a:lvl2pPr>
            <a:lvl3pPr marL="287945" indent="0">
              <a:buNone/>
              <a:defRPr sz="378"/>
            </a:lvl3pPr>
            <a:lvl4pPr marL="431917" indent="0">
              <a:buNone/>
              <a:defRPr sz="315"/>
            </a:lvl4pPr>
            <a:lvl5pPr marL="575889" indent="0">
              <a:buNone/>
              <a:defRPr sz="315"/>
            </a:lvl5pPr>
            <a:lvl6pPr marL="719861" indent="0">
              <a:buNone/>
              <a:defRPr sz="315"/>
            </a:lvl6pPr>
            <a:lvl7pPr marL="863834" indent="0">
              <a:buNone/>
              <a:defRPr sz="315"/>
            </a:lvl7pPr>
            <a:lvl8pPr marL="1007806" indent="0">
              <a:buNone/>
              <a:defRPr sz="315"/>
            </a:lvl8pPr>
            <a:lvl9pPr marL="1151778" indent="0">
              <a:buNone/>
              <a:defRPr sz="3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3405A-47FF-4A38-8A62-80CEC283162C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2F11-7EAE-4484-AF9A-FE7F30812E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78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191982"/>
            <a:ext cx="928786" cy="671936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258" y="414628"/>
            <a:ext cx="1457861" cy="2046471"/>
          </a:xfrm>
        </p:spPr>
        <p:txBody>
          <a:bodyPr anchor="t"/>
          <a:lstStyle>
            <a:lvl1pPr marL="0" indent="0">
              <a:buNone/>
              <a:defRPr sz="1008"/>
            </a:lvl1pPr>
            <a:lvl2pPr marL="143972" indent="0">
              <a:buNone/>
              <a:defRPr sz="882"/>
            </a:lvl2pPr>
            <a:lvl3pPr marL="287945" indent="0">
              <a:buNone/>
              <a:defRPr sz="756"/>
            </a:lvl3pPr>
            <a:lvl4pPr marL="431917" indent="0">
              <a:buNone/>
              <a:defRPr sz="630"/>
            </a:lvl4pPr>
            <a:lvl5pPr marL="575889" indent="0">
              <a:buNone/>
              <a:defRPr sz="630"/>
            </a:lvl5pPr>
            <a:lvl6pPr marL="719861" indent="0">
              <a:buNone/>
              <a:defRPr sz="630"/>
            </a:lvl6pPr>
            <a:lvl7pPr marL="863834" indent="0">
              <a:buNone/>
              <a:defRPr sz="630"/>
            </a:lvl7pPr>
            <a:lvl8pPr marL="1007806" indent="0">
              <a:buNone/>
              <a:defRPr sz="630"/>
            </a:lvl8pPr>
            <a:lvl9pPr marL="1151778" indent="0">
              <a:buNone/>
              <a:defRPr sz="63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863918"/>
            <a:ext cx="928786" cy="1600514"/>
          </a:xfrm>
        </p:spPr>
        <p:txBody>
          <a:bodyPr/>
          <a:lstStyle>
            <a:lvl1pPr marL="0" indent="0">
              <a:buNone/>
              <a:defRPr sz="504"/>
            </a:lvl1pPr>
            <a:lvl2pPr marL="143972" indent="0">
              <a:buNone/>
              <a:defRPr sz="441"/>
            </a:lvl2pPr>
            <a:lvl3pPr marL="287945" indent="0">
              <a:buNone/>
              <a:defRPr sz="378"/>
            </a:lvl3pPr>
            <a:lvl4pPr marL="431917" indent="0">
              <a:buNone/>
              <a:defRPr sz="315"/>
            </a:lvl4pPr>
            <a:lvl5pPr marL="575889" indent="0">
              <a:buNone/>
              <a:defRPr sz="315"/>
            </a:lvl5pPr>
            <a:lvl6pPr marL="719861" indent="0">
              <a:buNone/>
              <a:defRPr sz="315"/>
            </a:lvl6pPr>
            <a:lvl7pPr marL="863834" indent="0">
              <a:buNone/>
              <a:defRPr sz="315"/>
            </a:lvl7pPr>
            <a:lvl8pPr marL="1007806" indent="0">
              <a:buNone/>
              <a:defRPr sz="315"/>
            </a:lvl8pPr>
            <a:lvl9pPr marL="1151778" indent="0">
              <a:buNone/>
              <a:defRPr sz="3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3405A-47FF-4A38-8A62-80CEC283162C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2F11-7EAE-4484-AF9A-FE7F30812E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721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981" y="153319"/>
            <a:ext cx="2483763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981" y="766593"/>
            <a:ext cx="2483763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7981" y="2669079"/>
            <a:ext cx="647938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3405A-47FF-4A38-8A62-80CEC283162C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3909" y="2669079"/>
            <a:ext cx="971907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3806" y="2669079"/>
            <a:ext cx="647938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A2F11-7EAE-4484-AF9A-FE7F30812E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91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7945" rtl="0" eaLnBrk="1" latinLnBrk="0" hangingPunct="1">
        <a:lnSpc>
          <a:spcPct val="90000"/>
        </a:lnSpc>
        <a:spcBef>
          <a:spcPct val="0"/>
        </a:spcBef>
        <a:buNone/>
        <a:defRPr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986" indent="-71986" algn="l" defTabSz="287945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5958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59931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3903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7875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1848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5820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79792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3764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3972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7945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1917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5889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19861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3834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7806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1778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EB8DBDF-5E15-18BD-B19E-57B25A1A68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37" t="38940" r="62619" b="34711"/>
          <a:stretch/>
        </p:blipFill>
        <p:spPr>
          <a:xfrm>
            <a:off x="-1" y="-14246"/>
            <a:ext cx="2879726" cy="29082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07202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Udit Anand</dc:creator>
  <cp:lastModifiedBy>Udit Anand</cp:lastModifiedBy>
  <cp:revision>1</cp:revision>
  <dcterms:created xsi:type="dcterms:W3CDTF">2024-04-07T18:13:00Z</dcterms:created>
  <dcterms:modified xsi:type="dcterms:W3CDTF">2024-04-07T18:15:25Z</dcterms:modified>
</cp:coreProperties>
</file>