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57550" cy="914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 Anand" userId="8dc9f304b23bcef5" providerId="LiveId" clId="{E913ADE0-781F-4AC6-BF8B-4D1DDB052975}"/>
    <pc:docChg chg="undo custSel modSld">
      <pc:chgData name="Udit Anand" userId="8dc9f304b23bcef5" providerId="LiveId" clId="{E913ADE0-781F-4AC6-BF8B-4D1DDB052975}" dt="2024-02-10T09:16:56.143" v="5" actId="9405"/>
      <pc:docMkLst>
        <pc:docMk/>
      </pc:docMkLst>
      <pc:sldChg chg="addSp delSp mod">
        <pc:chgData name="Udit Anand" userId="8dc9f304b23bcef5" providerId="LiveId" clId="{E913ADE0-781F-4AC6-BF8B-4D1DDB052975}" dt="2024-02-10T09:16:56.143" v="5" actId="9405"/>
        <pc:sldMkLst>
          <pc:docMk/>
          <pc:sldMk cId="2562034462" sldId="256"/>
        </pc:sldMkLst>
        <pc:inkChg chg="add">
          <ac:chgData name="Udit Anand" userId="8dc9f304b23bcef5" providerId="LiveId" clId="{E913ADE0-781F-4AC6-BF8B-4D1DDB052975}" dt="2024-02-10T09:15:29.605" v="0" actId="9405"/>
          <ac:inkMkLst>
            <pc:docMk/>
            <pc:sldMk cId="2562034462" sldId="256"/>
            <ac:inkMk id="2" creationId="{CF5CDDD8-93A8-715D-BEA2-1B56244928EE}"/>
          </ac:inkMkLst>
        </pc:inkChg>
        <pc:inkChg chg="add">
          <ac:chgData name="Udit Anand" userId="8dc9f304b23bcef5" providerId="LiveId" clId="{E913ADE0-781F-4AC6-BF8B-4D1DDB052975}" dt="2024-02-10T09:16:56.143" v="5" actId="9405"/>
          <ac:inkMkLst>
            <pc:docMk/>
            <pc:sldMk cId="2562034462" sldId="256"/>
            <ac:inkMk id="3" creationId="{1FAA75F4-B19E-626C-BAFB-D70954C84027}"/>
          </ac:inkMkLst>
        </pc:inkChg>
        <pc:inkChg chg="add del">
          <ac:chgData name="Udit Anand" userId="8dc9f304b23bcef5" providerId="LiveId" clId="{E913ADE0-781F-4AC6-BF8B-4D1DDB052975}" dt="2024-02-10T09:15:36.529" v="2" actId="9405"/>
          <ac:inkMkLst>
            <pc:docMk/>
            <pc:sldMk cId="2562034462" sldId="256"/>
            <ac:inkMk id="3" creationId="{B5AEB6C6-CAC6-78D4-790D-969ADCF1AD75}"/>
          </ac:inkMkLst>
        </pc:inkChg>
        <pc:inkChg chg="add">
          <ac:chgData name="Udit Anand" userId="8dc9f304b23bcef5" providerId="LiveId" clId="{E913ADE0-781F-4AC6-BF8B-4D1DDB052975}" dt="2024-02-10T09:15:38.520" v="3" actId="9405"/>
          <ac:inkMkLst>
            <pc:docMk/>
            <pc:sldMk cId="2562034462" sldId="256"/>
            <ac:inkMk id="4" creationId="{45392741-BF7A-46FE-7987-12DADD32F024}"/>
          </ac:inkMkLst>
        </pc:inkChg>
        <pc:inkChg chg="add">
          <ac:chgData name="Udit Anand" userId="8dc9f304b23bcef5" providerId="LiveId" clId="{E913ADE0-781F-4AC6-BF8B-4D1DDB052975}" dt="2024-02-10T09:15:42.790" v="4" actId="9405"/>
          <ac:inkMkLst>
            <pc:docMk/>
            <pc:sldMk cId="2562034462" sldId="256"/>
            <ac:inkMk id="6" creationId="{D8A30145-183E-8EDD-7ED0-37661F85DB3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0:10.446"/>
    </inkml:context>
    <inkml:brush xml:id="br0">
      <inkml:brushProperty name="width" value="0.05" units="cm"/>
      <inkml:brushProperty name="height" value="0.05" units="cm"/>
      <inkml:brushProperty name="color" value="#181818"/>
    </inkml:brush>
  </inkml:definitions>
  <inkml:trace contextRef="#ctx0" brushRef="#br0">0 26 24575,'1118'-7'0,"-486"7"0,-405-15 0,-217 16-96,-7-1-2,0 1 1,0-1-1,0 0 1,0 0-1,0 0 0,0 0 1,0 0-1,0-1 0,0 1 1,0-1-1,0 0 1,5-2-1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25.608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59.451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269 0 24575,'-2'15'0,"-1"-1"0,0 0 0,0 0 0,-10 22 0,6-13 0,-12 41 0,-20 55 0,-10-21 0,49-97 0,-1 0 0,1 0 0,0 0 0,0 0 0,-1 0 0,1 0 0,-1 0 0,1 0 0,0 0 0,-1 0 0,0-1 0,1 1 0,-1 0 0,0 0 0,1 0 0,-1-1 0,0 1 0,0 0 0,0-1 0,1 1 0,-3 0 0,-3-18 0,4-45 0,2 57 0,5-79 0,-1 53 0,-3-58 0,-1 89 0,0-1 0,0 1 0,0-1 0,0 1 0,0-1 0,-1 1 0,1-1 0,0 1 0,0-1 0,0 1 0,0-1 0,-1 1 0,1-1 0,0 1 0,-1-1 0,1 1 0,0-1 0,-1 1 0,1 0 0,0-1 0,-1 1 0,1-1 0,-1 1 0,1 0 0,-1 0 0,1-1 0,-1 1 0,1 0 0,-1 0 0,1 0 0,-2-1 0,-20 6 0,-23 21 0,39-22 0,4-3 0,-1 0 0,1 1 0,-1-1 0,1 1 0,0 0 0,-1-1 0,1 1 0,0 0 0,0 1 0,0-1 0,1 0 0,-1 0 0,0 1 0,1-1 0,-2 5 0,3-3 0,0-1 0,0 1 0,0-1 0,1 1 0,0-1 0,0 1 0,0-1 0,0 0 0,0 0 0,1 1 0,-1-1 0,3 4 0,-3-4 0,1 0 0,-1 0 0,0 0 0,1-1 0,0 1 0,0 0 0,0-1 0,0 1 0,0-1 0,4 4 0,-4-5 0,0-1 0,0 0 0,0 1 0,0-1 0,0 0 0,0 0 0,1 0 0,-1 0 0,0 0 0,0-1 0,0 1 0,0-1 0,0 1 0,0-1 0,0 0 0,3-1 0,-1 0 0,0 1 0,-1 0 0,1 0 0,0 0 0,0 0 0,0 1 0,0 0 0,0 0 0,0 0 0,0 0 0,0 1 0,0-1 0,0 1 0,0 0 0,0 0 0,-1 0 0,1 1 0,0-1 0,-1 1 0,1 0 0,-1 0 0,1 0 0,-1 1 0,0-1 0,0 1 0,0 0 0,0 0 0,-1 0 0,5 6 0,0 2 0,0 0 0,-1 1 0,0 0 0,-1 0 0,0 1 0,-1-1 0,4 23 0,1 23 0,-3-1 0,-3 88 0,3 28 0,-4-156 0,2 0 0,0 0 0,9 24 0,-8-27 0,-4-10 0</inkml:trace>
  <inkml:trace contextRef="#ctx0" brushRef="#br0" timeOffset="1">287 958 24575,'-4'-80'0,"-7"-84"0,-2-218 0,14 288 0,-1 88-55,1 1 0,0-1 0,0 1 0,1 0 1,0-1-1,0 1 0,0 0 0,0 0 0,6-8 0,-4 6-761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04.690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798 0 24575,'-10'0'0,"-1"1"0,0 1 0,0-1 0,1 2 0,-1-1 0,1 2 0,0-1 0,0 1 0,-15 8 0,-3 5 0,-2 5 0</inkml:trace>
  <inkml:trace contextRef="#ctx0" brushRef="#br0" timeOffset="1">536 133 24575,'-1'1'0,"-19"16"0,0 1 0,2 1 0,-27 34 0,16-19 0,13-12 0,0 0 0,-19 38 0,-7 10 0,-17 0 0,47-58 0,0 1 0,0 1 0,2 0 0,-1 0 0,2 1 0,-10 20 0,-17 81 0,-65 94 0,98-199 0,0 1 0,0 0 0,2 0 0,-1 0 0,1 0 0,1 0 0,0 0 0,1 0 0,0 0 0,5 20 0,0 20 0,0 31 0,6 180 0,-13 32-1365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10.802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654 1 24575,'-3'1'0,"0"1"0,1-1 0,0 1 0,-1 0 0,1 0 0,0 0 0,0 0 0,0 0 0,0 0 0,0 1 0,1-1 0,-1 1 0,1-1 0,-1 1 0,1-1 0,-1 5 0,-9 10 0,-110 118 0,45-53 0,74-79 0,0 0 0,0 0 0,1 0 0,-1 1 0,1-1 0,-1 1 0,1 0 0,-1 6 0,-10 24 0,-52 55 0,43-62 0,1 1 0,1 1 0,-23 47 0,28-47 0,-32 49 0,27-49 0,-20 42 0,-12 50 0,30-88 47,16-27-282,1 1-1,0-1 1,1 1 0,-1-1-1,-4 15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14.397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228 0 24575,'-2'9'0,"1"0"0,-1 0 0,0 0 0,-1-1 0,0 1 0,-1-1 0,1 0 0,-1 0 0,-9 13 0,6-10 0,1 0 0,0 0 0,-7 24 0,4-7 0,-2 0 0,0 0 0,-19 29 0,16-30 0,1 0 0,-19 58 0,20-42 0,3 0 0,2 0 0,1 1 0,1 57 0,5-15-1365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28.043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465 37 24575,'-73'2'0,"-75"-4"0,130 0 0,1-2 0,-29-8 0,32 7 0,0 1 0,-1 1 0,1 0 0,-28-1 0,-22 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0:31.304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0:57.289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873 0 24575,'-95'5'0,"-172"31"0,167-19 0,-142 6 0,74-23-1365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43.888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24575,'1'6'0,"1"0"0,0-1 0,0 1 0,0 0 0,0-1 0,1 0 0,0 1 0,0-1 0,0 0 0,6 5 0,9 17 0,35 64 0,-14-23 71,15 23-1507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5:31.315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1 0 24575,'39'2'0,"64"11"0,-19-2 0,160-8 0,-125-5 0,27-12 0,400 7 0,-365 8 0,92 12 0,-10-6 0,802-7 0,-893 6 0,1161-12 0,-1143 12 0,-111-4 0,83-4 0,455-7 0,-364 12 0,1617-3-1365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0:17.180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0 110 24575,'112'-15'0,"125"-1"0,116 15 0,-182 3 0,688 19 0,-121-10 0,-473-13 0,8-13 0,-13 5 0,-6-1 0,129-4 0,-155 1 0,61 6 0,-207 3 0,434-18 0,-452 25 0,-36-1 0,1 0 0,54-7 0,-60-1-1365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5:40.060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1 0 24575,'622'0'-1365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5:44.615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1 1 24575,'-1'75'0,"3"81"0,5 149 0,-8-212 0,-5-54-1365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16.985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36 24575,'421'-18'0,"3"0"0,757 18 0,-972 7 0,36-9 0,252 4 0,-188 6 0,64-1 0,317 1 0,-466-9 0,-9-6 0,446 7 0,-441-7 0,1205 7 0,-1392-3-1365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18.736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19.717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20.193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18 24575,'245'-13'0,"-227"12"0,11-2 0,0 2 0,0 1 0,1 2 0,40 6 0,-41-3 0,0-1 0,0-1 0,59-2 0,21 1 0,96 4 0,332 3 0,-318-11 0,-42-5 0,-21 9 0,162-4 0,-163-1 0,16-1 0,375-5 0,-323 12 0,951-3 0,-987-7 0,-162 7-119,18 1-504,44-7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22.787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0 24575,'0'3'0,"1"-1"0,0 0 0,0 1 0,0-1 0,1 0 0,-1 0 0,1 0 0,-1 0 0,1 0 0,-1 0 0,1-1 0,0 1 0,0 0 0,2 1 0,32 23 0,-34-25 0,25 18 0,47 41 0,-66-48-1365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24.906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56 85 24575,'-2'0'0,"-1"-1"0,1 0 0,0 0 0,0 0 0,0 0 0,0 0 0,0 0 0,0-1 0,1 1 0,-1-1 0,0 1 0,1-1 0,-1 1 0,1-1 0,0 0 0,-1 0 0,1 0 0,0 0 0,0 0 0,0 0 0,0-2 0,-19-47 0,59 94 0,-12 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27.519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24575,'4'2'0,"-1"0"0,1 0 0,-1 0 0,1 0 0,-1 1 0,0-1 0,0 1 0,0 0 0,-1 0 0,1 0 0,-1 1 0,1-1 0,2 7 0,8 8 0,29 44 0,-37-53 0,1-1 0,-1 2 0,0-1 0,-1 0 0,0 1 0,0 0 0,2 12 0,13 74 0,-17-23 25,-3-42-1415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29.883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36 24575,'0'2'0,"0"0"0,0 0 0,0 0 0,0 0 0,1 0 0,-1 0 0,0 0 0,1 0 0,0 0 0,-1 0 0,1 0 0,0 0 0,0-1 0,0 1 0,0 0 0,1-1 0,-1 1 0,0-1 0,1 1 0,1 1 0,-2-3 0,0 1 0,0-1 0,0 0 0,0 0 0,0 0 0,0 0 0,0 0 0,0 0 0,0 0 0,0 0 0,0 0 0,0 0 0,-1-1 0,1 1 0,0 0 0,0 0 0,0-1 0,0 1 0,0-1 0,0 1 0,-1-1 0,1 1 0,0-1 0,0 0 0,-1 1 0,1-1 0,0 0 0,-1 0 0,1 1 0,-1-1 0,1 0 0,-1 0 0,1 0 0,-1 0 0,0 1 0,1-1 0,-1 0 0,0 0 0,0 0 0,0 0 0,1-2 0,28-52-1365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0:21.190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38 854 24575,'-11'-161'0,"0"-6"0,4-94 0,-1 18 0,7 221-1365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32.738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36 1 24575,'-1'7'-47,"0"0"0,0 0-1,-1-1 1,0 1 0,0 0-1,-1-1 1,0 1 0,0-1-1,0 0 1,-5 7 0,1-2-798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34.950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24575,'4'5'0,"-1"-1"0,0 1 0,-1-1 0,1 1 0,-1 0 0,0 0 0,0 0 0,0 0 0,-1 1 0,0-1 0,1 6 0,-1-5 0,0-1 0,0 1 0,0-1 0,1 1 0,0-1 0,0 0 0,1 1 0,-1-1 0,1-1 0,6 9 0,8 9-1365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36.886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42 1 24575,'-1'26'0,"-2"0"0,-10 46 0,6-42 0,-3 47 0,5-46 0,2-9 0,6-32 0,-3 10-59,1-1 0,-1 0-1,0 0 1,0 0-1,1 0 1,-1 1 0,1-1-1,-1 0 1,0 0 0,1 1-1,-1-1 1,1 0 0,0 1-1,-1-1 1,1 0-1,0 1 1,-1-1 0,1 1-1,0-1 1,-1 1 0,1 0-1,1-1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7:05.907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9 0 24575,'6'233'0,"8"-12"0,-13-116 0,-3 91 0,-1-157 0,-7 161 0,10-182 0,-1 1 0,-2 0 0,-7 35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7:07.603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7:08.199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7:10.340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0 198 24575,'43'-39'0,"69"-48"0,-96 76 0,-16 10 0,1 0 0,-1 0 0,1 1 0,0-1 0,-1 0 0,1 1 0,0-1 0,-1 1 0,1-1 0,0 1 0,0-1 0,0 1 0,0 0 0,-1-1 0,1 1 0,0 0 0,0 0 0,0 0 0,0-1 0,0 1 0,0 0 0,0 0 0,1 1 0,-8 17 0,-28 28 0,22-34 0,0 0 0,1 1 0,0 0 0,1 0 0,-12 21 0,18-27 0,0 0 0,0 1 0,1-1 0,0 1 0,1 0 0,-1 0 0,1 0 0,1 0 0,0 0 0,0 1 0,0-1 0,1 0 0,1 10 0,-1-17 0,0 0 0,1 0 0,-1 1 0,0-1 0,1 0 0,-1 0 0,0 0 0,1 0 0,0 0 0,-1 1 0,1-1 0,0 0 0,-1 0 0,1 0 0,0-1 0,0 1 0,0 0 0,0 0 0,0 0 0,0-1 0,0 1 0,0 0 0,0-1 0,2 2 0,0-2 0,0 1 0,0-1 0,0 0 0,0 1 0,0-1 0,0-1 0,0 1 0,0 0 0,0-1 0,4 0 0,8-4 0,1-1 0,-1 0 0,15-9 0,-19 9 0,14-5 0,-13 6 0,-1 0 0,1 0 0,-1-1 0,0-1 0,0 0 0,0-1 0,-1 1 0,14-16 0,-23 21 0,1-1 0,-1 0 0,0 1 0,0-1 0,0 0 0,-1 0 0,1 0 0,0 1 0,-1-1 0,0 0 0,0 0 0,0 0 0,0 0 0,0 0 0,-1 0 0,1 0 0,-1 0 0,-1-3 0,-1-2 0,0 0 0,0 0 0,-1 0 0,-8-13 0,8 15 0,0 0 0,0-1 0,1 1 0,0-1 0,1 1 0,-1-1 0,1 0 0,1 0 0,-1 0 0,1-1 0,0 1 0,1 0 0,0 0 0,0 0 0,0-1 0,2-6 0,1 14 0,1 1 0,-1 0 0,0 0 0,0 0 0,0 1 0,0-1 0,0 1 0,-1 0 0,1-1 0,0 1 0,4 4 0,-3-2 0,31 13-95,-26-13 131,-1 0 0,1 0-1,-1 1 1,0 0 0,14 12-1,-21-16-80,1 1 0,-1-1 0,0 1 0,1 0 0,-1-1 1,0 1-1,0 0 0,-1 0 0,1 0 0,0 0 0,0 0 0,-1 0 0,0 0 0,1 0 0,-1 0 0,0 0 0,0 0 0,0 0 0,0 0 0,0 0 0,0 0 0,-1 0 0,1 0 0,-1 0 0,1 0 0,-1 0 0,0 0 0,0 0 0,0 0 0,0-1 0,0 1 0,-2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7:53.113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7742 43 24575,'-47'0'0,"1"-3"0,-65-11 0,62 7 0,-78 0 0,71 5 0,-1061-7 0,659 12 0,-2524-3 0,2788 6 0,-2360-6-1365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13.042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18.484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22.956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7 24575,'632'-7'0,"-356"14"0,-143 4 0,47 1 0,44 2 0,-200-10-1365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6:13.500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6:14.482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35.095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 14 24575,'197'-3'0,"204"6"0,-126 10 0,555-11 0,-413-4 0,-95-12 0,54 1 0,3611 13 0,-3859 7-1365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45.111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1377 86 24575,'-75'-10'0,"60"6"0,-1 2 0,-30-2 0,-108-3 0,102 7 0,-231-10 0,41-6 0,9 9 0,216 8 0,0 1 0,0 1 0,0 0 0,0 1 0,1 1 0,-28 12 0,-11 2 0,54-19 0,-1-1 0,1 1 0,0-1 0,0 0 0,-1 1 0,1-1 0,0 0 0,0 0 0,0 0 0,0 0 0,0 0 0,0 0 0,0 0 0,1 0 0,-2-3 0,0 2 0,1 0 0,-1 0 0,0 0 0,0-1 0,0 2 0,0-1 0,0 0 0,0 0 0,0 1 0,0-1 0,-6-2 0,8 4 0,-1 0 0,0 0 0,1 0-1,-1 0 1,1 0 0,-1 0 0,0 0 0,1-1-1,-1 1 1,1 0 0,-1-1 0,1 1 0,-1 0-1,1-1 1,-1 1 0,1 0 0,-1-1 0,1 1-1,0-1 1,-1 1 0,1-1 0,-1 1 0,1-1-1,0 1 1,0-1 0,-1 1 0,1-1 0,0 0-1,0 1 1,0-1 0,0 1 0,-1-1 0,1 0-1,0 1 1,0-1 0,0 1 0,0-1 0,0 0-1,1 1 1,-1-1 0,0 1 0,0-1 0,0 0-1,0 1 1,1-1 0,-1 1 0,0-1 0,1 1-1,-1-1 1,0 1 0,1-1 0,3-14-1355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07.698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09.85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24575,'212'0'0,"-211"0"0,0 0 0,0 0 0,0 1 0,0-1 0,0 0 0,-1 1 0,1-1 0,0 0 0,0 1 0,0-1 0,-1 1 0,1-1 0,0 1 0,0 0 0,-1-1 0,1 1 0,0 0 0,-1 0 0,1-1 0,-1 1 0,1 0 0,-1 0 0,0 0 0,1 1 0,10 32 0,2 3 0,4-19 0,0-1 0,2-1 0,-1-1 0,2 0 0,35 19 0,19 16 0,-26-12 0,-26-19 0,1-1 0,1-2 0,50 28 0,-71-43-76,0 0 1,0 0-1,0 0 0,0 0 0,0-1 0,0 1 0,0-1 0,0 0 1,0 0-1,0 0 0,0 0 0,0 0 0,1 0 0,-1-1 1,0 0-1,0 0 0,4-1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50.592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24575,'7'225'0,"-1"27"0,1-167-1365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52.700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8 0 24575,'1'25'-99,"0"-15"-82,-1 0 0,0 0 0,-1 1 1,0-1-1,0 0 0,-5 17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54.819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1 24575,'2'1'0,"0"1"0,2 0 0,2 2 0,2 0 0,0 0 0,0 1 0,0-1 0,-2 1 0,-1-2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0.966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30.970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1190 164 24575,'-26'-1'0,"-1"-2"0,-30-7 0,-10-1 0,-78-5 0,-15 0 0,-311-72 0,450 83 0,1 1 0,-1 2 0,0 0 0,-39 2 0,-21-2 0,68-2-1365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2.534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4.207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5.334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8.02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09.946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44 0 24575,'0'1'0,"-1"3"0,-2 3 0,-2 2 0,0 1 0,-1 1 0,0 0 0,0-1 0,1-1 0,1-1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1.69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0 24575,'118'0'-1365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3.411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80 0 24575,'-2'14'0,"0"-1"0,0 0 0,-2 0 0,0-1 0,0 1 0,-1-1 0,0 0 0,-9 13 0,-15 40 0,20-54-1365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4.70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133 1 24575,'-1'13'0,"-1"1"0,0-1 0,-1 1 0,0-1 0,-1 0 0,-1 0 0,-12 24 0,-53 84 0,66-114 0,-7 5 120,11-11-146,0-1 0,-1 0 0,1 0 0,0 0 0,0 0 0,0 0 0,-1 1 0,1-1 0,0 0-1,0 0 1,-1 0 0,1 0 0,0 0 0,0 0 0,-1 0 0,1 0 0,0 0 0,0 0 0,-1 0 0,1 0 0,0 0 0,0 0 0,-1 0 0,1 0 0,0 0 0,0 0 0,-1 0-1,1 0 1,0 0 0,0 0 0,-1-1 0,1 1 0,0 0 0,0 0 0,0 0 0,-1 0 0,1-1 0,0 1 0,0 0 0,0 0 0,0 0 0,-1-1 0,1 1 0,0 0 0,0 0 0,0-1-1,0 1 1,0 0 0,0 0 0,0-1 0,0 1 0,0 0 0,0 0 0,0-1 0,0 1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6.044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24575,'3'0'0,"2"2"0,3 4 0,2 1 0,0 0 0,-1 1 0,-1 0 0,0-1 0,-3-1 0,1-2 0,-2 0 0,-1 1 0,2-1 0,-2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7.371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1:59.097"/>
    </inkml:context>
    <inkml:brush xml:id="br0">
      <inkml:brushProperty name="width" value="0.35" units="cm"/>
      <inkml:brushProperty name="height" value="0.35" units="cm"/>
      <inkml:brushProperty name="color" value="#181818"/>
    </inkml:brush>
  </inkml:definitions>
  <inkml:trace contextRef="#ctx0" brushRef="#br0">1 156 24575,'116'-2'0,"122"4"0,-91 4 0,222-18 0,-200 3 0,259-18 0,-166 22 0,-24 1 0,11-11 0,-65 1 0,-13-1 0,-21 1 0,-4-1 0,-7 1 0,19 7 0,-144 7 0,0-1 0,0 0 0,0 0 0,22-7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8.109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19.012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37.301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346 227 24575,'-16'-12'0,"0"0"0,-1 0 0,-1 2 0,1 0 0,-31-11 0,-3-3 0,29 11 0,0 0 0,1-2 0,-32-28 0,15 11 0,38 32 0,-1 0 0,1 0 0,0 0 0,0 0 0,-1 0 0,1 0 0,0-1 0,0 1 0,-1 0 0,1 0 0,0 0 0,0 0 0,-1 0 0,1-1 0,0 1 0,0 0 0,0 0 0,-1 0 0,1-1 0,0 1 0,0 0 0,0 0 0,0 0 0,-1-1 0,1 1 0,0 0 0,0 0 0,0-1 0,0 1 0,0 0 0,0-1 0,0 1 0,0 0 0,0 0 0,0-1 0,0 1 0,0 0 0,0-1 0,0 1 0,0 0 0,0 0 0,0-1 0,0 1 0,0 0 0,17 1 0,40 17 0,-41-13 0,16 3 0,-22-6 0,-1 0 0,0 0 0,0 1 0,0 0 0,0 0 0,-1 1 0,1 1 0,11 7 0,-14-4 0,-13-6 0,-14-10 0,2-11 0,15 15 0,1 0 0,-1 0 0,0 1 0,0-1 0,0 1 0,-1 0 0,1 0 0,-1 0 0,1 1 0,-1-1 0,-8-2 0,52 44 0,110 80-1365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4:39.618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0 24575,'0'469'0,"1"-463"0,0 1 0,1-1 0,0 0 0,0 1 0,0-1 0,1 0 0,0 0 0,0 0 0,6 7 0,11 24 0,2 18-1365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32.897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475 36 24575,'-18'21'0,"1"1"0,0 1 0,-21 41 0,3-7 0,-120 193 0,141-235 0,5-17 0,8 0 0,1 0 0,-1 0 0,1 0 0,-1 0 0,1-1 0,0 1 0,0 0 0,0 0 0,0 0 0,0 0 0,1 0 0,-1 0 0,1 0 0,1-4 0,23-62 0,63-120 0,1 3 0,-89 184 0,0 1 0,0 0 0,0 0 0,1 0 0,-1 0 0,0 0 0,0 0 0,0 0 0,0-1 0,1 1 0,-1 0 0,0 0 0,0 0 0,0 0 0,0-1 0,0 1 0,0 0 0,0 0 0,1 0 0,-1-1 0,0 1 0,0 0 0,0 0 0,0 0 0,0-1 0,0 1 0,0 0 0,0 0 0,0 0 0,0-1 0,0 1 0,0 0 0,0 0 0,0 0 0,0-1 0,-1 1 0,1 0 0,0 0 0,0 0 0,0-1 0,0 1 0,0 0 0,0 0 0,0 0 0,-1 0 0,1-1 0,0 1 0,0 0 0,0 0 0,0 0 0,-1 0 0,1 0 0,0 0 0,0 0 0,0 0 0,-1-1 0,-12 11 0,-15 20 0,-90 150 0,-32 42 0,134-207 0,7-16 0,9-1 0,-1 0 0,1 1 0,0-1 0,0 0 0,0 0 0,1 0 0,-1 0 0,0 1 0,1-1 0,-1 0 0,1 0 0,-1 1 0,1-1 0,0 0 0,0 1 0,0-1 0,0 1 0,1-2 0,87-130 0,38-65 0,-121 176 0,-19 25 0,-23 26 0,-39 55 0,33-35 0,-51 44 0,81-85 0,19-19 0,19-19 0,74-61-1365,-72 67-5461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33.369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47 0 24575,'-2'8'0,"0"-1"0,0 0 0,-1 1 0,0-1 0,-1 0 0,1 0 0,-1-1 0,0 1 0,-1-1 0,-10 11 0,40-56-1365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33.904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4 24575,'1'0'0,"3"0"0,1 0 0,2 0 0,1-1 0,3-1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34.549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0 24575,'1'0'0,"3"0"0,1 0 0,2 0 0,1 0 0,1 0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20.033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20.553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40.141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153 0 24575,'-2'1'0,"0"-1"0,0 1 0,0-1 0,1 1 0,-1 0 0,0 0 0,0 0 0,1 0 0,-1 0 0,0 0 0,1 1 0,-1-1 0,1 0 0,0 1 0,-1 0 0,1-1 0,0 1 0,0-1 0,-2 4 0,1-2 0,0 1 0,0-1 0,1 1 0,-1 0 0,1 0 0,0-1 0,0 1 0,-1 7 0,2-7 0,-1-1 0,1 0 0,-1 0 0,0 0 0,0 1 0,0-1 0,0 0 0,0 0 0,-1-1 0,1 1 0,-1 0 0,0 0 0,1-1 0,-2 1 0,1-1 0,0 1 0,0-1 0,-5 3 0,2-1 0,0-1 0,0 1 0,-1-1 0,1 0 0,-1-1 0,0 1 0,0-1 0,0 0 0,-7 1 0,2-2-1365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20.981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1 0 24575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48.395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47 1 24575,'3'164'0,"-6"169"0,-4-135 0,-6 212 0,3-266 0,0 6 0,12-49 0,-4 141 0,-4-172-1365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8:49.424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1 0 24575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15:29.605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6 24575,'141'-2'0,"-37"-1"0,197 20 0,-242-8 0,20 4 0,141 4 0,73-12 0,124-3 0,798-11 0,-748 11 0,-225-17 0,236 8 0,1667-10 0,-1390 19 0,-699 8-371,-46-8-623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15:38.520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15:42.790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2886 2 24575,'-220'-2'0,"-226"4"0,339 9 0,63-5 0,-50 0 0,-475 1 0,87-15 0,357 2 0,-120-3 0,-309 9-1365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16:56.143"/>
    </inkml:context>
    <inkml:brush xml:id="br0">
      <inkml:brushProperty name="width" value="0.2" units="cm"/>
      <inkml:brushProperty name="height" value="0.2" units="cm"/>
      <inkml:brushProperty name="color" value="#181818"/>
    </inkml:brush>
  </inkml:definitions>
  <inkml:trace contextRef="#ctx0" brushRef="#br0">0 86 24575,'8'1'0,"0"-2"0,0 1 0,0-1 0,0 0 0,0-1 0,0 1 0,-1-2 0,1 1 0,-1-1 0,14-7 0,8-4-341,1 2 0,0 0-1,58-12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2:44.33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1 47 24575,'3'0'0,"1"-1"0,-1 0 0,1 1 0,-1-2 0,0 1 0,1 0 0,-1-1 0,0 1 0,0-1 0,0 0 0,0 0 0,0 0 0,3-3 0,-3 2 0,0 1 0,0-1 0,0 1 0,1 0 0,-1 0 0,1 0 0,-1 0 0,1 1 0,0-1 0,0 1 0,0 0 0,5 0 0,1 1 0,-1 1 0,0 0 0,1 0 0,-1 1 0,0 1 0,0 0 0,0 0 0,0 0 0,-1 1 0,1 0 0,-1 1 0,0 0 0,-1 0 0,1 1 0,-1 0 0,8 8 0,-14-12 0,1 1 0,-1 0 0,0 0 0,0 0 0,0 0 0,0 0 0,0 0 0,0 0 0,-1 0 0,0 0 0,1 0 0,-1 0 0,-1 0 0,1 0 0,0 0 0,-1 0 0,1 0 0,-1 0 0,0 0 0,0 0 0,0 0 0,0 0 0,-1 0 0,1-1 0,-1 1 0,0 0 0,1-1 0,-1 0 0,0 1 0,-1-1 0,1 0 0,0 0 0,-1 0 0,-2 2 0,2-2 0,0 1 0,0-1 0,0 1 0,0-1 0,-1 0 0,1 0 0,-1 0 0,0-1 0,1 1 0,-1-1 0,0 0 0,0 0 0,0-1 0,0 1 0,0-1 0,0 1 0,0-1 0,0-1 0,0 1 0,1 0 0,-1-1 0,0 0 0,0 0 0,0 0 0,0 0 0,-4-3 0,-12-8 0,15 10 0,0-1 0,1 0 0,-1 0 0,1 0 0,0 0 0,-6-6 0,10 8 0,-1 0 0,0 0 0,1 0 0,-1 0 0,1 0 0,0 0 0,-1 0 0,1 0 0,0-1 0,0 1 0,0 0 0,0 0 0,-1 0 0,1 0 0,1 0 0,-1 0 0,0 0 0,0 0 0,0 0 0,1-1 0,-1 1 0,0 0 0,1 0 0,-1 0 0,1 0 0,-1 0 0,1 1 0,0-1 0,-1 0 0,1 0 0,0 0 0,0 0 0,-1 1 0,1-1 0,2-1 0,3-4 0,1-1 0,1 1 0,-1 1 0,1-1 0,0 1 0,0 0 0,0 1 0,1 0 0,0 1 0,0-1 0,0 2 0,0-1 0,0 1 0,0 1 0,1-1 0,12 1 0,1-2 0,-19 3 0,0-1 0,0 0 0,0 1 0,0 0 0,-1 0 0,1 0 0,0 0 0,6 2 0,-9-2 0,0 1 0,1 0 0,-1 0 0,0-1 0,0 1 0,0 0 0,0 0 0,0 0 0,0 0 0,0 1 0,-1-1 0,1 0 0,0 0 0,-1 0 0,1 1 0,0-1 0,-1 0 0,0 0 0,1 1 0,-1-1 0,0 1 0,0-1 0,1 0 0,-1 1 0,0-1 0,0 0 0,-1 1 0,1-1 0,0 2 0,-11 41 0,9-39 0,0 0 0,0 1 0,1-1 0,0 1 0,0-1 0,0 1 0,0 5 0,2 2 0,1 0 0,0 0 0,1 0 0,0 0 0,1-1 0,9 23 0,-3-12 0,-8-11-1365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09:03:59.455"/>
    </inkml:context>
    <inkml:brush xml:id="br0">
      <inkml:brushProperty name="width" value="0.1" units="cm"/>
      <inkml:brushProperty name="height" value="0.1" units="cm"/>
      <inkml:brushProperty name="color" value="#181818"/>
    </inkml:brush>
  </inkml:definitions>
  <inkml:trace contextRef="#ctx0" brushRef="#br0">0 0 24575,'3'25'0,"1"0"0,1-1 0,2 0 0,0 0 0,1 0 0,22 43 0,-23-52 0,56 135 0,-47-111 0,-1 1 0,-3 0 0,6 37 0</inkml:trace>
  <inkml:trace contextRef="#ctx0" brushRef="#br0" timeOffset="1">218 700 24575,'2'37'0</inkml:trace>
  <inkml:trace contextRef="#ctx0" brushRef="#br0" timeOffset="-1">220 742 24575,'1'13'0,"-1"481"-1365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194" y="149648"/>
            <a:ext cx="2443163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480272"/>
            <a:ext cx="2443163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4" y="48683"/>
            <a:ext cx="702409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48683"/>
            <a:ext cx="206650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7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227965"/>
            <a:ext cx="2809637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611928"/>
            <a:ext cx="2809637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243417"/>
            <a:ext cx="1384459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243417"/>
            <a:ext cx="1384459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8683"/>
            <a:ext cx="2809637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224155"/>
            <a:ext cx="13780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334010"/>
            <a:ext cx="137809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224155"/>
            <a:ext cx="138488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334010"/>
            <a:ext cx="1384883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7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60960"/>
            <a:ext cx="105064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131657"/>
            <a:ext cx="164913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74320"/>
            <a:ext cx="105064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60960"/>
            <a:ext cx="105064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131657"/>
            <a:ext cx="164913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74320"/>
            <a:ext cx="105064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7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48683"/>
            <a:ext cx="2809637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243417"/>
            <a:ext cx="2809637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847514"/>
            <a:ext cx="73294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AE86-19B2-4020-826F-A304783F12CB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847514"/>
            <a:ext cx="1099423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847514"/>
            <a:ext cx="73294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8D09-61E6-4BFD-B1CA-16348B03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63" Type="http://schemas.openxmlformats.org/officeDocument/2006/relationships/image" Target="../media/image30.png"/><Relationship Id="rId84" Type="http://schemas.openxmlformats.org/officeDocument/2006/relationships/customXml" Target="../ink/ink45.xml"/><Relationship Id="rId16" Type="http://schemas.openxmlformats.org/officeDocument/2006/relationships/customXml" Target="../ink/ink7.xml"/><Relationship Id="rId107" Type="http://schemas.openxmlformats.org/officeDocument/2006/relationships/customXml" Target="../ink/ink59.xml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5.png"/><Relationship Id="rId58" Type="http://schemas.openxmlformats.org/officeDocument/2006/relationships/customXml" Target="../ink/ink29.xml"/><Relationship Id="rId74" Type="http://schemas.openxmlformats.org/officeDocument/2006/relationships/image" Target="../media/image35.png"/><Relationship Id="rId79" Type="http://schemas.openxmlformats.org/officeDocument/2006/relationships/customXml" Target="../ink/ink42.xml"/><Relationship Id="rId102" Type="http://schemas.openxmlformats.org/officeDocument/2006/relationships/image" Target="../media/image44.png"/><Relationship Id="rId123" Type="http://schemas.openxmlformats.org/officeDocument/2006/relationships/customXml" Target="../ink/ink69.xml"/><Relationship Id="rId128" Type="http://schemas.openxmlformats.org/officeDocument/2006/relationships/customXml" Target="../ink/ink73.xml"/><Relationship Id="rId5" Type="http://schemas.openxmlformats.org/officeDocument/2006/relationships/image" Target="../media/image2.png"/><Relationship Id="rId90" Type="http://schemas.openxmlformats.org/officeDocument/2006/relationships/customXml" Target="../ink/ink48.xml"/><Relationship Id="rId95" Type="http://schemas.openxmlformats.org/officeDocument/2006/relationships/customXml" Target="../ink/ink52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2.xml"/><Relationship Id="rId69" Type="http://schemas.openxmlformats.org/officeDocument/2006/relationships/image" Target="../media/image33.png"/><Relationship Id="rId113" Type="http://schemas.openxmlformats.org/officeDocument/2006/relationships/image" Target="../media/image48.png"/><Relationship Id="rId118" Type="http://schemas.openxmlformats.org/officeDocument/2006/relationships/customXml" Target="../ink/ink66.xml"/><Relationship Id="rId134" Type="http://schemas.openxmlformats.org/officeDocument/2006/relationships/customXml" Target="../ink/ink76.xml"/><Relationship Id="rId80" Type="http://schemas.openxmlformats.org/officeDocument/2006/relationships/image" Target="../media/image36.png"/><Relationship Id="rId85" Type="http://schemas.openxmlformats.org/officeDocument/2006/relationships/image" Target="../media/image38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8.png"/><Relationship Id="rId103" Type="http://schemas.openxmlformats.org/officeDocument/2006/relationships/customXml" Target="../ink/ink57.xml"/><Relationship Id="rId108" Type="http://schemas.openxmlformats.org/officeDocument/2006/relationships/customXml" Target="../ink/ink60.xml"/><Relationship Id="rId124" Type="http://schemas.openxmlformats.org/officeDocument/2006/relationships/customXml" Target="../ink/ink70.xml"/><Relationship Id="rId129" Type="http://schemas.openxmlformats.org/officeDocument/2006/relationships/image" Target="../media/image5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91" Type="http://schemas.openxmlformats.org/officeDocument/2006/relationships/image" Target="../media/image41.png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49" Type="http://schemas.openxmlformats.org/officeDocument/2006/relationships/customXml" Target="../ink/ink24.xml"/><Relationship Id="rId114" Type="http://schemas.openxmlformats.org/officeDocument/2006/relationships/customXml" Target="../ink/ink64.xml"/><Relationship Id="rId119" Type="http://schemas.openxmlformats.org/officeDocument/2006/relationships/image" Target="../media/image51.png"/><Relationship Id="rId44" Type="http://schemas.openxmlformats.org/officeDocument/2006/relationships/customXml" Target="../ink/ink21.xml"/><Relationship Id="rId60" Type="http://schemas.openxmlformats.org/officeDocument/2006/relationships/customXml" Target="../ink/ink30.xml"/><Relationship Id="rId65" Type="http://schemas.openxmlformats.org/officeDocument/2006/relationships/image" Target="../media/image31.png"/><Relationship Id="rId81" Type="http://schemas.openxmlformats.org/officeDocument/2006/relationships/customXml" Target="../ink/ink43.xml"/><Relationship Id="rId86" Type="http://schemas.openxmlformats.org/officeDocument/2006/relationships/customXml" Target="../ink/ink46.xml"/><Relationship Id="rId130" Type="http://schemas.openxmlformats.org/officeDocument/2006/relationships/customXml" Target="../ink/ink74.xml"/><Relationship Id="rId135" Type="http://schemas.openxmlformats.org/officeDocument/2006/relationships/image" Target="../media/image57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customXml" Target="../ink/ink61.xml"/><Relationship Id="rId34" Type="http://schemas.openxmlformats.org/officeDocument/2006/relationships/customXml" Target="../ink/ink16.xml"/><Relationship Id="rId50" Type="http://schemas.openxmlformats.org/officeDocument/2006/relationships/customXml" Target="../ink/ink25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customXml" Target="../ink/ink54.xml"/><Relationship Id="rId104" Type="http://schemas.openxmlformats.org/officeDocument/2006/relationships/image" Target="../media/image45.png"/><Relationship Id="rId120" Type="http://schemas.openxmlformats.org/officeDocument/2006/relationships/customXml" Target="../ink/ink67.xml"/><Relationship Id="rId125" Type="http://schemas.openxmlformats.org/officeDocument/2006/relationships/customXml" Target="../ink/ink71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customXml" Target="../ink/ink49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39.png"/><Relationship Id="rId110" Type="http://schemas.openxmlformats.org/officeDocument/2006/relationships/customXml" Target="../ink/ink62.xml"/><Relationship Id="rId115" Type="http://schemas.openxmlformats.org/officeDocument/2006/relationships/image" Target="../media/image49.png"/><Relationship Id="rId131" Type="http://schemas.openxmlformats.org/officeDocument/2006/relationships/image" Target="../media/image55.png"/><Relationship Id="rId61" Type="http://schemas.openxmlformats.org/officeDocument/2006/relationships/image" Target="../media/image29.png"/><Relationship Id="rId82" Type="http://schemas.openxmlformats.org/officeDocument/2006/relationships/image" Target="../media/image37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customXml" Target="../ink/ink40.xml"/><Relationship Id="rId100" Type="http://schemas.openxmlformats.org/officeDocument/2006/relationships/image" Target="../media/image43.png"/><Relationship Id="rId105" Type="http://schemas.openxmlformats.org/officeDocument/2006/relationships/customXml" Target="../ink/ink58.xml"/><Relationship Id="rId126" Type="http://schemas.openxmlformats.org/officeDocument/2006/relationships/image" Target="../media/image53.png"/><Relationship Id="rId8" Type="http://schemas.openxmlformats.org/officeDocument/2006/relationships/customXml" Target="../ink/ink3.xml"/><Relationship Id="rId51" Type="http://schemas.openxmlformats.org/officeDocument/2006/relationships/image" Target="../media/image24.png"/><Relationship Id="rId72" Type="http://schemas.openxmlformats.org/officeDocument/2006/relationships/image" Target="../media/image34.png"/><Relationship Id="rId93" Type="http://schemas.openxmlformats.org/officeDocument/2006/relationships/customXml" Target="../ink/ink50.xml"/><Relationship Id="rId98" Type="http://schemas.openxmlformats.org/officeDocument/2006/relationships/image" Target="../media/image42.png"/><Relationship Id="rId121" Type="http://schemas.openxmlformats.org/officeDocument/2006/relationships/image" Target="../media/image52.png"/><Relationship Id="rId3" Type="http://schemas.microsoft.com/office/2007/relationships/hdphoto" Target="../media/hdphoto1.wdp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2.png"/><Relationship Id="rId116" Type="http://schemas.openxmlformats.org/officeDocument/2006/relationships/customXml" Target="../ink/ink65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4.xml"/><Relationship Id="rId88" Type="http://schemas.openxmlformats.org/officeDocument/2006/relationships/customXml" Target="../ink/ink47.xml"/><Relationship Id="rId111" Type="http://schemas.openxmlformats.org/officeDocument/2006/relationships/image" Target="../media/image47.png"/><Relationship Id="rId132" Type="http://schemas.openxmlformats.org/officeDocument/2006/relationships/customXml" Target="../ink/ink75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7.png"/><Relationship Id="rId106" Type="http://schemas.openxmlformats.org/officeDocument/2006/relationships/image" Target="../media/image46.png"/><Relationship Id="rId127" Type="http://schemas.openxmlformats.org/officeDocument/2006/relationships/customXml" Target="../ink/ink72.xml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customXml" Target="../ink/ink41.xml"/><Relationship Id="rId94" Type="http://schemas.openxmlformats.org/officeDocument/2006/relationships/customXml" Target="../ink/ink51.xml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customXml" Target="../ink/ink68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26" Type="http://schemas.openxmlformats.org/officeDocument/2006/relationships/customXml" Target="../ink/ink12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0.png"/><Relationship Id="rId112" Type="http://schemas.openxmlformats.org/officeDocument/2006/relationships/customXml" Target="../ink/ink63.xml"/><Relationship Id="rId133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9BF62D-DD86-DBAA-8780-0D5CC919F38D}"/>
              </a:ext>
            </a:extLst>
          </p:cNvPr>
          <p:cNvSpPr txBox="1"/>
          <p:nvPr/>
        </p:nvSpPr>
        <p:spPr>
          <a:xfrm>
            <a:off x="1417475" y="444398"/>
            <a:ext cx="422601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7F4EB-B244-EFF3-F5A4-B084C6050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181" t="41319" r="11894" b="36430"/>
          <a:stretch/>
        </p:blipFill>
        <p:spPr>
          <a:xfrm>
            <a:off x="0" y="-1"/>
            <a:ext cx="3257550" cy="9144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5B0314-ADB1-F2D6-D46C-96EF8580D2EF}"/>
                  </a:ext>
                </a:extLst>
              </p14:cNvPr>
              <p14:cNvContentPartPr/>
              <p14:nvPr/>
            </p14:nvContentPartPr>
            <p14:xfrm>
              <a:off x="869842" y="732518"/>
              <a:ext cx="731520" cy="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5B0314-ADB1-F2D6-D46C-96EF8580D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842" y="723518"/>
                <a:ext cx="749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93D8D-2991-A462-C8E2-748521D33156}"/>
                  </a:ext>
                </a:extLst>
              </p14:cNvPr>
              <p14:cNvContentPartPr/>
              <p14:nvPr/>
            </p14:nvContentPartPr>
            <p14:xfrm>
              <a:off x="1078642" y="686438"/>
              <a:ext cx="1889280" cy="40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93D8D-2991-A462-C8E2-748521D33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642" y="623438"/>
                <a:ext cx="2014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41BE67-14D7-B6F5-F5F2-E38C483C2BD9}"/>
                  </a:ext>
                </a:extLst>
              </p14:cNvPr>
              <p14:cNvContentPartPr/>
              <p14:nvPr/>
            </p14:nvContentPartPr>
            <p14:xfrm>
              <a:off x="3126682" y="173078"/>
              <a:ext cx="140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41BE67-14D7-B6F5-F5F2-E38C483C2B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3682" y="110078"/>
                <a:ext cx="1396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C3412C-7159-E6F3-2819-AE2C308E3DC4}"/>
                  </a:ext>
                </a:extLst>
              </p14:cNvPr>
              <p14:cNvContentPartPr/>
              <p14:nvPr/>
            </p14:nvContentPartPr>
            <p14:xfrm>
              <a:off x="647722" y="679238"/>
              <a:ext cx="528840" cy="1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C3412C-7159-E6F3-2819-AE2C308E3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722" y="616238"/>
                <a:ext cx="654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6649A9C-B995-1771-9E8C-4B044C0EAE49}"/>
                  </a:ext>
                </a:extLst>
              </p14:cNvPr>
              <p14:cNvContentPartPr/>
              <p14:nvPr/>
            </p14:nvContentPartPr>
            <p14:xfrm>
              <a:off x="661042" y="742958"/>
              <a:ext cx="428760" cy="5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6649A9C-B995-1771-9E8C-4B044C0EAE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042" y="679958"/>
                <a:ext cx="5544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B75D771-4FCE-57EC-76A7-04A0E85A1275}"/>
                  </a:ext>
                </a:extLst>
              </p14:cNvPr>
              <p14:cNvContentPartPr/>
              <p14:nvPr/>
            </p14:nvContentPartPr>
            <p14:xfrm>
              <a:off x="213922" y="732878"/>
              <a:ext cx="1172520" cy="58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B75D771-4FCE-57EC-76A7-04A0E85A12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282" y="669878"/>
                <a:ext cx="1298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4EC071A-2279-2451-279C-2BD742170CBF}"/>
                  </a:ext>
                </a:extLst>
              </p14:cNvPr>
              <p14:cNvContentPartPr/>
              <p14:nvPr/>
            </p14:nvContentPartPr>
            <p14:xfrm>
              <a:off x="2507089" y="559522"/>
              <a:ext cx="55440" cy="55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4EC071A-2279-2451-279C-2BD742170C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9449" y="541522"/>
                <a:ext cx="91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F310E8A-4B61-C305-22DE-9F412A7DE691}"/>
                  </a:ext>
                </a:extLst>
              </p14:cNvPr>
              <p14:cNvContentPartPr/>
              <p14:nvPr/>
            </p14:nvContentPartPr>
            <p14:xfrm>
              <a:off x="2428609" y="418762"/>
              <a:ext cx="119520" cy="112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F310E8A-4B61-C305-22DE-9F412A7DE6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0969" y="401122"/>
                <a:ext cx="155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7159E68-DE14-72A1-2B93-1DEB6F1840BC}"/>
                  </a:ext>
                </a:extLst>
              </p14:cNvPr>
              <p14:cNvContentPartPr/>
              <p14:nvPr/>
            </p14:nvContentPartPr>
            <p14:xfrm>
              <a:off x="507860" y="301535"/>
              <a:ext cx="79920" cy="450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159E68-DE14-72A1-2B93-1DEB6F1840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860" y="283535"/>
                <a:ext cx="115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4030429-8FBE-0C1B-D506-453A8A1A6BDE}"/>
                  </a:ext>
                </a:extLst>
              </p14:cNvPr>
              <p14:cNvContentPartPr/>
              <p14:nvPr/>
            </p14:nvContentPartPr>
            <p14:xfrm>
              <a:off x="587060" y="758735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4030429-8FBE-0C1B-D506-453A8A1A6B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420" y="7407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DD8CBBE-5847-CDB7-9A00-D20B369460F3}"/>
                  </a:ext>
                </a:extLst>
              </p14:cNvPr>
              <p14:cNvContentPartPr/>
              <p14:nvPr/>
            </p14:nvContentPartPr>
            <p14:xfrm>
              <a:off x="516140" y="212615"/>
              <a:ext cx="104040" cy="345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DD8CBBE-5847-CDB7-9A00-D20B369460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500" y="194615"/>
                <a:ext cx="1396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D84E7CC-CA66-A5D8-AEFE-6B843D6F0A0A}"/>
                  </a:ext>
                </a:extLst>
              </p14:cNvPr>
              <p14:cNvContentPartPr/>
              <p14:nvPr/>
            </p14:nvContentPartPr>
            <p14:xfrm>
              <a:off x="64700" y="177695"/>
              <a:ext cx="287640" cy="650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D84E7CC-CA66-A5D8-AEFE-6B843D6F0A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00" y="159695"/>
                <a:ext cx="3232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F7E81C8-62BF-4858-C3CC-BD89339B90BC}"/>
                  </a:ext>
                </a:extLst>
              </p14:cNvPr>
              <p14:cNvContentPartPr/>
              <p14:nvPr/>
            </p14:nvContentPartPr>
            <p14:xfrm>
              <a:off x="84475" y="205820"/>
              <a:ext cx="235440" cy="363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F7E81C8-62BF-4858-C3CC-BD89339B90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35" y="188180"/>
                <a:ext cx="271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7C8ED5A-578F-2370-15A1-96526F3E36CB}"/>
                  </a:ext>
                </a:extLst>
              </p14:cNvPr>
              <p14:cNvContentPartPr/>
              <p14:nvPr/>
            </p14:nvContentPartPr>
            <p14:xfrm>
              <a:off x="86995" y="441260"/>
              <a:ext cx="82440" cy="290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7C8ED5A-578F-2370-15A1-96526F3E36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995" y="423260"/>
                <a:ext cx="118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ACBFC88-A671-6CD0-1B1C-689186E18411}"/>
                  </a:ext>
                </a:extLst>
              </p14:cNvPr>
              <p14:cNvContentPartPr/>
              <p14:nvPr/>
            </p14:nvContentPartPr>
            <p14:xfrm>
              <a:off x="223795" y="700100"/>
              <a:ext cx="167400" cy="14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ACBFC88-A671-6CD0-1B1C-689186E184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795" y="682100"/>
                <a:ext cx="203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BA2CAB-FDD9-ADDD-C945-2A26FF00371E}"/>
                  </a:ext>
                </a:extLst>
              </p14:cNvPr>
              <p14:cNvContentPartPr/>
              <p14:nvPr/>
            </p14:nvContentPartPr>
            <p14:xfrm>
              <a:off x="107002" y="75483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BA2CAB-FDD9-ADDD-C945-2A26FF0037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02" y="6918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8BBA1B-DF4C-946A-A9BA-1217AD987CC8}"/>
                  </a:ext>
                </a:extLst>
              </p14:cNvPr>
              <p14:cNvContentPartPr/>
              <p14:nvPr/>
            </p14:nvContentPartPr>
            <p14:xfrm>
              <a:off x="2481202" y="783638"/>
              <a:ext cx="314280" cy="29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8BBA1B-DF4C-946A-A9BA-1217AD987C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18562" y="720638"/>
                <a:ext cx="4399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94F936E-3671-10BE-67D1-128796089C88}"/>
                  </a:ext>
                </a:extLst>
              </p14:cNvPr>
              <p14:cNvContentPartPr/>
              <p14:nvPr/>
            </p14:nvContentPartPr>
            <p14:xfrm>
              <a:off x="460340" y="304775"/>
              <a:ext cx="70920" cy="123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94F936E-3671-10BE-67D1-128796089C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2340" y="286775"/>
                <a:ext cx="106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60FABBC-E4F0-0F7F-985A-B895C00D0215}"/>
                  </a:ext>
                </a:extLst>
              </p14:cNvPr>
              <p14:cNvContentPartPr/>
              <p14:nvPr/>
            </p14:nvContentPartPr>
            <p14:xfrm>
              <a:off x="109320" y="90442"/>
              <a:ext cx="2786760" cy="12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60FABBC-E4F0-0F7F-985A-B895C00D02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680" y="27442"/>
                <a:ext cx="2912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348EFEB-CD26-3458-B7EA-FFE74693E765}"/>
                  </a:ext>
                </a:extLst>
              </p14:cNvPr>
              <p14:cNvContentPartPr/>
              <p14:nvPr/>
            </p14:nvContentPartPr>
            <p14:xfrm>
              <a:off x="2952413" y="97642"/>
              <a:ext cx="22428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348EFEB-CD26-3458-B7EA-FFE74693E7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9773" y="34642"/>
                <a:ext cx="349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8F7364F-B6C9-5C31-79AB-403413C3EA2F}"/>
                  </a:ext>
                </a:extLst>
              </p14:cNvPr>
              <p14:cNvContentPartPr/>
              <p14:nvPr/>
            </p14:nvContentPartPr>
            <p14:xfrm>
              <a:off x="3171293" y="135442"/>
              <a:ext cx="3600" cy="240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8F7364F-B6C9-5C31-79AB-403413C3E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08293" y="72802"/>
                <a:ext cx="129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5BE295-76DF-19AC-26FF-CA4144533D24}"/>
                  </a:ext>
                </a:extLst>
              </p14:cNvPr>
              <p14:cNvContentPartPr/>
              <p14:nvPr/>
            </p14:nvContentPartPr>
            <p14:xfrm>
              <a:off x="506602" y="211598"/>
              <a:ext cx="2566080" cy="1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5BE295-76DF-19AC-26FF-CA4144533D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602" y="148598"/>
                <a:ext cx="2691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DAB3E3-518D-2E5C-4C55-838F776460A8}"/>
                  </a:ext>
                </a:extLst>
              </p14:cNvPr>
              <p14:cNvContentPartPr/>
              <p14:nvPr/>
            </p14:nvContentPartPr>
            <p14:xfrm>
              <a:off x="3111562" y="57447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DAB3E3-518D-2E5C-4C55-838F776460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8562" y="5114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109689-8BDE-F7EC-FFFF-56384A362710}"/>
                  </a:ext>
                </a:extLst>
              </p14:cNvPr>
              <p14:cNvContentPartPr/>
              <p14:nvPr/>
            </p14:nvContentPartPr>
            <p14:xfrm>
              <a:off x="3079882" y="621638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109689-8BDE-F7EC-FFFF-56384A3627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16882" y="5586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32BE848-2F30-BC76-9669-B78C913CAEB0}"/>
                  </a:ext>
                </a:extLst>
              </p14:cNvPr>
              <p14:cNvContentPartPr/>
              <p14:nvPr/>
            </p14:nvContentPartPr>
            <p14:xfrm>
              <a:off x="1254649" y="610282"/>
              <a:ext cx="1785240" cy="14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32BE848-2F30-BC76-9669-B78C913CAE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7009" y="592282"/>
                <a:ext cx="1820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95C5C8-CADA-5CF4-1D17-1C8ED3B0DA17}"/>
                  </a:ext>
                </a:extLst>
              </p14:cNvPr>
              <p14:cNvContentPartPr/>
              <p14:nvPr/>
            </p14:nvContentPartPr>
            <p14:xfrm>
              <a:off x="3021529" y="478522"/>
              <a:ext cx="6192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95C5C8-CADA-5CF4-1D17-1C8ED3B0DA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03889" y="460522"/>
                <a:ext cx="97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F57058-7326-1BDD-B7BE-179EBA22E5BE}"/>
                  </a:ext>
                </a:extLst>
              </p14:cNvPr>
              <p14:cNvContentPartPr/>
              <p14:nvPr/>
            </p14:nvContentPartPr>
            <p14:xfrm>
              <a:off x="3032689" y="436042"/>
              <a:ext cx="24120" cy="33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F57058-7326-1BDD-B7BE-179EBA22E5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14689" y="418042"/>
                <a:ext cx="597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86C6F53-541E-C2CC-180A-CC8EFF9923E3}"/>
                  </a:ext>
                </a:extLst>
              </p14:cNvPr>
              <p14:cNvContentPartPr/>
              <p14:nvPr/>
            </p14:nvContentPartPr>
            <p14:xfrm>
              <a:off x="3000289" y="288082"/>
              <a:ext cx="57600" cy="148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86C6F53-541E-C2CC-180A-CC8EFF9923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82289" y="270082"/>
                <a:ext cx="93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C85124-A266-B9B5-B0A5-E6BD3A376786}"/>
                  </a:ext>
                </a:extLst>
              </p14:cNvPr>
              <p14:cNvContentPartPr/>
              <p14:nvPr/>
            </p14:nvContentPartPr>
            <p14:xfrm>
              <a:off x="2835769" y="294202"/>
              <a:ext cx="27720" cy="28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C85124-A266-B9B5-B0A5-E6BD3A3767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8129" y="276202"/>
                <a:ext cx="63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68691C6-DCDB-42B4-2DC7-222219E17AE3}"/>
                  </a:ext>
                </a:extLst>
              </p14:cNvPr>
              <p14:cNvContentPartPr/>
              <p14:nvPr/>
            </p14:nvContentPartPr>
            <p14:xfrm>
              <a:off x="2842249" y="561682"/>
              <a:ext cx="12960" cy="32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68691C6-DCDB-42B4-2DC7-222219E17A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24249" y="544042"/>
                <a:ext cx="486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EDC13F4-F83F-79A4-7ACC-2DD94722FBC2}"/>
                  </a:ext>
                </a:extLst>
              </p14:cNvPr>
              <p14:cNvContentPartPr/>
              <p14:nvPr/>
            </p14:nvContentPartPr>
            <p14:xfrm>
              <a:off x="2950249" y="552322"/>
              <a:ext cx="25920" cy="55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EDC13F4-F83F-79A4-7ACC-2DD94722FBC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32249" y="534322"/>
                <a:ext cx="61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9303959-E5A9-DDF5-B3AB-FE8E880D200E}"/>
                  </a:ext>
                </a:extLst>
              </p14:cNvPr>
              <p14:cNvContentPartPr/>
              <p14:nvPr/>
            </p14:nvContentPartPr>
            <p14:xfrm>
              <a:off x="2654329" y="530722"/>
              <a:ext cx="15480" cy="10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9303959-E5A9-DDF5-B3AB-FE8E880D20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36329" y="513082"/>
                <a:ext cx="51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7FB6953-625B-7300-47CA-3BFC036F449B}"/>
                  </a:ext>
                </a:extLst>
              </p14:cNvPr>
              <p14:cNvContentPartPr/>
              <p14:nvPr/>
            </p14:nvContentPartPr>
            <p14:xfrm>
              <a:off x="3204353" y="447562"/>
              <a:ext cx="11160" cy="397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7FB6953-625B-7300-47CA-3BFC036F44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68713" y="411562"/>
                <a:ext cx="82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451BD2B-D7A3-141B-5DEC-F019399F96D2}"/>
                  </a:ext>
                </a:extLst>
              </p14:cNvPr>
              <p14:cNvContentPartPr/>
              <p14:nvPr/>
            </p14:nvContentPartPr>
            <p14:xfrm>
              <a:off x="3043073" y="735562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451BD2B-D7A3-141B-5DEC-F019399F96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07073" y="6999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E80D279-AF9E-17C6-650F-E340D4F0A38F}"/>
                  </a:ext>
                </a:extLst>
              </p14:cNvPr>
              <p14:cNvContentPartPr/>
              <p14:nvPr/>
            </p14:nvContentPartPr>
            <p14:xfrm>
              <a:off x="3043073" y="735562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E80D279-AF9E-17C6-650F-E340D4F0A38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07073" y="6999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01D7D10-1817-663F-5198-C261571A78F1}"/>
                  </a:ext>
                </a:extLst>
              </p14:cNvPr>
              <p14:cNvContentPartPr/>
              <p14:nvPr/>
            </p14:nvContentPartPr>
            <p14:xfrm>
              <a:off x="3043073" y="664642"/>
              <a:ext cx="156960" cy="129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01D7D10-1817-663F-5198-C261571A78F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07073" y="629002"/>
                <a:ext cx="228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DF797CC-2422-3673-D05E-4A7643916BAA}"/>
                  </a:ext>
                </a:extLst>
              </p14:cNvPr>
              <p14:cNvContentPartPr/>
              <p14:nvPr/>
            </p14:nvContentPartPr>
            <p14:xfrm>
              <a:off x="270353" y="815482"/>
              <a:ext cx="2787480" cy="154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DF797CC-2422-3673-D05E-4A7643916BA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4713" y="779842"/>
                <a:ext cx="2859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F5487E5-62DD-B28F-A44D-621CB20BAEEC}"/>
                  </a:ext>
                </a:extLst>
              </p14:cNvPr>
              <p14:cNvContentPartPr/>
              <p14:nvPr/>
            </p14:nvContentPartPr>
            <p14:xfrm>
              <a:off x="449880" y="71362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F5487E5-62DD-B28F-A44D-621CB20BAE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3880" y="353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003C475-24CB-9931-8146-B2D74B38069B}"/>
                  </a:ext>
                </a:extLst>
              </p14:cNvPr>
              <p14:cNvContentPartPr/>
              <p14:nvPr/>
            </p14:nvContentPartPr>
            <p14:xfrm>
              <a:off x="54600" y="54442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003C475-24CB-9931-8146-B2D74B3806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600" y="1880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A350A6A-3BCF-7AFF-4DCD-10598A422A4F}"/>
              </a:ext>
            </a:extLst>
          </p:cNvPr>
          <p:cNvGrpSpPr/>
          <p:nvPr/>
        </p:nvGrpSpPr>
        <p:grpSpPr>
          <a:xfrm>
            <a:off x="533040" y="828442"/>
            <a:ext cx="2605770" cy="37080"/>
            <a:chOff x="533040" y="828442"/>
            <a:chExt cx="260577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612E3F-682A-EBD1-3F96-E74DBDB4AF98}"/>
                    </a:ext>
                  </a:extLst>
                </p14:cNvPr>
                <p14:cNvContentPartPr/>
                <p14:nvPr/>
              </p14:nvContentPartPr>
              <p14:xfrm>
                <a:off x="3062130" y="828442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612E3F-682A-EBD1-3F96-E74DBDB4AF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9130" y="7658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E10CC4-08EF-5C8B-6841-1E482C8AAB94}"/>
                    </a:ext>
                  </a:extLst>
                </p14:cNvPr>
                <p14:cNvContentPartPr/>
                <p14:nvPr/>
              </p14:nvContentPartPr>
              <p14:xfrm>
                <a:off x="3138450" y="830962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E10CC4-08EF-5C8B-6841-1E482C8AAB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75450" y="767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AC307D-D757-7E8E-4707-BB19E82F1EDC}"/>
                    </a:ext>
                  </a:extLst>
                </p14:cNvPr>
                <p14:cNvContentPartPr/>
                <p14:nvPr/>
              </p14:nvContentPartPr>
              <p14:xfrm>
                <a:off x="533040" y="854722"/>
                <a:ext cx="2496240" cy="1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AC307D-D757-7E8E-4707-BB19E82F1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7400" y="818722"/>
                  <a:ext cx="256788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47E218B-19E6-C0D3-7FBB-49A4F1A547B0}"/>
                  </a:ext>
                </a:extLst>
              </p14:cNvPr>
              <p14:cNvContentPartPr/>
              <p14:nvPr/>
            </p14:nvContentPartPr>
            <p14:xfrm>
              <a:off x="37515" y="840682"/>
              <a:ext cx="496080" cy="30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47E218B-19E6-C0D3-7FBB-49A4F1A547B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15" y="805042"/>
                <a:ext cx="5677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8A0A57C-3AE9-C538-98CC-BCCB54FABD15}"/>
              </a:ext>
            </a:extLst>
          </p:cNvPr>
          <p:cNvGrpSpPr/>
          <p:nvPr/>
        </p:nvGrpSpPr>
        <p:grpSpPr>
          <a:xfrm>
            <a:off x="42555" y="148895"/>
            <a:ext cx="2165014" cy="689627"/>
            <a:chOff x="42555" y="148895"/>
            <a:chExt cx="2165014" cy="6896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C74C36-7D28-8D29-B79A-6EF6BD761FB4}"/>
                    </a:ext>
                  </a:extLst>
                </p14:cNvPr>
                <p14:cNvContentPartPr/>
                <p14:nvPr/>
              </p14:nvContentPartPr>
              <p14:xfrm>
                <a:off x="1180849" y="623602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C74C36-7D28-8D29-B79A-6EF6BD761F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3209" y="6059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7DD1A3-1A74-271C-4E10-380DE992744A}"/>
                    </a:ext>
                  </a:extLst>
                </p14:cNvPr>
                <p14:cNvContentPartPr/>
                <p14:nvPr/>
              </p14:nvContentPartPr>
              <p14:xfrm>
                <a:off x="1166449" y="616402"/>
                <a:ext cx="261000" cy="141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7DD1A3-1A74-271C-4E10-380DE99274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8809" y="598762"/>
                  <a:ext cx="296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3EE2C2-4839-4D67-5D73-8C7A6948FB48}"/>
                    </a:ext>
                  </a:extLst>
                </p14:cNvPr>
                <p14:cNvContentPartPr/>
                <p14:nvPr/>
              </p14:nvContentPartPr>
              <p14:xfrm>
                <a:off x="2200009" y="406882"/>
                <a:ext cx="7560" cy="20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3EE2C2-4839-4D67-5D73-8C7A6948FB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82369" y="389242"/>
                  <a:ext cx="43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96234A-9A8D-50AF-CBB7-467A180FB4E2}"/>
                    </a:ext>
                  </a:extLst>
                </p14:cNvPr>
                <p14:cNvContentPartPr/>
                <p14:nvPr/>
              </p14:nvContentPartPr>
              <p14:xfrm>
                <a:off x="2087689" y="397522"/>
                <a:ext cx="3600" cy="40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96234A-9A8D-50AF-CBB7-467A180FB4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70049" y="379522"/>
                  <a:ext cx="39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81F334-C8C3-BAC7-A8A4-633CAE4961F7}"/>
                    </a:ext>
                  </a:extLst>
                </p14:cNvPr>
                <p14:cNvContentPartPr/>
                <p14:nvPr/>
              </p14:nvContentPartPr>
              <p14:xfrm>
                <a:off x="2066809" y="480682"/>
                <a:ext cx="20880" cy="12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81F334-C8C3-BAC7-A8A4-633CAE4961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48809" y="463042"/>
                  <a:ext cx="56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0B186C-6BFD-C501-52D2-5FBE69DC6D23}"/>
                    </a:ext>
                  </a:extLst>
                </p14:cNvPr>
                <p14:cNvContentPartPr/>
                <p14:nvPr/>
              </p14:nvContentPartPr>
              <p14:xfrm>
                <a:off x="2121529" y="571402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0B186C-6BFD-C501-52D2-5FBE69DC6D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3529" y="5534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62A3CF-F883-7817-64B2-13EBA5FB6891}"/>
                    </a:ext>
                  </a:extLst>
                </p14:cNvPr>
                <p14:cNvContentPartPr/>
                <p14:nvPr/>
              </p14:nvContentPartPr>
              <p14:xfrm>
                <a:off x="2104969" y="595162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62A3CF-F883-7817-64B2-13EBA5FB68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6969" y="5771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60D4BA-C145-042D-B840-C87865E9EF40}"/>
                    </a:ext>
                  </a:extLst>
                </p14:cNvPr>
                <p14:cNvContentPartPr/>
                <p14:nvPr/>
              </p14:nvContentPartPr>
              <p14:xfrm>
                <a:off x="2119009" y="518842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60D4BA-C145-042D-B840-C87865E9EF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1369" y="5012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0AAC4F-115D-822F-3446-159745C7ED18}"/>
                    </a:ext>
                  </a:extLst>
                </p14:cNvPr>
                <p14:cNvContentPartPr/>
                <p14:nvPr/>
              </p14:nvContentPartPr>
              <p14:xfrm>
                <a:off x="2116849" y="461962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0AAC4F-115D-822F-3446-159745C7ED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8849" y="4439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6CC100-FD4C-AFFF-C661-844D63193C28}"/>
                    </a:ext>
                  </a:extLst>
                </p14:cNvPr>
                <p14:cNvContentPartPr/>
                <p14:nvPr/>
              </p14:nvContentPartPr>
              <p14:xfrm>
                <a:off x="1945129" y="57356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6CC100-FD4C-AFFF-C661-844D63193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7489" y="5559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C59C04-298F-5BB8-2048-05B9C7F6053B}"/>
                    </a:ext>
                  </a:extLst>
                </p14:cNvPr>
                <p14:cNvContentPartPr/>
                <p14:nvPr/>
              </p14:nvContentPartPr>
              <p14:xfrm>
                <a:off x="1581889" y="564202"/>
                <a:ext cx="16200" cy="31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C59C04-298F-5BB8-2048-05B9C7F6053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63889" y="546202"/>
                  <a:ext cx="51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A24CB8-4886-523D-ED4E-DE09B56A6D8D}"/>
                    </a:ext>
                  </a:extLst>
                </p14:cNvPr>
                <p14:cNvContentPartPr/>
                <p14:nvPr/>
              </p14:nvContentPartPr>
              <p14:xfrm>
                <a:off x="1385689" y="566722"/>
                <a:ext cx="4284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A24CB8-4886-523D-ED4E-DE09B56A6D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68049" y="548722"/>
                  <a:ext cx="7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71CD144-775E-C03C-A3A6-2AA716EC8A9B}"/>
                    </a:ext>
                  </a:extLst>
                </p14:cNvPr>
                <p14:cNvContentPartPr/>
                <p14:nvPr/>
              </p14:nvContentPartPr>
              <p14:xfrm>
                <a:off x="1269049" y="564202"/>
                <a:ext cx="29160" cy="73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71CD144-775E-C03C-A3A6-2AA716EC8A9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51049" y="546202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AD80B4C-F683-15CA-47CD-30BD5C8A256E}"/>
                    </a:ext>
                  </a:extLst>
                </p14:cNvPr>
                <p14:cNvContentPartPr/>
                <p14:nvPr/>
              </p14:nvContentPartPr>
              <p14:xfrm>
                <a:off x="1126129" y="545122"/>
                <a:ext cx="47880" cy="98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AD80B4C-F683-15CA-47CD-30BD5C8A25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8489" y="527482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61CF51-D993-7EEC-3A81-2FCFB69979B8}"/>
                    </a:ext>
                  </a:extLst>
                </p14:cNvPr>
                <p14:cNvContentPartPr/>
                <p14:nvPr/>
              </p14:nvContentPartPr>
              <p14:xfrm>
                <a:off x="1183369" y="559522"/>
                <a:ext cx="3168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61CF51-D993-7EEC-3A81-2FCFB69979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5369" y="541522"/>
                  <a:ext cx="67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345A53-D1F9-B842-02D0-6340B336BEBD}"/>
                    </a:ext>
                  </a:extLst>
                </p14:cNvPr>
                <p14:cNvContentPartPr/>
                <p14:nvPr/>
              </p14:nvContentPartPr>
              <p14:xfrm>
                <a:off x="726169" y="418762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345A53-D1F9-B842-02D0-6340B336BE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169" y="4011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78DC43-A2E3-4B1D-0107-F8FCF038EC60}"/>
                    </a:ext>
                  </a:extLst>
                </p14:cNvPr>
                <p14:cNvContentPartPr/>
                <p14:nvPr/>
              </p14:nvContentPartPr>
              <p14:xfrm>
                <a:off x="726169" y="437842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78DC43-A2E3-4B1D-0107-F8FCF038EC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169" y="4202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E86813D-7045-0AA2-9541-A86A7EDD8C6D}"/>
                    </a:ext>
                  </a:extLst>
                </p14:cNvPr>
                <p14:cNvContentPartPr/>
                <p14:nvPr/>
              </p14:nvContentPartPr>
              <p14:xfrm>
                <a:off x="728329" y="468802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E86813D-7045-0AA2-9541-A86A7EDD8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689" y="4511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CA658A6-F70D-158A-435B-4806AF51C86A}"/>
                    </a:ext>
                  </a:extLst>
                </p14:cNvPr>
                <p14:cNvContentPartPr/>
                <p14:nvPr/>
              </p14:nvContentPartPr>
              <p14:xfrm>
                <a:off x="94580" y="626255"/>
                <a:ext cx="124560" cy="82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CA658A6-F70D-158A-435B-4806AF51C8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940" y="608615"/>
                  <a:ext cx="160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F8F6DC-85C2-A71A-4B10-F61235A7D914}"/>
                    </a:ext>
                  </a:extLst>
                </p14:cNvPr>
                <p14:cNvContentPartPr/>
                <p14:nvPr/>
              </p14:nvContentPartPr>
              <p14:xfrm>
                <a:off x="536300" y="479375"/>
                <a:ext cx="25560" cy="227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F8F6DC-85C2-A71A-4B10-F61235A7D9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8660" y="461375"/>
                  <a:ext cx="61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1A5F98-9B01-2AC3-A723-F5508F0CB08D}"/>
                    </a:ext>
                  </a:extLst>
                </p14:cNvPr>
                <p14:cNvContentPartPr/>
                <p14:nvPr/>
              </p14:nvContentPartPr>
              <p14:xfrm>
                <a:off x="92420" y="148895"/>
                <a:ext cx="171360" cy="175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1A5F98-9B01-2AC3-A723-F5508F0CB0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20" y="130895"/>
                  <a:ext cx="207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484237-2812-8BD9-1F9D-9454B854BCC6}"/>
                    </a:ext>
                  </a:extLst>
                </p14:cNvPr>
                <p14:cNvContentPartPr/>
                <p14:nvPr/>
              </p14:nvContentPartPr>
              <p14:xfrm>
                <a:off x="148220" y="200015"/>
                <a:ext cx="1692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484237-2812-8BD9-1F9D-9454B854BC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220" y="182015"/>
                  <a:ext cx="52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14F4AC-7FA8-4406-20E1-45C9F71D99C6}"/>
                    </a:ext>
                  </a:extLst>
                </p14:cNvPr>
                <p14:cNvContentPartPr/>
                <p14:nvPr/>
              </p14:nvContentPartPr>
              <p14:xfrm>
                <a:off x="180620" y="198575"/>
                <a:ext cx="13320" cy="1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14F4AC-7FA8-4406-20E1-45C9F71D99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2980" y="180935"/>
                  <a:ext cx="48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9240C4-0735-3EDF-1DEA-E7E82AE68AD5}"/>
                    </a:ext>
                  </a:extLst>
                </p14:cNvPr>
                <p14:cNvContentPartPr/>
                <p14:nvPr/>
              </p14:nvContentPartPr>
              <p14:xfrm>
                <a:off x="202940" y="196775"/>
                <a:ext cx="1908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9240C4-0735-3EDF-1DEA-E7E82AE68A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5300" y="178775"/>
                  <a:ext cx="54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66374C6-EDF5-AB8D-1113-E83424DD0EC8}"/>
                    </a:ext>
                  </a:extLst>
                </p14:cNvPr>
                <p14:cNvContentPartPr/>
                <p14:nvPr/>
              </p14:nvContentPartPr>
              <p14:xfrm>
                <a:off x="52080" y="180802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66374C6-EDF5-AB8D-1113-E83424DD0E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40" y="1451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108044-0D19-E20D-151C-CF955C4E4EBE}"/>
                    </a:ext>
                  </a:extLst>
                </p14:cNvPr>
                <p14:cNvContentPartPr/>
                <p14:nvPr/>
              </p14:nvContentPartPr>
              <p14:xfrm>
                <a:off x="83040" y="195202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108044-0D19-E20D-151C-CF955C4E4E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00" y="1592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A96DC9-B178-A487-EE34-266BADD69B1C}"/>
                    </a:ext>
                  </a:extLst>
                </p14:cNvPr>
                <p14:cNvContentPartPr/>
                <p14:nvPr/>
              </p14:nvContentPartPr>
              <p14:xfrm>
                <a:off x="102120" y="195202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A96DC9-B178-A487-EE34-266BADD69B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80" y="1592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F8682B8-604A-6F67-4C7F-A20066AFFCBC}"/>
                    </a:ext>
                  </a:extLst>
                </p14:cNvPr>
                <p14:cNvContentPartPr/>
                <p14:nvPr/>
              </p14:nvContentPartPr>
              <p14:xfrm>
                <a:off x="42555" y="185482"/>
                <a:ext cx="18000" cy="653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F8682B8-604A-6F67-4C7F-A20066AFFC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15" y="149842"/>
                  <a:ext cx="896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5C9F03B-D51C-3578-4035-D78B01E91688}"/>
                    </a:ext>
                  </a:extLst>
                </p14:cNvPr>
                <p14:cNvContentPartPr/>
                <p14:nvPr/>
              </p14:nvContentPartPr>
              <p14:xfrm>
                <a:off x="116355" y="350002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5C9F03B-D51C-3578-4035-D78B01E916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15" y="3140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5CDDD8-93A8-715D-BEA2-1B56244928EE}"/>
                  </a:ext>
                </a:extLst>
              </p14:cNvPr>
              <p14:cNvContentPartPr/>
              <p14:nvPr/>
            </p14:nvContentPartPr>
            <p14:xfrm>
              <a:off x="797995" y="8540"/>
              <a:ext cx="2513880" cy="2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5CDDD8-93A8-715D-BEA2-1B56244928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1995" y="-27100"/>
                <a:ext cx="2585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392741-BF7A-46FE-7987-12DADD32F024}"/>
                  </a:ext>
                </a:extLst>
              </p14:cNvPr>
              <p14:cNvContentPartPr/>
              <p14:nvPr/>
            </p14:nvContentPartPr>
            <p14:xfrm>
              <a:off x="3261115" y="8876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392741-BF7A-46FE-7987-12DADD32F0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25115" y="8520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A30145-183E-8EDD-7ED0-37661F85DB39}"/>
                  </a:ext>
                </a:extLst>
              </p14:cNvPr>
              <p14:cNvContentPartPr/>
              <p14:nvPr/>
            </p14:nvContentPartPr>
            <p14:xfrm>
              <a:off x="2201275" y="889820"/>
              <a:ext cx="103896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A30145-183E-8EDD-7ED0-37661F85DB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65275" y="853820"/>
                <a:ext cx="1110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AA75F4-B19E-626C-BAFB-D70954C84027}"/>
                  </a:ext>
                </a:extLst>
              </p14:cNvPr>
              <p14:cNvContentPartPr/>
              <p14:nvPr/>
            </p14:nvContentPartPr>
            <p14:xfrm>
              <a:off x="-18485" y="883340"/>
              <a:ext cx="99720" cy="3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AA75F4-B19E-626C-BAFB-D70954C840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-54485" y="847700"/>
                <a:ext cx="17136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0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Anand</dc:creator>
  <cp:lastModifiedBy>Udit Anand</cp:lastModifiedBy>
  <cp:revision>2</cp:revision>
  <dcterms:created xsi:type="dcterms:W3CDTF">2024-02-10T08:45:48Z</dcterms:created>
  <dcterms:modified xsi:type="dcterms:W3CDTF">2024-02-10T09:17:44Z</dcterms:modified>
</cp:coreProperties>
</file>