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9" r:id="rId5"/>
    <p:sldMasterId id="2147483649" r:id="rId6"/>
    <p:sldMasterId id="2147483931" r:id="rId7"/>
  </p:sldMasterIdLst>
  <p:notesMasterIdLst>
    <p:notesMasterId r:id="rId111"/>
  </p:notesMasterIdLst>
  <p:handoutMasterIdLst>
    <p:handoutMasterId r:id="rId112"/>
  </p:handoutMasterIdLst>
  <p:sldIdLst>
    <p:sldId id="316" r:id="rId8"/>
    <p:sldId id="336" r:id="rId9"/>
    <p:sldId id="343" r:id="rId10"/>
    <p:sldId id="348" r:id="rId11"/>
    <p:sldId id="349" r:id="rId12"/>
    <p:sldId id="326" r:id="rId13"/>
    <p:sldId id="350" r:id="rId14"/>
    <p:sldId id="351" r:id="rId15"/>
    <p:sldId id="352" r:id="rId16"/>
    <p:sldId id="353" r:id="rId17"/>
    <p:sldId id="327" r:id="rId18"/>
    <p:sldId id="354" r:id="rId19"/>
    <p:sldId id="355" r:id="rId20"/>
    <p:sldId id="356" r:id="rId21"/>
    <p:sldId id="357" r:id="rId22"/>
    <p:sldId id="366" r:id="rId23"/>
    <p:sldId id="358" r:id="rId24"/>
    <p:sldId id="359" r:id="rId25"/>
    <p:sldId id="360" r:id="rId26"/>
    <p:sldId id="328" r:id="rId27"/>
    <p:sldId id="361" r:id="rId28"/>
    <p:sldId id="362" r:id="rId29"/>
    <p:sldId id="363" r:id="rId30"/>
    <p:sldId id="364" r:id="rId31"/>
    <p:sldId id="365" r:id="rId32"/>
    <p:sldId id="367" r:id="rId33"/>
    <p:sldId id="368" r:id="rId34"/>
    <p:sldId id="369" r:id="rId35"/>
    <p:sldId id="370" r:id="rId36"/>
    <p:sldId id="371" r:id="rId37"/>
    <p:sldId id="372" r:id="rId38"/>
    <p:sldId id="373" r:id="rId39"/>
    <p:sldId id="374" r:id="rId40"/>
    <p:sldId id="375" r:id="rId41"/>
    <p:sldId id="376" r:id="rId42"/>
    <p:sldId id="377" r:id="rId43"/>
    <p:sldId id="378" r:id="rId44"/>
    <p:sldId id="380" r:id="rId45"/>
    <p:sldId id="381" r:id="rId46"/>
    <p:sldId id="382" r:id="rId47"/>
    <p:sldId id="383" r:id="rId48"/>
    <p:sldId id="384" r:id="rId49"/>
    <p:sldId id="385" r:id="rId50"/>
    <p:sldId id="386" r:id="rId51"/>
    <p:sldId id="387" r:id="rId52"/>
    <p:sldId id="389" r:id="rId53"/>
    <p:sldId id="388" r:id="rId54"/>
    <p:sldId id="390" r:id="rId55"/>
    <p:sldId id="391" r:id="rId56"/>
    <p:sldId id="392" r:id="rId57"/>
    <p:sldId id="393" r:id="rId58"/>
    <p:sldId id="394" r:id="rId59"/>
    <p:sldId id="397" r:id="rId60"/>
    <p:sldId id="396" r:id="rId61"/>
    <p:sldId id="398" r:id="rId62"/>
    <p:sldId id="401" r:id="rId63"/>
    <p:sldId id="402" r:id="rId64"/>
    <p:sldId id="403" r:id="rId65"/>
    <p:sldId id="404" r:id="rId66"/>
    <p:sldId id="406" r:id="rId67"/>
    <p:sldId id="405" r:id="rId68"/>
    <p:sldId id="407" r:id="rId69"/>
    <p:sldId id="408" r:id="rId70"/>
    <p:sldId id="409" r:id="rId71"/>
    <p:sldId id="410" r:id="rId72"/>
    <p:sldId id="411" r:id="rId73"/>
    <p:sldId id="412" r:id="rId74"/>
    <p:sldId id="413" r:id="rId75"/>
    <p:sldId id="414" r:id="rId76"/>
    <p:sldId id="416" r:id="rId77"/>
    <p:sldId id="415" r:id="rId78"/>
    <p:sldId id="418" r:id="rId79"/>
    <p:sldId id="426" r:id="rId80"/>
    <p:sldId id="399" r:id="rId81"/>
    <p:sldId id="419" r:id="rId82"/>
    <p:sldId id="425" r:id="rId83"/>
    <p:sldId id="424" r:id="rId84"/>
    <p:sldId id="423" r:id="rId85"/>
    <p:sldId id="400" r:id="rId86"/>
    <p:sldId id="427" r:id="rId87"/>
    <p:sldId id="428" r:id="rId88"/>
    <p:sldId id="429" r:id="rId89"/>
    <p:sldId id="430" r:id="rId90"/>
    <p:sldId id="434" r:id="rId91"/>
    <p:sldId id="431" r:id="rId92"/>
    <p:sldId id="432" r:id="rId93"/>
    <p:sldId id="433" r:id="rId94"/>
    <p:sldId id="448" r:id="rId95"/>
    <p:sldId id="435" r:id="rId96"/>
    <p:sldId id="436" r:id="rId97"/>
    <p:sldId id="437" r:id="rId98"/>
    <p:sldId id="440" r:id="rId99"/>
    <p:sldId id="441" r:id="rId100"/>
    <p:sldId id="442" r:id="rId101"/>
    <p:sldId id="443" r:id="rId102"/>
    <p:sldId id="444" r:id="rId103"/>
    <p:sldId id="445" r:id="rId104"/>
    <p:sldId id="446" r:id="rId105"/>
    <p:sldId id="447" r:id="rId106"/>
    <p:sldId id="449" r:id="rId107"/>
    <p:sldId id="319" r:id="rId108"/>
    <p:sldId id="322" r:id="rId109"/>
    <p:sldId id="315" r:id="rId110"/>
  </p:sldIdLst>
  <p:sldSz cx="9144000" cy="6858000" type="screen4x3"/>
  <p:notesSz cx="6858000" cy="9144000"/>
  <p:defaultTextStyle>
    <a:defPPr>
      <a:defRPr lang="de-DE"/>
    </a:defPPr>
    <a:lvl1pPr algn="l" rtl="0" fontAlgn="base">
      <a:spcBef>
        <a:spcPct val="0"/>
      </a:spcBef>
      <a:spcAft>
        <a:spcPct val="0"/>
      </a:spcAft>
      <a:defRPr sz="1800" kern="1200">
        <a:solidFill>
          <a:schemeClr val="tx1"/>
        </a:solidFill>
        <a:latin typeface="+mn-lt" pitchFamily="34" charset="0"/>
        <a:ea typeface="+mn-ea"/>
        <a:cs typeface="Arial" charset="0"/>
      </a:defRPr>
    </a:lvl1pPr>
    <a:lvl2pPr marL="457200" algn="l" rtl="0" fontAlgn="base">
      <a:spcBef>
        <a:spcPct val="0"/>
      </a:spcBef>
      <a:spcAft>
        <a:spcPct val="0"/>
      </a:spcAft>
      <a:defRPr sz="1800" kern="1200">
        <a:solidFill>
          <a:schemeClr val="tx1"/>
        </a:solidFill>
        <a:latin typeface="+mn-lt" pitchFamily="34" charset="0"/>
        <a:ea typeface="+mn-ea"/>
        <a:cs typeface="Arial" charset="0"/>
      </a:defRPr>
    </a:lvl2pPr>
    <a:lvl3pPr marL="914400" algn="l" rtl="0" fontAlgn="base">
      <a:spcBef>
        <a:spcPct val="0"/>
      </a:spcBef>
      <a:spcAft>
        <a:spcPct val="0"/>
      </a:spcAft>
      <a:defRPr sz="1800" kern="1200">
        <a:solidFill>
          <a:schemeClr val="tx1"/>
        </a:solidFill>
        <a:latin typeface="+mn-lt" pitchFamily="34" charset="0"/>
        <a:ea typeface="+mn-ea"/>
        <a:cs typeface="Arial" charset="0"/>
      </a:defRPr>
    </a:lvl3pPr>
    <a:lvl4pPr marL="1371600" algn="l" rtl="0" fontAlgn="base">
      <a:spcBef>
        <a:spcPct val="0"/>
      </a:spcBef>
      <a:spcAft>
        <a:spcPct val="0"/>
      </a:spcAft>
      <a:defRPr sz="1800" kern="1200">
        <a:solidFill>
          <a:schemeClr val="tx1"/>
        </a:solidFill>
        <a:latin typeface="+mn-lt" pitchFamily="34" charset="0"/>
        <a:ea typeface="+mn-ea"/>
        <a:cs typeface="Arial" charset="0"/>
      </a:defRPr>
    </a:lvl4pPr>
    <a:lvl5pPr marL="1828800" algn="l" rtl="0" fontAlgn="base">
      <a:spcBef>
        <a:spcPct val="0"/>
      </a:spcBef>
      <a:spcAft>
        <a:spcPct val="0"/>
      </a:spcAft>
      <a:defRPr sz="1800" kern="1200">
        <a:solidFill>
          <a:schemeClr val="tx1"/>
        </a:solidFill>
        <a:latin typeface="+mn-lt" pitchFamily="34" charset="0"/>
        <a:ea typeface="+mn-ea"/>
        <a:cs typeface="Arial" charset="0"/>
      </a:defRPr>
    </a:lvl5pPr>
    <a:lvl6pPr marL="2286000" algn="l" defTabSz="914400" rtl="0" eaLnBrk="1" latinLnBrk="0" hangingPunct="1">
      <a:defRPr sz="1800" kern="1200">
        <a:solidFill>
          <a:schemeClr val="tx1"/>
        </a:solidFill>
        <a:latin typeface="+mn-lt" pitchFamily="34" charset="0"/>
        <a:ea typeface="+mn-ea"/>
        <a:cs typeface="Arial" charset="0"/>
      </a:defRPr>
    </a:lvl6pPr>
    <a:lvl7pPr marL="2743200" algn="l" defTabSz="914400" rtl="0" eaLnBrk="1" latinLnBrk="0" hangingPunct="1">
      <a:defRPr sz="1800" kern="1200">
        <a:solidFill>
          <a:schemeClr val="tx1"/>
        </a:solidFill>
        <a:latin typeface="+mn-lt" pitchFamily="34" charset="0"/>
        <a:ea typeface="+mn-ea"/>
        <a:cs typeface="Arial" charset="0"/>
      </a:defRPr>
    </a:lvl7pPr>
    <a:lvl8pPr marL="3200400" algn="l" defTabSz="914400" rtl="0" eaLnBrk="1" latinLnBrk="0" hangingPunct="1">
      <a:defRPr sz="1800" kern="1200">
        <a:solidFill>
          <a:schemeClr val="tx1"/>
        </a:solidFill>
        <a:latin typeface="+mn-lt" pitchFamily="34" charset="0"/>
        <a:ea typeface="+mn-ea"/>
        <a:cs typeface="Arial" charset="0"/>
      </a:defRPr>
    </a:lvl8pPr>
    <a:lvl9pPr marL="3657600" algn="l" defTabSz="914400" rtl="0" eaLnBrk="1" latinLnBrk="0" hangingPunct="1">
      <a:defRPr sz="1800" kern="1200">
        <a:solidFill>
          <a:schemeClr val="tx1"/>
        </a:solidFill>
        <a:latin typeface="+mn-lt"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6865B2"/>
    <a:srgbClr val="BEBDDE"/>
    <a:srgbClr val="A9A7D3"/>
    <a:srgbClr val="3D399C"/>
    <a:srgbClr val="F8F8F8"/>
    <a:srgbClr val="EAEAEA"/>
    <a:srgbClr val="282391"/>
    <a:srgbClr val="8E91C8"/>
    <a:srgbClr val="D9DC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43" autoAdjust="0"/>
    <p:restoredTop sz="94201" autoAdjust="0"/>
  </p:normalViewPr>
  <p:slideViewPr>
    <p:cSldViewPr snapToGrid="0">
      <p:cViewPr>
        <p:scale>
          <a:sx n="113" d="100"/>
          <a:sy n="113" d="100"/>
        </p:scale>
        <p:origin x="-300" y="-72"/>
      </p:cViewPr>
      <p:guideLst>
        <p:guide orient="horz" pos="2579"/>
        <p:guide orient="horz" pos="862"/>
        <p:guide orient="horz" pos="970"/>
        <p:guide orient="horz" pos="4262"/>
        <p:guide orient="horz" pos="4167"/>
        <p:guide orient="horz" pos="806"/>
        <p:guide pos="159"/>
        <p:guide pos="57"/>
        <p:guide pos="5604"/>
        <p:guide pos="5703"/>
        <p:guide pos="2880"/>
      </p:guideLst>
    </p:cSldViewPr>
  </p:slideViewPr>
  <p:outlineViewPr>
    <p:cViewPr>
      <p:scale>
        <a:sx n="33" d="100"/>
        <a:sy n="33" d="100"/>
      </p:scale>
      <p:origin x="0" y="125436"/>
    </p:cViewPr>
  </p:outlineViewPr>
  <p:notesTextViewPr>
    <p:cViewPr>
      <p:scale>
        <a:sx n="150" d="100"/>
        <a:sy n="150" d="100"/>
      </p:scale>
      <p:origin x="0" y="0"/>
    </p:cViewPr>
  </p:notesTextViewPr>
  <p:notesViewPr>
    <p:cSldViewPr snapToGrid="0">
      <p:cViewPr varScale="1">
        <p:scale>
          <a:sx n="84" d="100"/>
          <a:sy n="84" d="100"/>
        </p:scale>
        <p:origin x="-1968"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21" Type="http://schemas.openxmlformats.org/officeDocument/2006/relationships/slide" Target="slides/slide14.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slide" Target="slides/slide56.xml"/><Relationship Id="rId68" Type="http://schemas.openxmlformats.org/officeDocument/2006/relationships/slide" Target="slides/slide61.xml"/><Relationship Id="rId84" Type="http://schemas.openxmlformats.org/officeDocument/2006/relationships/slide" Target="slides/slide77.xml"/><Relationship Id="rId89" Type="http://schemas.openxmlformats.org/officeDocument/2006/relationships/slide" Target="slides/slide82.xml"/><Relationship Id="rId112" Type="http://schemas.openxmlformats.org/officeDocument/2006/relationships/handoutMaster" Target="handoutMasters/handoutMaster1.xml"/><Relationship Id="rId16" Type="http://schemas.openxmlformats.org/officeDocument/2006/relationships/slide" Target="slides/slide9.xml"/><Relationship Id="rId107" Type="http://schemas.openxmlformats.org/officeDocument/2006/relationships/slide" Target="slides/slide100.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66" Type="http://schemas.openxmlformats.org/officeDocument/2006/relationships/slide" Target="slides/slide59.xml"/><Relationship Id="rId74" Type="http://schemas.openxmlformats.org/officeDocument/2006/relationships/slide" Target="slides/slide67.xml"/><Relationship Id="rId79" Type="http://schemas.openxmlformats.org/officeDocument/2006/relationships/slide" Target="slides/slide72.xml"/><Relationship Id="rId87" Type="http://schemas.openxmlformats.org/officeDocument/2006/relationships/slide" Target="slides/slide80.xml"/><Relationship Id="rId102" Type="http://schemas.openxmlformats.org/officeDocument/2006/relationships/slide" Target="slides/slide95.xml"/><Relationship Id="rId110" Type="http://schemas.openxmlformats.org/officeDocument/2006/relationships/slide" Target="slides/slide103.xml"/><Relationship Id="rId115" Type="http://schemas.openxmlformats.org/officeDocument/2006/relationships/theme" Target="theme/theme1.xml"/><Relationship Id="rId5" Type="http://schemas.openxmlformats.org/officeDocument/2006/relationships/slideMaster" Target="slideMasters/slideMaster1.xml"/><Relationship Id="rId61" Type="http://schemas.openxmlformats.org/officeDocument/2006/relationships/slide" Target="slides/slide54.xml"/><Relationship Id="rId82" Type="http://schemas.openxmlformats.org/officeDocument/2006/relationships/slide" Target="slides/slide75.xml"/><Relationship Id="rId90" Type="http://schemas.openxmlformats.org/officeDocument/2006/relationships/slide" Target="slides/slide83.xml"/><Relationship Id="rId95" Type="http://schemas.openxmlformats.org/officeDocument/2006/relationships/slide" Target="slides/slide88.xml"/><Relationship Id="rId19" Type="http://schemas.openxmlformats.org/officeDocument/2006/relationships/slide" Target="slides/slide1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slide" Target="slides/slide62.xml"/><Relationship Id="rId77" Type="http://schemas.openxmlformats.org/officeDocument/2006/relationships/slide" Target="slides/slide70.xml"/><Relationship Id="rId100" Type="http://schemas.openxmlformats.org/officeDocument/2006/relationships/slide" Target="slides/slide93.xml"/><Relationship Id="rId105" Type="http://schemas.openxmlformats.org/officeDocument/2006/relationships/slide" Target="slides/slide98.xml"/><Relationship Id="rId113" Type="http://schemas.openxmlformats.org/officeDocument/2006/relationships/presProps" Target="presProps.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80" Type="http://schemas.openxmlformats.org/officeDocument/2006/relationships/slide" Target="slides/slide73.xml"/><Relationship Id="rId85" Type="http://schemas.openxmlformats.org/officeDocument/2006/relationships/slide" Target="slides/slide78.xml"/><Relationship Id="rId93" Type="http://schemas.openxmlformats.org/officeDocument/2006/relationships/slide" Target="slides/slide86.xml"/><Relationship Id="rId98" Type="http://schemas.openxmlformats.org/officeDocument/2006/relationships/slide" Target="slides/slide9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103" Type="http://schemas.openxmlformats.org/officeDocument/2006/relationships/slide" Target="slides/slide96.xml"/><Relationship Id="rId108" Type="http://schemas.openxmlformats.org/officeDocument/2006/relationships/slide" Target="slides/slide101.xml"/><Relationship Id="rId116" Type="http://schemas.openxmlformats.org/officeDocument/2006/relationships/tableStyles" Target="tableStyles.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slide" Target="slides/slide63.xml"/><Relationship Id="rId75" Type="http://schemas.openxmlformats.org/officeDocument/2006/relationships/slide" Target="slides/slide68.xml"/><Relationship Id="rId83" Type="http://schemas.openxmlformats.org/officeDocument/2006/relationships/slide" Target="slides/slide76.xml"/><Relationship Id="rId88" Type="http://schemas.openxmlformats.org/officeDocument/2006/relationships/slide" Target="slides/slide81.xml"/><Relationship Id="rId91" Type="http://schemas.openxmlformats.org/officeDocument/2006/relationships/slide" Target="slides/slide84.xml"/><Relationship Id="rId96" Type="http://schemas.openxmlformats.org/officeDocument/2006/relationships/slide" Target="slides/slide89.xml"/><Relationship Id="rId11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6" Type="http://schemas.openxmlformats.org/officeDocument/2006/relationships/slide" Target="slides/slide99.xml"/><Relationship Id="rId114" Type="http://schemas.openxmlformats.org/officeDocument/2006/relationships/viewProps" Target="viewProps.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slide" Target="slides/slide66.xml"/><Relationship Id="rId78" Type="http://schemas.openxmlformats.org/officeDocument/2006/relationships/slide" Target="slides/slide71.xml"/><Relationship Id="rId81" Type="http://schemas.openxmlformats.org/officeDocument/2006/relationships/slide" Target="slides/slide74.xml"/><Relationship Id="rId86" Type="http://schemas.openxmlformats.org/officeDocument/2006/relationships/slide" Target="slides/slide79.xml"/><Relationship Id="rId94" Type="http://schemas.openxmlformats.org/officeDocument/2006/relationships/slide" Target="slides/slide87.xml"/><Relationship Id="rId99" Type="http://schemas.openxmlformats.org/officeDocument/2006/relationships/slide" Target="slides/slide92.xml"/><Relationship Id="rId101" Type="http://schemas.openxmlformats.org/officeDocument/2006/relationships/slide" Target="slides/slide94.xml"/><Relationship Id="rId4" Type="http://schemas.openxmlformats.org/officeDocument/2006/relationships/customXml" Target="../customXml/item4.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109" Type="http://schemas.openxmlformats.org/officeDocument/2006/relationships/slide" Target="slides/slide102.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6" Type="http://schemas.openxmlformats.org/officeDocument/2006/relationships/slide" Target="slides/slide69.xml"/><Relationship Id="rId97" Type="http://schemas.openxmlformats.org/officeDocument/2006/relationships/slide" Target="slides/slide90.xml"/><Relationship Id="rId104" Type="http://schemas.openxmlformats.org/officeDocument/2006/relationships/slide" Target="slides/slide97.xml"/><Relationship Id="rId7" Type="http://schemas.openxmlformats.org/officeDocument/2006/relationships/slideMaster" Target="slideMasters/slideMaster3.xml"/><Relationship Id="rId71" Type="http://schemas.openxmlformats.org/officeDocument/2006/relationships/slide" Target="slides/slide64.xml"/><Relationship Id="rId92" Type="http://schemas.openxmlformats.org/officeDocument/2006/relationships/slide" Target="slides/slide85.xml"/><Relationship Id="rId2" Type="http://schemas.openxmlformats.org/officeDocument/2006/relationships/customXml" Target="../customXml/item2.xml"/><Relationship Id="rId29" Type="http://schemas.openxmlformats.org/officeDocument/2006/relationships/slide" Target="slides/slide2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spcAft>
                <a:spcPct val="0"/>
              </a:spcAft>
              <a:buClrTx/>
              <a:buSzTx/>
              <a:buFontTx/>
              <a:buNone/>
              <a:defRPr sz="1200">
                <a:cs typeface="+mn-cs"/>
              </a:defRPr>
            </a:lvl1pPr>
          </a:lstStyle>
          <a:p>
            <a:pPr>
              <a:defRPr/>
            </a:pPr>
            <a:endParaRPr lang="de-DE"/>
          </a:p>
        </p:txBody>
      </p:sp>
      <p:sp>
        <p:nvSpPr>
          <p:cNvPr id="921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spcAft>
                <a:spcPct val="0"/>
              </a:spcAft>
              <a:buClrTx/>
              <a:buSzTx/>
              <a:buFontTx/>
              <a:buNone/>
              <a:defRPr sz="1200" dirty="0">
                <a:cs typeface="+mn-cs"/>
              </a:defRPr>
            </a:lvl1pPr>
          </a:lstStyle>
          <a:p>
            <a:pPr>
              <a:defRPr/>
            </a:pPr>
            <a:endParaRPr lang="de-DE"/>
          </a:p>
        </p:txBody>
      </p:sp>
      <p:sp>
        <p:nvSpPr>
          <p:cNvPr id="922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spcAft>
                <a:spcPct val="0"/>
              </a:spcAft>
              <a:buClrTx/>
              <a:buSzTx/>
              <a:buFontTx/>
              <a:buNone/>
              <a:defRPr sz="1200">
                <a:cs typeface="+mn-cs"/>
              </a:defRPr>
            </a:lvl1pPr>
          </a:lstStyle>
          <a:p>
            <a:pPr>
              <a:defRPr/>
            </a:pPr>
            <a:endParaRPr lang="de-DE"/>
          </a:p>
        </p:txBody>
      </p:sp>
      <p:sp>
        <p:nvSpPr>
          <p:cNvPr id="922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spcAft>
                <a:spcPct val="0"/>
              </a:spcAft>
              <a:buClrTx/>
              <a:buSzTx/>
              <a:buFontTx/>
              <a:buNone/>
              <a:defRPr sz="1200">
                <a:cs typeface="+mn-cs"/>
              </a:defRPr>
            </a:lvl1pPr>
          </a:lstStyle>
          <a:p>
            <a:pPr>
              <a:defRPr/>
            </a:pPr>
            <a:fld id="{5582082C-0A19-462D-8A64-C95CEBCBBAD7}" type="slidenum">
              <a:rPr lang="de-DE"/>
              <a:pPr>
                <a:defRPr/>
              </a:pPr>
              <a:t>‹#›</a:t>
            </a:fld>
            <a:endParaRPr lang="de-DE" dirty="0"/>
          </a:p>
        </p:txBody>
      </p:sp>
    </p:spTree>
    <p:extLst>
      <p:ext uri="{BB962C8B-B14F-4D97-AF65-F5344CB8AC3E}">
        <p14:creationId xmlns:p14="http://schemas.microsoft.com/office/powerpoint/2010/main" val="1494705357"/>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3" descr="C:\Users\TWeller\Desktop\Maintenance\MM Logo Foto.png"/>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rightnessContrast bright="10000" contrast="25000"/>
                    </a14:imgEffect>
                  </a14:imgLayer>
                </a14:imgProps>
              </a:ext>
              <a:ext uri="{28A0092B-C50C-407E-A947-70E740481C1C}">
                <a14:useLocalDpi xmlns:a14="http://schemas.microsoft.com/office/drawing/2010/main"/>
              </a:ext>
            </a:extLst>
          </a:blip>
          <a:srcRect/>
          <a:stretch/>
        </p:blipFill>
        <p:spPr bwMode="auto">
          <a:xfrm>
            <a:off x="5103687" y="7549917"/>
            <a:ext cx="1557801" cy="1594083"/>
          </a:xfrm>
          <a:prstGeom prst="rect">
            <a:avLst/>
          </a:prstGeom>
          <a:noFill/>
          <a:extLst>
            <a:ext uri="{909E8E84-426E-40DD-AFC4-6F175D3DCCD1}">
              <a14:hiddenFill xmlns:a14="http://schemas.microsoft.com/office/drawing/2010/main">
                <a:solidFill>
                  <a:srgbClr val="FFFFFF"/>
                </a:solidFill>
              </a14:hiddenFill>
            </a:ext>
          </a:extLst>
        </p:spPr>
      </p:pic>
      <p:sp>
        <p:nvSpPr>
          <p:cNvPr id="10242" name="Rectangle 4"/>
          <p:cNvSpPr>
            <a:spLocks noGrp="1" noRot="1" noChangeAspect="1" noChangeArrowheads="1" noTextEdit="1"/>
          </p:cNvSpPr>
          <p:nvPr>
            <p:ph type="sldImg" idx="2"/>
          </p:nvPr>
        </p:nvSpPr>
        <p:spPr bwMode="auto">
          <a:xfrm>
            <a:off x="1376472" y="39396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291830" y="3978613"/>
            <a:ext cx="6274340" cy="4893013"/>
          </a:xfrm>
          <a:prstGeom prst="rect">
            <a:avLst/>
          </a:prstGeom>
          <a:noFill/>
          <a:ln w="9525">
            <a:noFill/>
            <a:miter lim="800000"/>
            <a:headEnd/>
            <a:tailEnd/>
          </a:ln>
          <a:effectLst/>
        </p:spPr>
        <p:txBody>
          <a:bodyPr vert="horz" wrap="square" lIns="91440" tIns="45720" rIns="91440" bIns="45720" numCol="2" spcCol="288000" anchor="t" anchorCtr="0" compatLnSpc="1">
            <a:prstTxWarp prst="textNoShape">
              <a:avLst/>
            </a:prstTxWarp>
            <a:normAutofit/>
          </a:bodyPr>
          <a:lstStyle/>
          <a:p>
            <a:pPr lvl="0"/>
            <a:r>
              <a:rPr lang="de-DE" noProof="0" smtClean="0"/>
              <a:t>Klicken Sie, um die Formate des Vorlagentextes zu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p>
        </p:txBody>
      </p:sp>
      <p:sp>
        <p:nvSpPr>
          <p:cNvPr id="2" name="Foliennummernplatzhalter 1"/>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467FF2-DFF4-4847-99A8-F4D2F50D98D7}" type="slidenum">
              <a:rPr lang="de-DE" smtClean="0"/>
              <a:pPr/>
              <a:t>‹#›</a:t>
            </a:fld>
            <a:endParaRPr lang="de-DE"/>
          </a:p>
        </p:txBody>
      </p:sp>
      <p:sp>
        <p:nvSpPr>
          <p:cNvPr id="3" name="Kopfzeilenplatzhalter 2"/>
          <p:cNvSpPr>
            <a:spLocks noGrp="1"/>
          </p:cNvSpPr>
          <p:nvPr>
            <p:ph type="hdr" sz="quarter"/>
          </p:nvPr>
        </p:nvSpPr>
        <p:spPr>
          <a:xfrm rot="16200000">
            <a:off x="-660257" y="1876222"/>
            <a:ext cx="3455752" cy="457200"/>
          </a:xfrm>
          <a:prstGeom prst="rect">
            <a:avLst/>
          </a:prstGeom>
        </p:spPr>
        <p:txBody>
          <a:bodyPr vert="horz" lIns="91440" tIns="45720" rIns="91440" bIns="45720" rtlCol="0" anchor="ctr"/>
          <a:lstStyle>
            <a:lvl1pPr algn="ctr">
              <a:defRPr sz="1800"/>
            </a:lvl1pPr>
          </a:lstStyle>
          <a:p>
            <a:endParaRPr lang="de-DE" dirty="0"/>
          </a:p>
        </p:txBody>
      </p:sp>
    </p:spTree>
    <p:extLst>
      <p:ext uri="{BB962C8B-B14F-4D97-AF65-F5344CB8AC3E}">
        <p14:creationId xmlns:p14="http://schemas.microsoft.com/office/powerpoint/2010/main" val="1218209068"/>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6363" y="393700"/>
            <a:ext cx="4572000" cy="3429000"/>
          </a:xfrm>
        </p:spPr>
      </p:sp>
      <p:sp>
        <p:nvSpPr>
          <p:cNvPr id="3" name="Notizenplatzhalter 2"/>
          <p:cNvSpPr>
            <a:spLocks noGrp="1"/>
          </p:cNvSpPr>
          <p:nvPr>
            <p:ph type="body" idx="1"/>
          </p:nvPr>
        </p:nvSpPr>
        <p:spPr/>
        <p:txBody>
          <a:bodyPr/>
          <a:lstStyle/>
          <a:p>
            <a:endParaRPr lang="de-DE"/>
          </a:p>
        </p:txBody>
      </p:sp>
    </p:spTree>
    <p:extLst>
      <p:ext uri="{BB962C8B-B14F-4D97-AF65-F5344CB8AC3E}">
        <p14:creationId xmlns:p14="http://schemas.microsoft.com/office/powerpoint/2010/main" val="33176206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6363" y="3937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467FF2-DFF4-4847-99A8-F4D2F50D98D7}" type="slidenum">
              <a:rPr lang="de-DE" smtClean="0"/>
              <a:pPr/>
              <a:t>22</a:t>
            </a:fld>
            <a:endParaRPr lang="de-DE"/>
          </a:p>
        </p:txBody>
      </p:sp>
    </p:spTree>
    <p:extLst>
      <p:ext uri="{BB962C8B-B14F-4D97-AF65-F5344CB8AC3E}">
        <p14:creationId xmlns:p14="http://schemas.microsoft.com/office/powerpoint/2010/main" val="16884605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6363" y="3937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467FF2-DFF4-4847-99A8-F4D2F50D98D7}" type="slidenum">
              <a:rPr lang="de-DE" smtClean="0"/>
              <a:pPr/>
              <a:t>23</a:t>
            </a:fld>
            <a:endParaRPr lang="de-DE"/>
          </a:p>
        </p:txBody>
      </p:sp>
    </p:spTree>
    <p:extLst>
      <p:ext uri="{BB962C8B-B14F-4D97-AF65-F5344CB8AC3E}">
        <p14:creationId xmlns:p14="http://schemas.microsoft.com/office/powerpoint/2010/main" val="16884605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6363" y="3937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467FF2-DFF4-4847-99A8-F4D2F50D98D7}" type="slidenum">
              <a:rPr lang="de-DE" smtClean="0"/>
              <a:pPr/>
              <a:t>24</a:t>
            </a:fld>
            <a:endParaRPr lang="de-DE"/>
          </a:p>
        </p:txBody>
      </p:sp>
    </p:spTree>
    <p:extLst>
      <p:ext uri="{BB962C8B-B14F-4D97-AF65-F5344CB8AC3E}">
        <p14:creationId xmlns:p14="http://schemas.microsoft.com/office/powerpoint/2010/main" val="16884605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6363" y="3937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467FF2-DFF4-4847-99A8-F4D2F50D98D7}" type="slidenum">
              <a:rPr lang="de-DE" smtClean="0"/>
              <a:pPr/>
              <a:t>25</a:t>
            </a:fld>
            <a:endParaRPr lang="de-DE"/>
          </a:p>
        </p:txBody>
      </p:sp>
    </p:spTree>
    <p:extLst>
      <p:ext uri="{BB962C8B-B14F-4D97-AF65-F5344CB8AC3E}">
        <p14:creationId xmlns:p14="http://schemas.microsoft.com/office/powerpoint/2010/main" val="16884605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6363" y="3937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467FF2-DFF4-4847-99A8-F4D2F50D98D7}" type="slidenum">
              <a:rPr lang="de-DE" smtClean="0">
                <a:solidFill>
                  <a:prstClr val="black"/>
                </a:solidFill>
              </a:rPr>
              <a:pPr/>
              <a:t>26</a:t>
            </a:fld>
            <a:endParaRPr lang="de-DE">
              <a:solidFill>
                <a:prstClr val="black"/>
              </a:solidFill>
            </a:endParaRPr>
          </a:p>
        </p:txBody>
      </p:sp>
    </p:spTree>
    <p:extLst>
      <p:ext uri="{BB962C8B-B14F-4D97-AF65-F5344CB8AC3E}">
        <p14:creationId xmlns:p14="http://schemas.microsoft.com/office/powerpoint/2010/main" val="16884605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6363" y="3937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467FF2-DFF4-4847-99A8-F4D2F50D98D7}" type="slidenum">
              <a:rPr lang="de-DE" smtClean="0">
                <a:solidFill>
                  <a:prstClr val="black"/>
                </a:solidFill>
              </a:rPr>
              <a:pPr/>
              <a:t>27</a:t>
            </a:fld>
            <a:endParaRPr lang="de-DE">
              <a:solidFill>
                <a:prstClr val="black"/>
              </a:solidFill>
            </a:endParaRPr>
          </a:p>
        </p:txBody>
      </p:sp>
    </p:spTree>
    <p:extLst>
      <p:ext uri="{BB962C8B-B14F-4D97-AF65-F5344CB8AC3E}">
        <p14:creationId xmlns:p14="http://schemas.microsoft.com/office/powerpoint/2010/main" val="16884605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6363" y="3937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467FF2-DFF4-4847-99A8-F4D2F50D98D7}" type="slidenum">
              <a:rPr lang="de-DE" smtClean="0">
                <a:solidFill>
                  <a:prstClr val="black"/>
                </a:solidFill>
              </a:rPr>
              <a:pPr/>
              <a:t>28</a:t>
            </a:fld>
            <a:endParaRPr lang="de-DE">
              <a:solidFill>
                <a:prstClr val="black"/>
              </a:solidFill>
            </a:endParaRPr>
          </a:p>
        </p:txBody>
      </p:sp>
    </p:spTree>
    <p:extLst>
      <p:ext uri="{BB962C8B-B14F-4D97-AF65-F5344CB8AC3E}">
        <p14:creationId xmlns:p14="http://schemas.microsoft.com/office/powerpoint/2010/main" val="16884605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6363" y="3937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467FF2-DFF4-4847-99A8-F4D2F50D98D7}" type="slidenum">
              <a:rPr lang="de-DE" smtClean="0">
                <a:solidFill>
                  <a:prstClr val="black"/>
                </a:solidFill>
              </a:rPr>
              <a:pPr/>
              <a:t>29</a:t>
            </a:fld>
            <a:endParaRPr lang="de-DE">
              <a:solidFill>
                <a:prstClr val="black"/>
              </a:solidFill>
            </a:endParaRPr>
          </a:p>
        </p:txBody>
      </p:sp>
    </p:spTree>
    <p:extLst>
      <p:ext uri="{BB962C8B-B14F-4D97-AF65-F5344CB8AC3E}">
        <p14:creationId xmlns:p14="http://schemas.microsoft.com/office/powerpoint/2010/main" val="16884605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6363" y="3937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467FF2-DFF4-4847-99A8-F4D2F50D98D7}" type="slidenum">
              <a:rPr lang="de-DE" smtClean="0">
                <a:solidFill>
                  <a:prstClr val="black"/>
                </a:solidFill>
              </a:rPr>
              <a:pPr/>
              <a:t>30</a:t>
            </a:fld>
            <a:endParaRPr lang="de-DE">
              <a:solidFill>
                <a:prstClr val="black"/>
              </a:solidFill>
            </a:endParaRPr>
          </a:p>
        </p:txBody>
      </p:sp>
    </p:spTree>
    <p:extLst>
      <p:ext uri="{BB962C8B-B14F-4D97-AF65-F5344CB8AC3E}">
        <p14:creationId xmlns:p14="http://schemas.microsoft.com/office/powerpoint/2010/main" val="16884605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6363" y="3937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467FF2-DFF4-4847-99A8-F4D2F50D98D7}" type="slidenum">
              <a:rPr lang="de-DE" smtClean="0">
                <a:solidFill>
                  <a:prstClr val="black"/>
                </a:solidFill>
              </a:rPr>
              <a:pPr/>
              <a:t>31</a:t>
            </a:fld>
            <a:endParaRPr lang="de-DE">
              <a:solidFill>
                <a:prstClr val="black"/>
              </a:solidFill>
            </a:endParaRPr>
          </a:p>
        </p:txBody>
      </p:sp>
    </p:spTree>
    <p:extLst>
      <p:ext uri="{BB962C8B-B14F-4D97-AF65-F5344CB8AC3E}">
        <p14:creationId xmlns:p14="http://schemas.microsoft.com/office/powerpoint/2010/main" val="1688460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6363" y="3937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467FF2-DFF4-4847-99A8-F4D2F50D98D7}" type="slidenum">
              <a:rPr lang="de-DE" smtClean="0"/>
              <a:pPr/>
              <a:t>4</a:t>
            </a:fld>
            <a:endParaRPr lang="de-DE"/>
          </a:p>
        </p:txBody>
      </p:sp>
    </p:spTree>
    <p:extLst>
      <p:ext uri="{BB962C8B-B14F-4D97-AF65-F5344CB8AC3E}">
        <p14:creationId xmlns:p14="http://schemas.microsoft.com/office/powerpoint/2010/main" val="29370045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6363" y="3937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467FF2-DFF4-4847-99A8-F4D2F50D98D7}" type="slidenum">
              <a:rPr lang="de-DE" smtClean="0">
                <a:solidFill>
                  <a:prstClr val="black"/>
                </a:solidFill>
              </a:rPr>
              <a:pPr/>
              <a:t>32</a:t>
            </a:fld>
            <a:endParaRPr lang="de-DE">
              <a:solidFill>
                <a:prstClr val="black"/>
              </a:solidFill>
            </a:endParaRPr>
          </a:p>
        </p:txBody>
      </p:sp>
    </p:spTree>
    <p:extLst>
      <p:ext uri="{BB962C8B-B14F-4D97-AF65-F5344CB8AC3E}">
        <p14:creationId xmlns:p14="http://schemas.microsoft.com/office/powerpoint/2010/main" val="16884605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6363" y="3937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467FF2-DFF4-4847-99A8-F4D2F50D98D7}" type="slidenum">
              <a:rPr lang="de-DE" smtClean="0">
                <a:solidFill>
                  <a:prstClr val="black"/>
                </a:solidFill>
              </a:rPr>
              <a:pPr/>
              <a:t>33</a:t>
            </a:fld>
            <a:endParaRPr lang="de-DE">
              <a:solidFill>
                <a:prstClr val="black"/>
              </a:solidFill>
            </a:endParaRPr>
          </a:p>
        </p:txBody>
      </p:sp>
    </p:spTree>
    <p:extLst>
      <p:ext uri="{BB962C8B-B14F-4D97-AF65-F5344CB8AC3E}">
        <p14:creationId xmlns:p14="http://schemas.microsoft.com/office/powerpoint/2010/main" val="16884605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6363" y="3937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467FF2-DFF4-4847-99A8-F4D2F50D98D7}" type="slidenum">
              <a:rPr lang="de-DE" smtClean="0">
                <a:solidFill>
                  <a:prstClr val="black"/>
                </a:solidFill>
              </a:rPr>
              <a:pPr/>
              <a:t>34</a:t>
            </a:fld>
            <a:endParaRPr lang="de-DE">
              <a:solidFill>
                <a:prstClr val="black"/>
              </a:solidFill>
            </a:endParaRPr>
          </a:p>
        </p:txBody>
      </p:sp>
    </p:spTree>
    <p:extLst>
      <p:ext uri="{BB962C8B-B14F-4D97-AF65-F5344CB8AC3E}">
        <p14:creationId xmlns:p14="http://schemas.microsoft.com/office/powerpoint/2010/main" val="16884605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6363" y="3937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467FF2-DFF4-4847-99A8-F4D2F50D98D7}" type="slidenum">
              <a:rPr lang="de-DE" smtClean="0">
                <a:solidFill>
                  <a:prstClr val="black"/>
                </a:solidFill>
              </a:rPr>
              <a:pPr/>
              <a:t>35</a:t>
            </a:fld>
            <a:endParaRPr lang="de-DE">
              <a:solidFill>
                <a:prstClr val="black"/>
              </a:solidFill>
            </a:endParaRPr>
          </a:p>
        </p:txBody>
      </p:sp>
    </p:spTree>
    <p:extLst>
      <p:ext uri="{BB962C8B-B14F-4D97-AF65-F5344CB8AC3E}">
        <p14:creationId xmlns:p14="http://schemas.microsoft.com/office/powerpoint/2010/main" val="16884605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6363" y="3937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467FF2-DFF4-4847-99A8-F4D2F50D98D7}" type="slidenum">
              <a:rPr lang="de-DE" smtClean="0">
                <a:solidFill>
                  <a:prstClr val="black"/>
                </a:solidFill>
              </a:rPr>
              <a:pPr/>
              <a:t>36</a:t>
            </a:fld>
            <a:endParaRPr lang="de-DE">
              <a:solidFill>
                <a:prstClr val="black"/>
              </a:solidFill>
            </a:endParaRPr>
          </a:p>
        </p:txBody>
      </p:sp>
    </p:spTree>
    <p:extLst>
      <p:ext uri="{BB962C8B-B14F-4D97-AF65-F5344CB8AC3E}">
        <p14:creationId xmlns:p14="http://schemas.microsoft.com/office/powerpoint/2010/main" val="16884605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6363" y="3937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467FF2-DFF4-4847-99A8-F4D2F50D98D7}" type="slidenum">
              <a:rPr lang="de-DE" smtClean="0">
                <a:solidFill>
                  <a:prstClr val="black"/>
                </a:solidFill>
              </a:rPr>
              <a:pPr/>
              <a:t>37</a:t>
            </a:fld>
            <a:endParaRPr lang="de-DE">
              <a:solidFill>
                <a:prstClr val="black"/>
              </a:solidFill>
            </a:endParaRPr>
          </a:p>
        </p:txBody>
      </p:sp>
    </p:spTree>
    <p:extLst>
      <p:ext uri="{BB962C8B-B14F-4D97-AF65-F5344CB8AC3E}">
        <p14:creationId xmlns:p14="http://schemas.microsoft.com/office/powerpoint/2010/main" val="16884605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6363" y="3937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467FF2-DFF4-4847-99A8-F4D2F50D98D7}" type="slidenum">
              <a:rPr lang="de-DE" smtClean="0">
                <a:solidFill>
                  <a:prstClr val="black"/>
                </a:solidFill>
              </a:rPr>
              <a:pPr/>
              <a:t>38</a:t>
            </a:fld>
            <a:endParaRPr lang="de-DE">
              <a:solidFill>
                <a:prstClr val="black"/>
              </a:solidFill>
            </a:endParaRPr>
          </a:p>
        </p:txBody>
      </p:sp>
    </p:spTree>
    <p:extLst>
      <p:ext uri="{BB962C8B-B14F-4D97-AF65-F5344CB8AC3E}">
        <p14:creationId xmlns:p14="http://schemas.microsoft.com/office/powerpoint/2010/main" val="16884605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6363" y="3937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467FF2-DFF4-4847-99A8-F4D2F50D98D7}" type="slidenum">
              <a:rPr lang="de-DE" smtClean="0">
                <a:solidFill>
                  <a:prstClr val="black"/>
                </a:solidFill>
              </a:rPr>
              <a:pPr/>
              <a:t>39</a:t>
            </a:fld>
            <a:endParaRPr lang="de-DE">
              <a:solidFill>
                <a:prstClr val="black"/>
              </a:solidFill>
            </a:endParaRPr>
          </a:p>
        </p:txBody>
      </p:sp>
    </p:spTree>
    <p:extLst>
      <p:ext uri="{BB962C8B-B14F-4D97-AF65-F5344CB8AC3E}">
        <p14:creationId xmlns:p14="http://schemas.microsoft.com/office/powerpoint/2010/main" val="16884605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6363" y="3937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467FF2-DFF4-4847-99A8-F4D2F50D98D7}" type="slidenum">
              <a:rPr lang="de-DE" smtClean="0">
                <a:solidFill>
                  <a:prstClr val="black"/>
                </a:solidFill>
              </a:rPr>
              <a:pPr/>
              <a:t>40</a:t>
            </a:fld>
            <a:endParaRPr lang="de-DE">
              <a:solidFill>
                <a:prstClr val="black"/>
              </a:solidFill>
            </a:endParaRPr>
          </a:p>
        </p:txBody>
      </p:sp>
    </p:spTree>
    <p:extLst>
      <p:ext uri="{BB962C8B-B14F-4D97-AF65-F5344CB8AC3E}">
        <p14:creationId xmlns:p14="http://schemas.microsoft.com/office/powerpoint/2010/main" val="16884605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6363" y="3937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467FF2-DFF4-4847-99A8-F4D2F50D98D7}" type="slidenum">
              <a:rPr lang="de-DE" smtClean="0">
                <a:solidFill>
                  <a:prstClr val="black"/>
                </a:solidFill>
              </a:rPr>
              <a:pPr/>
              <a:t>41</a:t>
            </a:fld>
            <a:endParaRPr lang="de-DE">
              <a:solidFill>
                <a:prstClr val="black"/>
              </a:solidFill>
            </a:endParaRPr>
          </a:p>
        </p:txBody>
      </p:sp>
    </p:spTree>
    <p:extLst>
      <p:ext uri="{BB962C8B-B14F-4D97-AF65-F5344CB8AC3E}">
        <p14:creationId xmlns:p14="http://schemas.microsoft.com/office/powerpoint/2010/main" val="16884605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6363" y="3937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467FF2-DFF4-4847-99A8-F4D2F50D98D7}" type="slidenum">
              <a:rPr lang="de-DE" smtClean="0"/>
              <a:pPr/>
              <a:t>5</a:t>
            </a:fld>
            <a:endParaRPr lang="de-DE"/>
          </a:p>
        </p:txBody>
      </p:sp>
    </p:spTree>
    <p:extLst>
      <p:ext uri="{BB962C8B-B14F-4D97-AF65-F5344CB8AC3E}">
        <p14:creationId xmlns:p14="http://schemas.microsoft.com/office/powerpoint/2010/main" val="29370045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6363" y="3937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467FF2-DFF4-4847-99A8-F4D2F50D98D7}" type="slidenum">
              <a:rPr lang="de-DE" smtClean="0">
                <a:solidFill>
                  <a:prstClr val="black"/>
                </a:solidFill>
              </a:rPr>
              <a:pPr/>
              <a:t>43</a:t>
            </a:fld>
            <a:endParaRPr lang="de-DE">
              <a:solidFill>
                <a:prstClr val="black"/>
              </a:solidFill>
            </a:endParaRPr>
          </a:p>
        </p:txBody>
      </p:sp>
    </p:spTree>
    <p:extLst>
      <p:ext uri="{BB962C8B-B14F-4D97-AF65-F5344CB8AC3E}">
        <p14:creationId xmlns:p14="http://schemas.microsoft.com/office/powerpoint/2010/main" val="16884605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6363" y="3937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467FF2-DFF4-4847-99A8-F4D2F50D98D7}" type="slidenum">
              <a:rPr lang="de-DE" smtClean="0">
                <a:solidFill>
                  <a:prstClr val="black"/>
                </a:solidFill>
              </a:rPr>
              <a:pPr/>
              <a:t>44</a:t>
            </a:fld>
            <a:endParaRPr lang="de-DE">
              <a:solidFill>
                <a:prstClr val="black"/>
              </a:solidFill>
            </a:endParaRPr>
          </a:p>
        </p:txBody>
      </p:sp>
    </p:spTree>
    <p:extLst>
      <p:ext uri="{BB962C8B-B14F-4D97-AF65-F5344CB8AC3E}">
        <p14:creationId xmlns:p14="http://schemas.microsoft.com/office/powerpoint/2010/main" val="16884605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6363" y="3937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467FF2-DFF4-4847-99A8-F4D2F50D98D7}" type="slidenum">
              <a:rPr lang="de-DE" smtClean="0">
                <a:solidFill>
                  <a:prstClr val="black"/>
                </a:solidFill>
              </a:rPr>
              <a:pPr/>
              <a:t>45</a:t>
            </a:fld>
            <a:endParaRPr lang="de-DE">
              <a:solidFill>
                <a:prstClr val="black"/>
              </a:solidFill>
            </a:endParaRPr>
          </a:p>
        </p:txBody>
      </p:sp>
    </p:spTree>
    <p:extLst>
      <p:ext uri="{BB962C8B-B14F-4D97-AF65-F5344CB8AC3E}">
        <p14:creationId xmlns:p14="http://schemas.microsoft.com/office/powerpoint/2010/main" val="16884605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6363" y="3937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467FF2-DFF4-4847-99A8-F4D2F50D98D7}" type="slidenum">
              <a:rPr lang="de-DE" smtClean="0">
                <a:solidFill>
                  <a:prstClr val="black"/>
                </a:solidFill>
              </a:rPr>
              <a:pPr/>
              <a:t>46</a:t>
            </a:fld>
            <a:endParaRPr lang="de-DE">
              <a:solidFill>
                <a:prstClr val="black"/>
              </a:solidFill>
            </a:endParaRPr>
          </a:p>
        </p:txBody>
      </p:sp>
    </p:spTree>
    <p:extLst>
      <p:ext uri="{BB962C8B-B14F-4D97-AF65-F5344CB8AC3E}">
        <p14:creationId xmlns:p14="http://schemas.microsoft.com/office/powerpoint/2010/main" val="16884605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6363" y="3937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467FF2-DFF4-4847-99A8-F4D2F50D98D7}" type="slidenum">
              <a:rPr lang="de-DE" smtClean="0">
                <a:solidFill>
                  <a:prstClr val="black"/>
                </a:solidFill>
              </a:rPr>
              <a:pPr/>
              <a:t>48</a:t>
            </a:fld>
            <a:endParaRPr lang="de-DE">
              <a:solidFill>
                <a:prstClr val="black"/>
              </a:solidFill>
            </a:endParaRPr>
          </a:p>
        </p:txBody>
      </p:sp>
    </p:spTree>
    <p:extLst>
      <p:ext uri="{BB962C8B-B14F-4D97-AF65-F5344CB8AC3E}">
        <p14:creationId xmlns:p14="http://schemas.microsoft.com/office/powerpoint/2010/main" val="16884605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6363" y="3937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467FF2-DFF4-4847-99A8-F4D2F50D98D7}" type="slidenum">
              <a:rPr lang="de-DE" smtClean="0">
                <a:solidFill>
                  <a:prstClr val="black"/>
                </a:solidFill>
              </a:rPr>
              <a:pPr/>
              <a:t>49</a:t>
            </a:fld>
            <a:endParaRPr lang="de-DE">
              <a:solidFill>
                <a:prstClr val="black"/>
              </a:solidFill>
            </a:endParaRPr>
          </a:p>
        </p:txBody>
      </p:sp>
    </p:spTree>
    <p:extLst>
      <p:ext uri="{BB962C8B-B14F-4D97-AF65-F5344CB8AC3E}">
        <p14:creationId xmlns:p14="http://schemas.microsoft.com/office/powerpoint/2010/main" val="16884605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6363" y="3937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467FF2-DFF4-4847-99A8-F4D2F50D98D7}" type="slidenum">
              <a:rPr lang="de-DE" smtClean="0">
                <a:solidFill>
                  <a:prstClr val="black"/>
                </a:solidFill>
              </a:rPr>
              <a:pPr/>
              <a:t>50</a:t>
            </a:fld>
            <a:endParaRPr lang="de-DE">
              <a:solidFill>
                <a:prstClr val="black"/>
              </a:solidFill>
            </a:endParaRPr>
          </a:p>
        </p:txBody>
      </p:sp>
    </p:spTree>
    <p:extLst>
      <p:ext uri="{BB962C8B-B14F-4D97-AF65-F5344CB8AC3E}">
        <p14:creationId xmlns:p14="http://schemas.microsoft.com/office/powerpoint/2010/main" val="16884605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6363" y="3937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467FF2-DFF4-4847-99A8-F4D2F50D98D7}" type="slidenum">
              <a:rPr lang="de-DE" smtClean="0">
                <a:solidFill>
                  <a:prstClr val="black"/>
                </a:solidFill>
              </a:rPr>
              <a:pPr/>
              <a:t>51</a:t>
            </a:fld>
            <a:endParaRPr lang="de-DE">
              <a:solidFill>
                <a:prstClr val="black"/>
              </a:solidFill>
            </a:endParaRPr>
          </a:p>
        </p:txBody>
      </p:sp>
    </p:spTree>
    <p:extLst>
      <p:ext uri="{BB962C8B-B14F-4D97-AF65-F5344CB8AC3E}">
        <p14:creationId xmlns:p14="http://schemas.microsoft.com/office/powerpoint/2010/main" val="168846059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6363" y="3937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467FF2-DFF4-4847-99A8-F4D2F50D98D7}" type="slidenum">
              <a:rPr lang="de-DE" smtClean="0">
                <a:solidFill>
                  <a:prstClr val="black"/>
                </a:solidFill>
              </a:rPr>
              <a:pPr/>
              <a:t>52</a:t>
            </a:fld>
            <a:endParaRPr lang="de-DE">
              <a:solidFill>
                <a:prstClr val="black"/>
              </a:solidFill>
            </a:endParaRPr>
          </a:p>
        </p:txBody>
      </p:sp>
    </p:spTree>
    <p:extLst>
      <p:ext uri="{BB962C8B-B14F-4D97-AF65-F5344CB8AC3E}">
        <p14:creationId xmlns:p14="http://schemas.microsoft.com/office/powerpoint/2010/main" val="16884605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6363" y="3937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467FF2-DFF4-4847-99A8-F4D2F50D98D7}" type="slidenum">
              <a:rPr lang="de-DE" smtClean="0">
                <a:solidFill>
                  <a:prstClr val="black"/>
                </a:solidFill>
              </a:rPr>
              <a:pPr/>
              <a:t>53</a:t>
            </a:fld>
            <a:endParaRPr lang="de-DE">
              <a:solidFill>
                <a:prstClr val="black"/>
              </a:solidFill>
            </a:endParaRPr>
          </a:p>
        </p:txBody>
      </p:sp>
    </p:spTree>
    <p:extLst>
      <p:ext uri="{BB962C8B-B14F-4D97-AF65-F5344CB8AC3E}">
        <p14:creationId xmlns:p14="http://schemas.microsoft.com/office/powerpoint/2010/main" val="16884605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6363" y="3937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467FF2-DFF4-4847-99A8-F4D2F50D98D7}" type="slidenum">
              <a:rPr lang="de-DE" smtClean="0"/>
              <a:pPr/>
              <a:t>6</a:t>
            </a:fld>
            <a:endParaRPr lang="de-DE"/>
          </a:p>
        </p:txBody>
      </p:sp>
    </p:spTree>
    <p:extLst>
      <p:ext uri="{BB962C8B-B14F-4D97-AF65-F5344CB8AC3E}">
        <p14:creationId xmlns:p14="http://schemas.microsoft.com/office/powerpoint/2010/main" val="293700456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6363" y="3937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467FF2-DFF4-4847-99A8-F4D2F50D98D7}" type="slidenum">
              <a:rPr lang="de-DE" smtClean="0">
                <a:solidFill>
                  <a:prstClr val="black"/>
                </a:solidFill>
              </a:rPr>
              <a:pPr/>
              <a:t>54</a:t>
            </a:fld>
            <a:endParaRPr lang="de-DE">
              <a:solidFill>
                <a:prstClr val="black"/>
              </a:solidFill>
            </a:endParaRPr>
          </a:p>
        </p:txBody>
      </p:sp>
    </p:spTree>
    <p:extLst>
      <p:ext uri="{BB962C8B-B14F-4D97-AF65-F5344CB8AC3E}">
        <p14:creationId xmlns:p14="http://schemas.microsoft.com/office/powerpoint/2010/main" val="168846059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6363" y="3937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467FF2-DFF4-4847-99A8-F4D2F50D98D7}" type="slidenum">
              <a:rPr lang="de-DE" smtClean="0">
                <a:solidFill>
                  <a:prstClr val="black"/>
                </a:solidFill>
              </a:rPr>
              <a:pPr/>
              <a:t>56</a:t>
            </a:fld>
            <a:endParaRPr lang="de-DE">
              <a:solidFill>
                <a:prstClr val="black"/>
              </a:solidFill>
            </a:endParaRPr>
          </a:p>
        </p:txBody>
      </p:sp>
    </p:spTree>
    <p:extLst>
      <p:ext uri="{BB962C8B-B14F-4D97-AF65-F5344CB8AC3E}">
        <p14:creationId xmlns:p14="http://schemas.microsoft.com/office/powerpoint/2010/main" val="168846059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6363" y="3937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467FF2-DFF4-4847-99A8-F4D2F50D98D7}" type="slidenum">
              <a:rPr lang="de-DE" smtClean="0">
                <a:solidFill>
                  <a:prstClr val="black"/>
                </a:solidFill>
              </a:rPr>
              <a:pPr/>
              <a:t>57</a:t>
            </a:fld>
            <a:endParaRPr lang="de-DE">
              <a:solidFill>
                <a:prstClr val="black"/>
              </a:solidFill>
            </a:endParaRPr>
          </a:p>
        </p:txBody>
      </p:sp>
    </p:spTree>
    <p:extLst>
      <p:ext uri="{BB962C8B-B14F-4D97-AF65-F5344CB8AC3E}">
        <p14:creationId xmlns:p14="http://schemas.microsoft.com/office/powerpoint/2010/main" val="168846059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6363" y="3937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467FF2-DFF4-4847-99A8-F4D2F50D98D7}" type="slidenum">
              <a:rPr lang="de-DE" smtClean="0">
                <a:solidFill>
                  <a:prstClr val="black"/>
                </a:solidFill>
              </a:rPr>
              <a:pPr/>
              <a:t>58</a:t>
            </a:fld>
            <a:endParaRPr lang="de-DE">
              <a:solidFill>
                <a:prstClr val="black"/>
              </a:solidFill>
            </a:endParaRPr>
          </a:p>
        </p:txBody>
      </p:sp>
    </p:spTree>
    <p:extLst>
      <p:ext uri="{BB962C8B-B14F-4D97-AF65-F5344CB8AC3E}">
        <p14:creationId xmlns:p14="http://schemas.microsoft.com/office/powerpoint/2010/main" val="168846059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6363" y="3937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467FF2-DFF4-4847-99A8-F4D2F50D98D7}" type="slidenum">
              <a:rPr lang="de-DE" smtClean="0">
                <a:solidFill>
                  <a:prstClr val="black"/>
                </a:solidFill>
              </a:rPr>
              <a:pPr/>
              <a:t>59</a:t>
            </a:fld>
            <a:endParaRPr lang="de-DE">
              <a:solidFill>
                <a:prstClr val="black"/>
              </a:solidFill>
            </a:endParaRPr>
          </a:p>
        </p:txBody>
      </p:sp>
    </p:spTree>
    <p:extLst>
      <p:ext uri="{BB962C8B-B14F-4D97-AF65-F5344CB8AC3E}">
        <p14:creationId xmlns:p14="http://schemas.microsoft.com/office/powerpoint/2010/main" val="168846059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6363" y="3937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467FF2-DFF4-4847-99A8-F4D2F50D98D7}" type="slidenum">
              <a:rPr lang="de-DE" smtClean="0">
                <a:solidFill>
                  <a:prstClr val="black"/>
                </a:solidFill>
              </a:rPr>
              <a:pPr/>
              <a:t>60</a:t>
            </a:fld>
            <a:endParaRPr lang="de-DE">
              <a:solidFill>
                <a:prstClr val="black"/>
              </a:solidFill>
            </a:endParaRPr>
          </a:p>
        </p:txBody>
      </p:sp>
    </p:spTree>
    <p:extLst>
      <p:ext uri="{BB962C8B-B14F-4D97-AF65-F5344CB8AC3E}">
        <p14:creationId xmlns:p14="http://schemas.microsoft.com/office/powerpoint/2010/main" val="168846059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6363" y="3937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467FF2-DFF4-4847-99A8-F4D2F50D98D7}" type="slidenum">
              <a:rPr lang="de-DE" smtClean="0">
                <a:solidFill>
                  <a:prstClr val="black"/>
                </a:solidFill>
              </a:rPr>
              <a:pPr/>
              <a:t>61</a:t>
            </a:fld>
            <a:endParaRPr lang="de-DE">
              <a:solidFill>
                <a:prstClr val="black"/>
              </a:solidFill>
            </a:endParaRPr>
          </a:p>
        </p:txBody>
      </p:sp>
    </p:spTree>
    <p:extLst>
      <p:ext uri="{BB962C8B-B14F-4D97-AF65-F5344CB8AC3E}">
        <p14:creationId xmlns:p14="http://schemas.microsoft.com/office/powerpoint/2010/main" val="168846059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6363" y="3937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467FF2-DFF4-4847-99A8-F4D2F50D98D7}" type="slidenum">
              <a:rPr lang="de-DE" smtClean="0">
                <a:solidFill>
                  <a:prstClr val="black"/>
                </a:solidFill>
              </a:rPr>
              <a:pPr/>
              <a:t>62</a:t>
            </a:fld>
            <a:endParaRPr lang="de-DE">
              <a:solidFill>
                <a:prstClr val="black"/>
              </a:solidFill>
            </a:endParaRPr>
          </a:p>
        </p:txBody>
      </p:sp>
    </p:spTree>
    <p:extLst>
      <p:ext uri="{BB962C8B-B14F-4D97-AF65-F5344CB8AC3E}">
        <p14:creationId xmlns:p14="http://schemas.microsoft.com/office/powerpoint/2010/main" val="168846059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6363" y="3937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467FF2-DFF4-4847-99A8-F4D2F50D98D7}" type="slidenum">
              <a:rPr lang="de-DE" smtClean="0">
                <a:solidFill>
                  <a:prstClr val="black"/>
                </a:solidFill>
              </a:rPr>
              <a:pPr/>
              <a:t>63</a:t>
            </a:fld>
            <a:endParaRPr lang="de-DE">
              <a:solidFill>
                <a:prstClr val="black"/>
              </a:solidFill>
            </a:endParaRPr>
          </a:p>
        </p:txBody>
      </p:sp>
    </p:spTree>
    <p:extLst>
      <p:ext uri="{BB962C8B-B14F-4D97-AF65-F5344CB8AC3E}">
        <p14:creationId xmlns:p14="http://schemas.microsoft.com/office/powerpoint/2010/main" val="168846059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6363" y="3937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467FF2-DFF4-4847-99A8-F4D2F50D98D7}" type="slidenum">
              <a:rPr lang="de-DE" smtClean="0">
                <a:solidFill>
                  <a:prstClr val="black"/>
                </a:solidFill>
              </a:rPr>
              <a:pPr/>
              <a:t>64</a:t>
            </a:fld>
            <a:endParaRPr lang="de-DE">
              <a:solidFill>
                <a:prstClr val="black"/>
              </a:solidFill>
            </a:endParaRPr>
          </a:p>
        </p:txBody>
      </p:sp>
    </p:spTree>
    <p:extLst>
      <p:ext uri="{BB962C8B-B14F-4D97-AF65-F5344CB8AC3E}">
        <p14:creationId xmlns:p14="http://schemas.microsoft.com/office/powerpoint/2010/main" val="16884605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6363" y="3937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467FF2-DFF4-4847-99A8-F4D2F50D98D7}" type="slidenum">
              <a:rPr lang="de-DE" smtClean="0"/>
              <a:pPr/>
              <a:t>7</a:t>
            </a:fld>
            <a:endParaRPr lang="de-DE"/>
          </a:p>
        </p:txBody>
      </p:sp>
    </p:spTree>
    <p:extLst>
      <p:ext uri="{BB962C8B-B14F-4D97-AF65-F5344CB8AC3E}">
        <p14:creationId xmlns:p14="http://schemas.microsoft.com/office/powerpoint/2010/main" val="293700456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6363" y="3937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467FF2-DFF4-4847-99A8-F4D2F50D98D7}" type="slidenum">
              <a:rPr lang="de-DE" smtClean="0">
                <a:solidFill>
                  <a:prstClr val="black"/>
                </a:solidFill>
              </a:rPr>
              <a:pPr/>
              <a:t>65</a:t>
            </a:fld>
            <a:endParaRPr lang="de-DE">
              <a:solidFill>
                <a:prstClr val="black"/>
              </a:solidFill>
            </a:endParaRPr>
          </a:p>
        </p:txBody>
      </p:sp>
    </p:spTree>
    <p:extLst>
      <p:ext uri="{BB962C8B-B14F-4D97-AF65-F5344CB8AC3E}">
        <p14:creationId xmlns:p14="http://schemas.microsoft.com/office/powerpoint/2010/main" val="168846059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6363" y="3937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467FF2-DFF4-4847-99A8-F4D2F50D98D7}" type="slidenum">
              <a:rPr lang="de-DE" smtClean="0">
                <a:solidFill>
                  <a:prstClr val="black"/>
                </a:solidFill>
              </a:rPr>
              <a:pPr/>
              <a:t>66</a:t>
            </a:fld>
            <a:endParaRPr lang="de-DE">
              <a:solidFill>
                <a:prstClr val="black"/>
              </a:solidFill>
            </a:endParaRPr>
          </a:p>
        </p:txBody>
      </p:sp>
    </p:spTree>
    <p:extLst>
      <p:ext uri="{BB962C8B-B14F-4D97-AF65-F5344CB8AC3E}">
        <p14:creationId xmlns:p14="http://schemas.microsoft.com/office/powerpoint/2010/main" val="168846059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6363" y="3937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467FF2-DFF4-4847-99A8-F4D2F50D98D7}" type="slidenum">
              <a:rPr lang="de-DE" smtClean="0">
                <a:solidFill>
                  <a:prstClr val="black"/>
                </a:solidFill>
              </a:rPr>
              <a:pPr/>
              <a:t>67</a:t>
            </a:fld>
            <a:endParaRPr lang="de-DE">
              <a:solidFill>
                <a:prstClr val="black"/>
              </a:solidFill>
            </a:endParaRPr>
          </a:p>
        </p:txBody>
      </p:sp>
    </p:spTree>
    <p:extLst>
      <p:ext uri="{BB962C8B-B14F-4D97-AF65-F5344CB8AC3E}">
        <p14:creationId xmlns:p14="http://schemas.microsoft.com/office/powerpoint/2010/main" val="168846059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6363" y="3937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467FF2-DFF4-4847-99A8-F4D2F50D98D7}" type="slidenum">
              <a:rPr lang="de-DE" smtClean="0">
                <a:solidFill>
                  <a:prstClr val="black"/>
                </a:solidFill>
              </a:rPr>
              <a:pPr/>
              <a:t>68</a:t>
            </a:fld>
            <a:endParaRPr lang="de-DE">
              <a:solidFill>
                <a:prstClr val="black"/>
              </a:solidFill>
            </a:endParaRPr>
          </a:p>
        </p:txBody>
      </p:sp>
    </p:spTree>
    <p:extLst>
      <p:ext uri="{BB962C8B-B14F-4D97-AF65-F5344CB8AC3E}">
        <p14:creationId xmlns:p14="http://schemas.microsoft.com/office/powerpoint/2010/main" val="168846059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6363" y="3937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467FF2-DFF4-4847-99A8-F4D2F50D98D7}" type="slidenum">
              <a:rPr lang="de-DE" smtClean="0">
                <a:solidFill>
                  <a:prstClr val="black"/>
                </a:solidFill>
              </a:rPr>
              <a:pPr/>
              <a:t>69</a:t>
            </a:fld>
            <a:endParaRPr lang="de-DE">
              <a:solidFill>
                <a:prstClr val="black"/>
              </a:solidFill>
            </a:endParaRPr>
          </a:p>
        </p:txBody>
      </p:sp>
    </p:spTree>
    <p:extLst>
      <p:ext uri="{BB962C8B-B14F-4D97-AF65-F5344CB8AC3E}">
        <p14:creationId xmlns:p14="http://schemas.microsoft.com/office/powerpoint/2010/main" val="168846059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6363" y="3937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467FF2-DFF4-4847-99A8-F4D2F50D98D7}" type="slidenum">
              <a:rPr lang="de-DE" smtClean="0">
                <a:solidFill>
                  <a:prstClr val="black"/>
                </a:solidFill>
              </a:rPr>
              <a:pPr/>
              <a:t>70</a:t>
            </a:fld>
            <a:endParaRPr lang="de-DE">
              <a:solidFill>
                <a:prstClr val="black"/>
              </a:solidFill>
            </a:endParaRPr>
          </a:p>
        </p:txBody>
      </p:sp>
    </p:spTree>
    <p:extLst>
      <p:ext uri="{BB962C8B-B14F-4D97-AF65-F5344CB8AC3E}">
        <p14:creationId xmlns:p14="http://schemas.microsoft.com/office/powerpoint/2010/main" val="168846059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6363" y="3937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467FF2-DFF4-4847-99A8-F4D2F50D98D7}" type="slidenum">
              <a:rPr lang="de-DE" smtClean="0">
                <a:solidFill>
                  <a:prstClr val="black"/>
                </a:solidFill>
              </a:rPr>
              <a:pPr/>
              <a:t>71</a:t>
            </a:fld>
            <a:endParaRPr lang="de-DE">
              <a:solidFill>
                <a:prstClr val="black"/>
              </a:solidFill>
            </a:endParaRPr>
          </a:p>
        </p:txBody>
      </p:sp>
    </p:spTree>
    <p:extLst>
      <p:ext uri="{BB962C8B-B14F-4D97-AF65-F5344CB8AC3E}">
        <p14:creationId xmlns:p14="http://schemas.microsoft.com/office/powerpoint/2010/main" val="168846059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6363" y="393700"/>
            <a:ext cx="4572000" cy="3429000"/>
          </a:xfrm>
        </p:spPr>
      </p:sp>
      <p:sp>
        <p:nvSpPr>
          <p:cNvPr id="3" name="Notes Placeholder 2"/>
          <p:cNvSpPr>
            <a:spLocks noGrp="1"/>
          </p:cNvSpPr>
          <p:nvPr>
            <p:ph type="body" idx="1"/>
          </p:nvPr>
        </p:nvSpPr>
        <p:spPr/>
        <p:txBody>
          <a:bodyPr/>
          <a:lstStyle/>
          <a:p>
            <a:r>
              <a:rPr lang="en-US" dirty="0" smtClean="0"/>
              <a:t>CHARACTERISTICS/COLLECTION_ITEMS</a:t>
            </a:r>
            <a:endParaRPr lang="en-US" dirty="0"/>
          </a:p>
        </p:txBody>
      </p:sp>
      <p:sp>
        <p:nvSpPr>
          <p:cNvPr id="4" name="Slide Number Placeholder 3"/>
          <p:cNvSpPr>
            <a:spLocks noGrp="1"/>
          </p:cNvSpPr>
          <p:nvPr>
            <p:ph type="sldNum" sz="quarter" idx="10"/>
          </p:nvPr>
        </p:nvSpPr>
        <p:spPr/>
        <p:txBody>
          <a:bodyPr/>
          <a:lstStyle/>
          <a:p>
            <a:fld id="{47467FF2-DFF4-4847-99A8-F4D2F50D98D7}" type="slidenum">
              <a:rPr lang="de-DE" smtClean="0">
                <a:solidFill>
                  <a:prstClr val="black"/>
                </a:solidFill>
              </a:rPr>
              <a:pPr/>
              <a:t>72</a:t>
            </a:fld>
            <a:endParaRPr lang="de-DE">
              <a:solidFill>
                <a:prstClr val="black"/>
              </a:solidFill>
            </a:endParaRPr>
          </a:p>
        </p:txBody>
      </p:sp>
    </p:spTree>
    <p:extLst>
      <p:ext uri="{BB962C8B-B14F-4D97-AF65-F5344CB8AC3E}">
        <p14:creationId xmlns:p14="http://schemas.microsoft.com/office/powerpoint/2010/main" val="168846059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6363" y="393700"/>
            <a:ext cx="4572000" cy="3429000"/>
          </a:xfrm>
        </p:spPr>
      </p:sp>
      <p:sp>
        <p:nvSpPr>
          <p:cNvPr id="3" name="Notes Placeholder 2"/>
          <p:cNvSpPr>
            <a:spLocks noGrp="1"/>
          </p:cNvSpPr>
          <p:nvPr>
            <p:ph type="body" idx="1"/>
          </p:nvPr>
        </p:nvSpPr>
        <p:spPr/>
        <p:txBody>
          <a:bodyPr/>
          <a:lstStyle/>
          <a:p>
            <a:r>
              <a:rPr lang="en-US" dirty="0" smtClean="0"/>
              <a:t>CHARACTERISTICS/COLLECTION_ITEMS</a:t>
            </a:r>
            <a:endParaRPr lang="en-US" dirty="0"/>
          </a:p>
        </p:txBody>
      </p:sp>
      <p:sp>
        <p:nvSpPr>
          <p:cNvPr id="4" name="Slide Number Placeholder 3"/>
          <p:cNvSpPr>
            <a:spLocks noGrp="1"/>
          </p:cNvSpPr>
          <p:nvPr>
            <p:ph type="sldNum" sz="quarter" idx="10"/>
          </p:nvPr>
        </p:nvSpPr>
        <p:spPr/>
        <p:txBody>
          <a:bodyPr/>
          <a:lstStyle/>
          <a:p>
            <a:fld id="{47467FF2-DFF4-4847-99A8-F4D2F50D98D7}" type="slidenum">
              <a:rPr lang="de-DE" smtClean="0">
                <a:solidFill>
                  <a:prstClr val="black"/>
                </a:solidFill>
              </a:rPr>
              <a:pPr/>
              <a:t>73</a:t>
            </a:fld>
            <a:endParaRPr lang="de-DE">
              <a:solidFill>
                <a:prstClr val="black"/>
              </a:solidFill>
            </a:endParaRPr>
          </a:p>
        </p:txBody>
      </p:sp>
    </p:spTree>
    <p:extLst>
      <p:ext uri="{BB962C8B-B14F-4D97-AF65-F5344CB8AC3E}">
        <p14:creationId xmlns:p14="http://schemas.microsoft.com/office/powerpoint/2010/main" val="168846059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6363" y="3937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467FF2-DFF4-4847-99A8-F4D2F50D98D7}" type="slidenum">
              <a:rPr lang="de-DE" smtClean="0">
                <a:solidFill>
                  <a:prstClr val="black"/>
                </a:solidFill>
              </a:rPr>
              <a:pPr/>
              <a:t>75</a:t>
            </a:fld>
            <a:endParaRPr lang="de-DE">
              <a:solidFill>
                <a:prstClr val="black"/>
              </a:solidFill>
            </a:endParaRPr>
          </a:p>
        </p:txBody>
      </p:sp>
    </p:spTree>
    <p:extLst>
      <p:ext uri="{BB962C8B-B14F-4D97-AF65-F5344CB8AC3E}">
        <p14:creationId xmlns:p14="http://schemas.microsoft.com/office/powerpoint/2010/main" val="16884605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6363" y="3937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467FF2-DFF4-4847-99A8-F4D2F50D98D7}" type="slidenum">
              <a:rPr lang="de-DE" smtClean="0"/>
              <a:pPr/>
              <a:t>8</a:t>
            </a:fld>
            <a:endParaRPr lang="de-DE"/>
          </a:p>
        </p:txBody>
      </p:sp>
    </p:spTree>
    <p:extLst>
      <p:ext uri="{BB962C8B-B14F-4D97-AF65-F5344CB8AC3E}">
        <p14:creationId xmlns:p14="http://schemas.microsoft.com/office/powerpoint/2010/main" val="293700456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6363" y="3937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467FF2-DFF4-4847-99A8-F4D2F50D98D7}" type="slidenum">
              <a:rPr lang="de-DE" smtClean="0">
                <a:solidFill>
                  <a:prstClr val="black"/>
                </a:solidFill>
              </a:rPr>
              <a:pPr/>
              <a:t>76</a:t>
            </a:fld>
            <a:endParaRPr lang="de-DE">
              <a:solidFill>
                <a:prstClr val="black"/>
              </a:solidFill>
            </a:endParaRPr>
          </a:p>
        </p:txBody>
      </p:sp>
    </p:spTree>
    <p:extLst>
      <p:ext uri="{BB962C8B-B14F-4D97-AF65-F5344CB8AC3E}">
        <p14:creationId xmlns:p14="http://schemas.microsoft.com/office/powerpoint/2010/main" val="168846059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6363" y="3937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467FF2-DFF4-4847-99A8-F4D2F50D98D7}" type="slidenum">
              <a:rPr lang="de-DE" smtClean="0">
                <a:solidFill>
                  <a:prstClr val="black"/>
                </a:solidFill>
              </a:rPr>
              <a:pPr/>
              <a:t>77</a:t>
            </a:fld>
            <a:endParaRPr lang="de-DE">
              <a:solidFill>
                <a:prstClr val="black"/>
              </a:solidFill>
            </a:endParaRPr>
          </a:p>
        </p:txBody>
      </p:sp>
    </p:spTree>
    <p:extLst>
      <p:ext uri="{BB962C8B-B14F-4D97-AF65-F5344CB8AC3E}">
        <p14:creationId xmlns:p14="http://schemas.microsoft.com/office/powerpoint/2010/main" val="168846059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6363" y="3937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467FF2-DFF4-4847-99A8-F4D2F50D98D7}" type="slidenum">
              <a:rPr lang="de-DE" smtClean="0">
                <a:solidFill>
                  <a:prstClr val="black"/>
                </a:solidFill>
              </a:rPr>
              <a:pPr/>
              <a:t>78</a:t>
            </a:fld>
            <a:endParaRPr lang="de-DE">
              <a:solidFill>
                <a:prstClr val="black"/>
              </a:solidFill>
            </a:endParaRPr>
          </a:p>
        </p:txBody>
      </p:sp>
    </p:spTree>
    <p:extLst>
      <p:ext uri="{BB962C8B-B14F-4D97-AF65-F5344CB8AC3E}">
        <p14:creationId xmlns:p14="http://schemas.microsoft.com/office/powerpoint/2010/main" val="168846059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6363" y="3937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467FF2-DFF4-4847-99A8-F4D2F50D98D7}" type="slidenum">
              <a:rPr lang="de-DE" smtClean="0">
                <a:solidFill>
                  <a:prstClr val="black"/>
                </a:solidFill>
              </a:rPr>
              <a:pPr/>
              <a:t>80</a:t>
            </a:fld>
            <a:endParaRPr lang="de-DE">
              <a:solidFill>
                <a:prstClr val="black"/>
              </a:solidFill>
            </a:endParaRPr>
          </a:p>
        </p:txBody>
      </p:sp>
    </p:spTree>
    <p:extLst>
      <p:ext uri="{BB962C8B-B14F-4D97-AF65-F5344CB8AC3E}">
        <p14:creationId xmlns:p14="http://schemas.microsoft.com/office/powerpoint/2010/main" val="168846059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6363" y="3937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467FF2-DFF4-4847-99A8-F4D2F50D98D7}" type="slidenum">
              <a:rPr lang="de-DE" smtClean="0">
                <a:solidFill>
                  <a:prstClr val="black"/>
                </a:solidFill>
              </a:rPr>
              <a:pPr/>
              <a:t>81</a:t>
            </a:fld>
            <a:endParaRPr lang="de-DE">
              <a:solidFill>
                <a:prstClr val="black"/>
              </a:solidFill>
            </a:endParaRPr>
          </a:p>
        </p:txBody>
      </p:sp>
    </p:spTree>
    <p:extLst>
      <p:ext uri="{BB962C8B-B14F-4D97-AF65-F5344CB8AC3E}">
        <p14:creationId xmlns:p14="http://schemas.microsoft.com/office/powerpoint/2010/main" val="168846059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6363" y="3937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467FF2-DFF4-4847-99A8-F4D2F50D98D7}" type="slidenum">
              <a:rPr lang="de-DE" smtClean="0">
                <a:solidFill>
                  <a:prstClr val="black"/>
                </a:solidFill>
              </a:rPr>
              <a:pPr/>
              <a:t>82</a:t>
            </a:fld>
            <a:endParaRPr lang="de-DE">
              <a:solidFill>
                <a:prstClr val="black"/>
              </a:solidFill>
            </a:endParaRPr>
          </a:p>
        </p:txBody>
      </p:sp>
    </p:spTree>
    <p:extLst>
      <p:ext uri="{BB962C8B-B14F-4D97-AF65-F5344CB8AC3E}">
        <p14:creationId xmlns:p14="http://schemas.microsoft.com/office/powerpoint/2010/main" val="168846059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6363" y="3937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467FF2-DFF4-4847-99A8-F4D2F50D98D7}" type="slidenum">
              <a:rPr lang="de-DE" smtClean="0">
                <a:solidFill>
                  <a:prstClr val="black"/>
                </a:solidFill>
              </a:rPr>
              <a:pPr/>
              <a:t>84</a:t>
            </a:fld>
            <a:endParaRPr lang="de-DE">
              <a:solidFill>
                <a:prstClr val="black"/>
              </a:solidFill>
            </a:endParaRPr>
          </a:p>
        </p:txBody>
      </p:sp>
    </p:spTree>
    <p:extLst>
      <p:ext uri="{BB962C8B-B14F-4D97-AF65-F5344CB8AC3E}">
        <p14:creationId xmlns:p14="http://schemas.microsoft.com/office/powerpoint/2010/main" val="168846059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6363" y="3937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467FF2-DFF4-4847-99A8-F4D2F50D98D7}" type="slidenum">
              <a:rPr lang="de-DE" smtClean="0">
                <a:solidFill>
                  <a:prstClr val="black"/>
                </a:solidFill>
              </a:rPr>
              <a:pPr/>
              <a:t>85</a:t>
            </a:fld>
            <a:endParaRPr lang="de-DE">
              <a:solidFill>
                <a:prstClr val="black"/>
              </a:solidFill>
            </a:endParaRPr>
          </a:p>
        </p:txBody>
      </p:sp>
    </p:spTree>
    <p:extLst>
      <p:ext uri="{BB962C8B-B14F-4D97-AF65-F5344CB8AC3E}">
        <p14:creationId xmlns:p14="http://schemas.microsoft.com/office/powerpoint/2010/main" val="168846059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6363" y="3937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467FF2-DFF4-4847-99A8-F4D2F50D98D7}" type="slidenum">
              <a:rPr lang="de-DE" smtClean="0">
                <a:solidFill>
                  <a:prstClr val="black"/>
                </a:solidFill>
              </a:rPr>
              <a:pPr/>
              <a:t>86</a:t>
            </a:fld>
            <a:endParaRPr lang="de-DE">
              <a:solidFill>
                <a:prstClr val="black"/>
              </a:solidFill>
            </a:endParaRPr>
          </a:p>
        </p:txBody>
      </p:sp>
    </p:spTree>
    <p:extLst>
      <p:ext uri="{BB962C8B-B14F-4D97-AF65-F5344CB8AC3E}">
        <p14:creationId xmlns:p14="http://schemas.microsoft.com/office/powerpoint/2010/main" val="168846059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6363" y="3937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467FF2-DFF4-4847-99A8-F4D2F50D98D7}" type="slidenum">
              <a:rPr lang="de-DE" smtClean="0">
                <a:solidFill>
                  <a:prstClr val="black"/>
                </a:solidFill>
              </a:rPr>
              <a:pPr/>
              <a:t>87</a:t>
            </a:fld>
            <a:endParaRPr lang="de-DE">
              <a:solidFill>
                <a:prstClr val="black"/>
              </a:solidFill>
            </a:endParaRPr>
          </a:p>
        </p:txBody>
      </p:sp>
    </p:spTree>
    <p:extLst>
      <p:ext uri="{BB962C8B-B14F-4D97-AF65-F5344CB8AC3E}">
        <p14:creationId xmlns:p14="http://schemas.microsoft.com/office/powerpoint/2010/main" val="16884605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6363" y="3937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467FF2-DFF4-4847-99A8-F4D2F50D98D7}" type="slidenum">
              <a:rPr lang="de-DE" smtClean="0"/>
              <a:pPr/>
              <a:t>9</a:t>
            </a:fld>
            <a:endParaRPr lang="de-DE"/>
          </a:p>
        </p:txBody>
      </p:sp>
    </p:spTree>
    <p:extLst>
      <p:ext uri="{BB962C8B-B14F-4D97-AF65-F5344CB8AC3E}">
        <p14:creationId xmlns:p14="http://schemas.microsoft.com/office/powerpoint/2010/main" val="293700456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6363" y="3937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467FF2-DFF4-4847-99A8-F4D2F50D98D7}" type="slidenum">
              <a:rPr lang="de-DE" smtClean="0">
                <a:solidFill>
                  <a:prstClr val="black"/>
                </a:solidFill>
              </a:rPr>
              <a:pPr/>
              <a:t>88</a:t>
            </a:fld>
            <a:endParaRPr lang="de-DE">
              <a:solidFill>
                <a:prstClr val="black"/>
              </a:solidFill>
            </a:endParaRPr>
          </a:p>
        </p:txBody>
      </p:sp>
    </p:spTree>
    <p:extLst>
      <p:ext uri="{BB962C8B-B14F-4D97-AF65-F5344CB8AC3E}">
        <p14:creationId xmlns:p14="http://schemas.microsoft.com/office/powerpoint/2010/main" val="168846059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6363" y="3937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467FF2-DFF4-4847-99A8-F4D2F50D98D7}" type="slidenum">
              <a:rPr lang="de-DE" smtClean="0">
                <a:solidFill>
                  <a:prstClr val="black"/>
                </a:solidFill>
              </a:rPr>
              <a:pPr/>
              <a:t>90</a:t>
            </a:fld>
            <a:endParaRPr lang="de-DE">
              <a:solidFill>
                <a:prstClr val="black"/>
              </a:solidFill>
            </a:endParaRPr>
          </a:p>
        </p:txBody>
      </p:sp>
    </p:spTree>
    <p:extLst>
      <p:ext uri="{BB962C8B-B14F-4D97-AF65-F5344CB8AC3E}">
        <p14:creationId xmlns:p14="http://schemas.microsoft.com/office/powerpoint/2010/main" val="168846059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6363" y="3937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467FF2-DFF4-4847-99A8-F4D2F50D98D7}" type="slidenum">
              <a:rPr lang="de-DE" smtClean="0">
                <a:solidFill>
                  <a:prstClr val="black"/>
                </a:solidFill>
              </a:rPr>
              <a:pPr/>
              <a:t>91</a:t>
            </a:fld>
            <a:endParaRPr lang="de-DE">
              <a:solidFill>
                <a:prstClr val="black"/>
              </a:solidFill>
            </a:endParaRPr>
          </a:p>
        </p:txBody>
      </p:sp>
    </p:spTree>
    <p:extLst>
      <p:ext uri="{BB962C8B-B14F-4D97-AF65-F5344CB8AC3E}">
        <p14:creationId xmlns:p14="http://schemas.microsoft.com/office/powerpoint/2010/main" val="168846059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6363" y="3937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467FF2-DFF4-4847-99A8-F4D2F50D98D7}" type="slidenum">
              <a:rPr lang="de-DE" smtClean="0">
                <a:solidFill>
                  <a:prstClr val="black"/>
                </a:solidFill>
              </a:rPr>
              <a:pPr/>
              <a:t>93</a:t>
            </a:fld>
            <a:endParaRPr lang="de-DE">
              <a:solidFill>
                <a:prstClr val="black"/>
              </a:solidFill>
            </a:endParaRPr>
          </a:p>
        </p:txBody>
      </p:sp>
    </p:spTree>
    <p:extLst>
      <p:ext uri="{BB962C8B-B14F-4D97-AF65-F5344CB8AC3E}">
        <p14:creationId xmlns:p14="http://schemas.microsoft.com/office/powerpoint/2010/main" val="168846059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6363" y="3937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467FF2-DFF4-4847-99A8-F4D2F50D98D7}" type="slidenum">
              <a:rPr lang="de-DE" smtClean="0">
                <a:solidFill>
                  <a:prstClr val="black"/>
                </a:solidFill>
              </a:rPr>
              <a:pPr/>
              <a:t>94</a:t>
            </a:fld>
            <a:endParaRPr lang="de-DE">
              <a:solidFill>
                <a:prstClr val="black"/>
              </a:solidFill>
            </a:endParaRPr>
          </a:p>
        </p:txBody>
      </p:sp>
    </p:spTree>
    <p:extLst>
      <p:ext uri="{BB962C8B-B14F-4D97-AF65-F5344CB8AC3E}">
        <p14:creationId xmlns:p14="http://schemas.microsoft.com/office/powerpoint/2010/main" val="168846059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6363" y="3937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467FF2-DFF4-4847-99A8-F4D2F50D98D7}" type="slidenum">
              <a:rPr lang="de-DE" smtClean="0">
                <a:solidFill>
                  <a:prstClr val="black"/>
                </a:solidFill>
              </a:rPr>
              <a:pPr/>
              <a:t>95</a:t>
            </a:fld>
            <a:endParaRPr lang="de-DE">
              <a:solidFill>
                <a:prstClr val="black"/>
              </a:solidFill>
            </a:endParaRPr>
          </a:p>
        </p:txBody>
      </p:sp>
    </p:spTree>
    <p:extLst>
      <p:ext uri="{BB962C8B-B14F-4D97-AF65-F5344CB8AC3E}">
        <p14:creationId xmlns:p14="http://schemas.microsoft.com/office/powerpoint/2010/main" val="168846059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6363" y="3937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467FF2-DFF4-4847-99A8-F4D2F50D98D7}" type="slidenum">
              <a:rPr lang="de-DE" smtClean="0">
                <a:solidFill>
                  <a:prstClr val="black"/>
                </a:solidFill>
              </a:rPr>
              <a:pPr/>
              <a:t>96</a:t>
            </a:fld>
            <a:endParaRPr lang="de-DE">
              <a:solidFill>
                <a:prstClr val="black"/>
              </a:solidFill>
            </a:endParaRPr>
          </a:p>
        </p:txBody>
      </p:sp>
    </p:spTree>
    <p:extLst>
      <p:ext uri="{BB962C8B-B14F-4D97-AF65-F5344CB8AC3E}">
        <p14:creationId xmlns:p14="http://schemas.microsoft.com/office/powerpoint/2010/main" val="168846059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6363" y="3937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467FF2-DFF4-4847-99A8-F4D2F50D98D7}" type="slidenum">
              <a:rPr lang="de-DE" smtClean="0">
                <a:solidFill>
                  <a:prstClr val="black"/>
                </a:solidFill>
              </a:rPr>
              <a:pPr/>
              <a:t>98</a:t>
            </a:fld>
            <a:endParaRPr lang="de-DE">
              <a:solidFill>
                <a:prstClr val="black"/>
              </a:solidFill>
            </a:endParaRPr>
          </a:p>
        </p:txBody>
      </p:sp>
    </p:spTree>
    <p:extLst>
      <p:ext uri="{BB962C8B-B14F-4D97-AF65-F5344CB8AC3E}">
        <p14:creationId xmlns:p14="http://schemas.microsoft.com/office/powerpoint/2010/main" val="168846059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6363" y="3937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467FF2-DFF4-4847-99A8-F4D2F50D98D7}" type="slidenum">
              <a:rPr lang="de-DE" smtClean="0">
                <a:solidFill>
                  <a:prstClr val="black"/>
                </a:solidFill>
              </a:rPr>
              <a:pPr/>
              <a:t>99</a:t>
            </a:fld>
            <a:endParaRPr lang="de-DE">
              <a:solidFill>
                <a:prstClr val="black"/>
              </a:solidFill>
            </a:endParaRPr>
          </a:p>
        </p:txBody>
      </p:sp>
    </p:spTree>
    <p:extLst>
      <p:ext uri="{BB962C8B-B14F-4D97-AF65-F5344CB8AC3E}">
        <p14:creationId xmlns:p14="http://schemas.microsoft.com/office/powerpoint/2010/main" val="168846059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6363" y="3937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467FF2-DFF4-4847-99A8-F4D2F50D98D7}" type="slidenum">
              <a:rPr lang="de-DE" smtClean="0">
                <a:solidFill>
                  <a:prstClr val="black"/>
                </a:solidFill>
              </a:rPr>
              <a:pPr/>
              <a:t>100</a:t>
            </a:fld>
            <a:endParaRPr lang="de-DE">
              <a:solidFill>
                <a:prstClr val="black"/>
              </a:solidFill>
            </a:endParaRPr>
          </a:p>
        </p:txBody>
      </p:sp>
    </p:spTree>
    <p:extLst>
      <p:ext uri="{BB962C8B-B14F-4D97-AF65-F5344CB8AC3E}">
        <p14:creationId xmlns:p14="http://schemas.microsoft.com/office/powerpoint/2010/main" val="16884605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6363" y="3937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467FF2-DFF4-4847-99A8-F4D2F50D98D7}" type="slidenum">
              <a:rPr lang="de-DE" smtClean="0"/>
              <a:pPr/>
              <a:t>20</a:t>
            </a:fld>
            <a:endParaRPr lang="de-DE"/>
          </a:p>
        </p:txBody>
      </p:sp>
    </p:spTree>
    <p:extLst>
      <p:ext uri="{BB962C8B-B14F-4D97-AF65-F5344CB8AC3E}">
        <p14:creationId xmlns:p14="http://schemas.microsoft.com/office/powerpoint/2010/main" val="168846059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6363" y="393700"/>
            <a:ext cx="4572000" cy="3429000"/>
          </a:xfrm>
        </p:spPr>
      </p:sp>
      <p:sp>
        <p:nvSpPr>
          <p:cNvPr id="3" name="Notizenplatzhalter 2"/>
          <p:cNvSpPr>
            <a:spLocks noGrp="1"/>
          </p:cNvSpPr>
          <p:nvPr>
            <p:ph type="body" idx="1"/>
          </p:nvPr>
        </p:nvSpPr>
        <p:spPr/>
        <p:txBody>
          <a:bodyPr/>
          <a:lstStyle/>
          <a:p>
            <a:endParaRPr lang="de-DE"/>
          </a:p>
        </p:txBody>
      </p:sp>
    </p:spTree>
    <p:extLst>
      <p:ext uri="{BB962C8B-B14F-4D97-AF65-F5344CB8AC3E}">
        <p14:creationId xmlns:p14="http://schemas.microsoft.com/office/powerpoint/2010/main" val="314026198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6363" y="393700"/>
            <a:ext cx="4572000" cy="3429000"/>
          </a:xfrm>
        </p:spPr>
      </p:sp>
      <p:sp>
        <p:nvSpPr>
          <p:cNvPr id="3" name="Notizenplatzhalter 2"/>
          <p:cNvSpPr>
            <a:spLocks noGrp="1"/>
          </p:cNvSpPr>
          <p:nvPr>
            <p:ph type="body" idx="1"/>
          </p:nvPr>
        </p:nvSpPr>
        <p:spPr/>
        <p:txBody>
          <a:bodyPr/>
          <a:lstStyle/>
          <a:p>
            <a:endParaRPr lang="de-DE"/>
          </a:p>
        </p:txBody>
      </p:sp>
    </p:spTree>
    <p:extLst>
      <p:ext uri="{BB962C8B-B14F-4D97-AF65-F5344CB8AC3E}">
        <p14:creationId xmlns:p14="http://schemas.microsoft.com/office/powerpoint/2010/main" val="192071948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6363" y="393700"/>
            <a:ext cx="4572000" cy="3429000"/>
          </a:xfrm>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4519442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6363" y="3937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467FF2-DFF4-4847-99A8-F4D2F50D98D7}" type="slidenum">
              <a:rPr lang="de-DE" smtClean="0"/>
              <a:pPr/>
              <a:t>21</a:t>
            </a:fld>
            <a:endParaRPr lang="de-DE"/>
          </a:p>
        </p:txBody>
      </p:sp>
    </p:spTree>
    <p:extLst>
      <p:ext uri="{BB962C8B-B14F-4D97-AF65-F5344CB8AC3E}">
        <p14:creationId xmlns:p14="http://schemas.microsoft.com/office/powerpoint/2010/main" val="1688460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_Title_Text">
    <p:spTree>
      <p:nvGrpSpPr>
        <p:cNvPr id="1" name=""/>
        <p:cNvGrpSpPr/>
        <p:nvPr/>
      </p:nvGrpSpPr>
      <p:grpSpPr>
        <a:xfrm>
          <a:off x="0" y="0"/>
          <a:ext cx="0" cy="0"/>
          <a:chOff x="0" y="0"/>
          <a:chExt cx="0" cy="0"/>
        </a:xfrm>
      </p:grpSpPr>
      <p:sp>
        <p:nvSpPr>
          <p:cNvPr id="6" name="Inhaltsplatzhalter 5"/>
          <p:cNvSpPr>
            <a:spLocks noGrp="1"/>
          </p:cNvSpPr>
          <p:nvPr>
            <p:ph sz="quarter" idx="10" hasCustomPrompt="1"/>
          </p:nvPr>
        </p:nvSpPr>
        <p:spPr>
          <a:xfrm>
            <a:off x="252413" y="1539875"/>
            <a:ext cx="4703635" cy="5075238"/>
          </a:xfrm>
          <a:prstGeom prst="rect">
            <a:avLst/>
          </a:prstGeom>
        </p:spPr>
        <p:txBody>
          <a:bodyPr anchor="ctr" anchorCtr="0"/>
          <a:lstStyle>
            <a:lvl1pPr marL="0" indent="0" algn="l">
              <a:buNone/>
              <a:defRPr sz="2600" b="0"/>
            </a:lvl1pPr>
          </a:lstStyle>
          <a:p>
            <a:pPr lvl="0"/>
            <a:r>
              <a:rPr lang="en-US" noProof="0" dirty="0" smtClean="0"/>
              <a:t>Headline</a:t>
            </a:r>
          </a:p>
        </p:txBody>
      </p:sp>
      <p:sp>
        <p:nvSpPr>
          <p:cNvPr id="4" name="Titelplatzhalter 49"/>
          <p:cNvSpPr>
            <a:spLocks noGrp="1"/>
          </p:cNvSpPr>
          <p:nvPr>
            <p:ph type="title"/>
          </p:nvPr>
        </p:nvSpPr>
        <p:spPr>
          <a:xfrm>
            <a:off x="90488" y="-1"/>
            <a:ext cx="5024437" cy="1279525"/>
          </a:xfrm>
          <a:prstGeom prst="rect">
            <a:avLst/>
          </a:prstGeom>
        </p:spPr>
        <p:txBody>
          <a:bodyPr vert="horz" lIns="0" tIns="72000" rIns="0" bIns="72000" rtlCol="0" anchor="ctr">
            <a:normAutofit/>
          </a:bodyPr>
          <a:lstStyle>
            <a:lvl1pPr>
              <a:defRPr sz="2400"/>
            </a:lvl1pPr>
          </a:lstStyle>
          <a:p>
            <a:r>
              <a:rPr lang="en-US" noProof="0" smtClean="0"/>
              <a:t>Click to edit Master title style</a:t>
            </a:r>
            <a:endParaRPr lang="en-US" noProof="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_End_Text">
    <p:spTree>
      <p:nvGrpSpPr>
        <p:cNvPr id="1" name=""/>
        <p:cNvGrpSpPr/>
        <p:nvPr/>
      </p:nvGrpSpPr>
      <p:grpSpPr>
        <a:xfrm>
          <a:off x="0" y="0"/>
          <a:ext cx="0" cy="0"/>
          <a:chOff x="0" y="0"/>
          <a:chExt cx="0" cy="0"/>
        </a:xfrm>
      </p:grpSpPr>
      <p:sp>
        <p:nvSpPr>
          <p:cNvPr id="6" name="Inhaltsplatzhalter 5"/>
          <p:cNvSpPr>
            <a:spLocks noGrp="1"/>
          </p:cNvSpPr>
          <p:nvPr>
            <p:ph sz="quarter" idx="10" hasCustomPrompt="1"/>
          </p:nvPr>
        </p:nvSpPr>
        <p:spPr>
          <a:xfrm>
            <a:off x="252413" y="1539875"/>
            <a:ext cx="4703635" cy="5075238"/>
          </a:xfrm>
          <a:prstGeom prst="rect">
            <a:avLst/>
          </a:prstGeom>
        </p:spPr>
        <p:txBody>
          <a:bodyPr anchor="ctr"/>
          <a:lstStyle>
            <a:lvl1pPr marL="0" indent="0" algn="l">
              <a:buNone/>
              <a:defRPr sz="2600" b="0" baseline="0">
                <a:solidFill>
                  <a:schemeClr val="tx1"/>
                </a:solidFill>
              </a:defRPr>
            </a:lvl1pPr>
          </a:lstStyle>
          <a:p>
            <a:pPr lvl="0"/>
            <a:r>
              <a:rPr lang="en-US" dirty="0" smtClean="0"/>
              <a:t>Thank you for your attention</a:t>
            </a:r>
          </a:p>
        </p:txBody>
      </p:sp>
      <p:sp>
        <p:nvSpPr>
          <p:cNvPr id="4" name="Titelplatzhalter 49"/>
          <p:cNvSpPr>
            <a:spLocks noGrp="1"/>
          </p:cNvSpPr>
          <p:nvPr>
            <p:ph type="title"/>
          </p:nvPr>
        </p:nvSpPr>
        <p:spPr>
          <a:xfrm>
            <a:off x="90488" y="-1"/>
            <a:ext cx="5024437" cy="1279525"/>
          </a:xfrm>
          <a:prstGeom prst="rect">
            <a:avLst/>
          </a:prstGeom>
        </p:spPr>
        <p:txBody>
          <a:bodyPr vert="horz" lIns="0" tIns="72000" rIns="0" bIns="72000" rtlCol="0" anchor="ctr">
            <a:normAutofit/>
          </a:bodyPr>
          <a:lstStyle>
            <a:lvl1pPr>
              <a:defRPr sz="2400"/>
            </a:lvl1pPr>
          </a:lstStyle>
          <a:p>
            <a:r>
              <a:rPr lang="de-DE" dirty="0" smtClean="0"/>
              <a:t>Titelmasterformat durch Klicken bearbeiten</a:t>
            </a:r>
            <a:endParaRPr lang="de-DE"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lvl1pPr>
              <a:defRPr b="0" i="0" baseline="0"/>
            </a:lvl1pPr>
          </a:lstStyle>
          <a:p>
            <a:r>
              <a:rPr lang="en-US" noProof="0" smtClean="0"/>
              <a:t>Titelmasterformat durch Klicken bearbeiten</a:t>
            </a:r>
            <a:endParaRPr lang="en-US" noProof="0"/>
          </a:p>
        </p:txBody>
      </p:sp>
      <p:sp>
        <p:nvSpPr>
          <p:cNvPr id="3" name="Datumsplatzhalter 2"/>
          <p:cNvSpPr>
            <a:spLocks noGrp="1"/>
          </p:cNvSpPr>
          <p:nvPr>
            <p:ph type="dt" sz="half" idx="10"/>
          </p:nvPr>
        </p:nvSpPr>
        <p:spPr/>
        <p:txBody>
          <a:bodyPr/>
          <a:lstStyle/>
          <a:p>
            <a:endParaRPr lang="en-US">
              <a:solidFill>
                <a:srgbClr val="000000">
                  <a:tint val="75000"/>
                </a:srgbClr>
              </a:solidFill>
            </a:endParaRPr>
          </a:p>
        </p:txBody>
      </p:sp>
      <p:sp>
        <p:nvSpPr>
          <p:cNvPr id="5" name="Foliennummernplatzhalter 4"/>
          <p:cNvSpPr>
            <a:spLocks noGrp="1"/>
          </p:cNvSpPr>
          <p:nvPr>
            <p:ph type="sldNum" sz="quarter" idx="11"/>
          </p:nvPr>
        </p:nvSpPr>
        <p:spPr/>
        <p:txBody>
          <a:bodyPr/>
          <a:lstStyle/>
          <a:p>
            <a:fld id="{C92A5BE7-F7C7-4962-87DA-9D94C7457F71}" type="slidenum">
              <a:rPr lang="en-US" smtClean="0">
                <a:solidFill>
                  <a:srgbClr val="000000">
                    <a:tint val="75000"/>
                  </a:srgbClr>
                </a:solidFill>
              </a:rPr>
              <a:pPr/>
              <a:t>‹#›</a:t>
            </a:fld>
            <a:endParaRPr lang="en-US">
              <a:solidFill>
                <a:srgbClr val="000000">
                  <a:tint val="75000"/>
                </a:srgbClr>
              </a:solidFill>
            </a:endParaRPr>
          </a:p>
        </p:txBody>
      </p:sp>
      <p:sp>
        <p:nvSpPr>
          <p:cNvPr id="6" name="Fußzeilenplatzhalter 5"/>
          <p:cNvSpPr>
            <a:spLocks noGrp="1"/>
          </p:cNvSpPr>
          <p:nvPr>
            <p:ph type="ftr" sz="quarter" idx="12"/>
          </p:nvPr>
        </p:nvSpPr>
        <p:spPr/>
        <p:txBody>
          <a:bodyPr/>
          <a:lstStyle/>
          <a:p>
            <a:endParaRPr lang="en-US">
              <a:solidFill>
                <a:srgbClr val="000000">
                  <a:tint val="75000"/>
                </a:srgbClr>
              </a:solidFill>
            </a:endParaRPr>
          </a:p>
        </p:txBody>
      </p:sp>
      <p:sp>
        <p:nvSpPr>
          <p:cNvPr id="7" name="Textplatzhalter 50"/>
          <p:cNvSpPr>
            <a:spLocks noGrp="1"/>
          </p:cNvSpPr>
          <p:nvPr>
            <p:ph idx="1"/>
          </p:nvPr>
        </p:nvSpPr>
        <p:spPr>
          <a:xfrm>
            <a:off x="111600" y="734400"/>
            <a:ext cx="8643937" cy="5763127"/>
          </a:xfrm>
          <a:prstGeom prst="rect">
            <a:avLst/>
          </a:prstGeom>
        </p:spPr>
        <p:txBody>
          <a:bodyPr vert="horz" lIns="72000" tIns="108000" rIns="72000" bIns="72000" rtlCol="0">
            <a:noAutofit/>
          </a:bodyPr>
          <a:lstStyle/>
          <a:p>
            <a:pPr lvl="0"/>
            <a:r>
              <a:rPr lang="en-US" noProof="0" smtClean="0"/>
              <a:t>Textmasterformate durch Klicken bearbeiten</a:t>
            </a:r>
          </a:p>
          <a:p>
            <a:pPr lvl="1"/>
            <a:r>
              <a:rPr lang="en-US" noProof="0" smtClean="0"/>
              <a:t>Zweite Ebene</a:t>
            </a:r>
          </a:p>
          <a:p>
            <a:pPr lvl="2"/>
            <a:r>
              <a:rPr lang="en-US" noProof="0" smtClean="0"/>
              <a:t>Dritte Ebene</a:t>
            </a:r>
          </a:p>
          <a:p>
            <a:pPr lvl="3"/>
            <a:r>
              <a:rPr lang="en-US" noProof="0" smtClean="0"/>
              <a:t>Vierte Ebene</a:t>
            </a:r>
          </a:p>
          <a:p>
            <a:pPr lvl="4"/>
            <a:r>
              <a:rPr lang="en-US" noProof="0" smtClean="0"/>
              <a:t>Fünfte Ebene</a:t>
            </a:r>
            <a:endParaRPr lang="en-US" noProof="0"/>
          </a:p>
        </p:txBody>
      </p:sp>
    </p:spTree>
    <p:extLst>
      <p:ext uri="{BB962C8B-B14F-4D97-AF65-F5344CB8AC3E}">
        <p14:creationId xmlns:p14="http://schemas.microsoft.com/office/powerpoint/2010/main" val="265505474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17" name="Inhaltsplatzhalter 36"/>
          <p:cNvSpPr>
            <a:spLocks noGrp="1"/>
          </p:cNvSpPr>
          <p:nvPr>
            <p:ph sz="quarter" idx="46"/>
          </p:nvPr>
        </p:nvSpPr>
        <p:spPr>
          <a:xfrm>
            <a:off x="4678914" y="733504"/>
            <a:ext cx="4344505" cy="5668090"/>
          </a:xfrm>
        </p:spPr>
        <p:txBody>
          <a:bodyPr tIns="108000">
            <a:noAutofit/>
          </a:bodyPr>
          <a:lstStyle/>
          <a:p>
            <a:pPr lvl="0"/>
            <a:r>
              <a:rPr lang="en-US" noProof="0" smtClean="0"/>
              <a:t>Textmasterformat bearbeiten</a:t>
            </a:r>
          </a:p>
          <a:p>
            <a:pPr lvl="1"/>
            <a:r>
              <a:rPr lang="en-US" noProof="0" smtClean="0"/>
              <a:t>Zweite Ebene</a:t>
            </a:r>
          </a:p>
          <a:p>
            <a:pPr lvl="2"/>
            <a:r>
              <a:rPr lang="en-US" noProof="0" smtClean="0"/>
              <a:t>Dritte Ebene</a:t>
            </a:r>
          </a:p>
          <a:p>
            <a:pPr lvl="3"/>
            <a:r>
              <a:rPr lang="en-US" noProof="0" smtClean="0"/>
              <a:t>Vierte Ebene</a:t>
            </a:r>
          </a:p>
          <a:p>
            <a:pPr lvl="4"/>
            <a:r>
              <a:rPr lang="en-US" noProof="0" smtClean="0"/>
              <a:t>Fünfte Ebene</a:t>
            </a:r>
            <a:endParaRPr lang="en-US" noProof="0"/>
          </a:p>
        </p:txBody>
      </p:sp>
      <p:sp>
        <p:nvSpPr>
          <p:cNvPr id="51" name="Titel 50"/>
          <p:cNvSpPr>
            <a:spLocks noGrp="1"/>
          </p:cNvSpPr>
          <p:nvPr userDrawn="1">
            <p:ph type="title"/>
          </p:nvPr>
        </p:nvSpPr>
        <p:spPr/>
        <p:txBody>
          <a:bodyPr/>
          <a:lstStyle/>
          <a:p>
            <a:r>
              <a:rPr lang="en-US" noProof="0" smtClean="0"/>
              <a:t>Titelmasterformat durch Klicken bearbeiten</a:t>
            </a:r>
            <a:endParaRPr lang="en-US" noProof="0"/>
          </a:p>
        </p:txBody>
      </p:sp>
      <p:sp>
        <p:nvSpPr>
          <p:cNvPr id="87" name="Datumsplatzhalter 86"/>
          <p:cNvSpPr>
            <a:spLocks noGrp="1"/>
          </p:cNvSpPr>
          <p:nvPr>
            <p:ph type="dt" sz="half" idx="40"/>
          </p:nvPr>
        </p:nvSpPr>
        <p:spPr/>
        <p:txBody>
          <a:bodyPr/>
          <a:lstStyle/>
          <a:p>
            <a:endParaRPr lang="en-US">
              <a:solidFill>
                <a:srgbClr val="000000">
                  <a:tint val="75000"/>
                </a:srgbClr>
              </a:solidFill>
            </a:endParaRPr>
          </a:p>
        </p:txBody>
      </p:sp>
      <p:sp>
        <p:nvSpPr>
          <p:cNvPr id="88" name="Foliennummernplatzhalter 87"/>
          <p:cNvSpPr>
            <a:spLocks noGrp="1"/>
          </p:cNvSpPr>
          <p:nvPr>
            <p:ph type="sldNum" sz="quarter" idx="41"/>
          </p:nvPr>
        </p:nvSpPr>
        <p:spPr/>
        <p:txBody>
          <a:bodyPr/>
          <a:lstStyle/>
          <a:p>
            <a:fld id="{C92A5BE7-F7C7-4962-87DA-9D94C7457F71}" type="slidenum">
              <a:rPr lang="en-US" smtClean="0">
                <a:solidFill>
                  <a:srgbClr val="000000">
                    <a:tint val="75000"/>
                  </a:srgbClr>
                </a:solidFill>
              </a:rPr>
              <a:pPr/>
              <a:t>‹#›</a:t>
            </a:fld>
            <a:endParaRPr lang="en-US">
              <a:solidFill>
                <a:srgbClr val="000000">
                  <a:tint val="75000"/>
                </a:srgbClr>
              </a:solidFill>
            </a:endParaRPr>
          </a:p>
        </p:txBody>
      </p:sp>
      <p:sp>
        <p:nvSpPr>
          <p:cNvPr id="89" name="Fußzeilenplatzhalter 88"/>
          <p:cNvSpPr>
            <a:spLocks noGrp="1"/>
          </p:cNvSpPr>
          <p:nvPr>
            <p:ph type="ftr" sz="quarter" idx="42"/>
          </p:nvPr>
        </p:nvSpPr>
        <p:spPr/>
        <p:txBody>
          <a:bodyPr/>
          <a:lstStyle/>
          <a:p>
            <a:endParaRPr lang="en-US">
              <a:solidFill>
                <a:srgbClr val="000000">
                  <a:tint val="75000"/>
                </a:srgbClr>
              </a:solidFill>
            </a:endParaRPr>
          </a:p>
        </p:txBody>
      </p:sp>
      <p:sp>
        <p:nvSpPr>
          <p:cNvPr id="37" name="Inhaltsplatzhalter 36"/>
          <p:cNvSpPr>
            <a:spLocks noGrp="1"/>
          </p:cNvSpPr>
          <p:nvPr>
            <p:ph sz="quarter" idx="43"/>
          </p:nvPr>
        </p:nvSpPr>
        <p:spPr>
          <a:xfrm>
            <a:off x="112742" y="733504"/>
            <a:ext cx="4338677" cy="5668090"/>
          </a:xfrm>
        </p:spPr>
        <p:txBody>
          <a:bodyPr tIns="108000">
            <a:noAutofit/>
          </a:bodyPr>
          <a:lstStyle/>
          <a:p>
            <a:pPr lvl="0"/>
            <a:r>
              <a:rPr lang="en-US" noProof="0" dirty="0" err="1" smtClean="0"/>
              <a:t>Textmasterformat</a:t>
            </a:r>
            <a:r>
              <a:rPr lang="en-US" noProof="0" dirty="0" smtClean="0"/>
              <a:t> </a:t>
            </a:r>
            <a:r>
              <a:rPr lang="en-US" noProof="0" dirty="0" err="1" smtClean="0"/>
              <a:t>bearbeiten</a:t>
            </a:r>
            <a:endParaRPr lang="en-US" noProof="0" dirty="0" smtClean="0"/>
          </a:p>
          <a:p>
            <a:pPr lvl="1"/>
            <a:r>
              <a:rPr lang="en-US" noProof="0" dirty="0" err="1" smtClean="0"/>
              <a:t>Zweite</a:t>
            </a:r>
            <a:r>
              <a:rPr lang="en-US" noProof="0" dirty="0" smtClean="0"/>
              <a:t> </a:t>
            </a:r>
            <a:r>
              <a:rPr lang="en-US" noProof="0" dirty="0" err="1" smtClean="0"/>
              <a:t>Ebene</a:t>
            </a:r>
            <a:endParaRPr lang="en-US" noProof="0" dirty="0" smtClean="0"/>
          </a:p>
          <a:p>
            <a:pPr lvl="2"/>
            <a:r>
              <a:rPr lang="en-US" noProof="0" dirty="0" err="1" smtClean="0"/>
              <a:t>Dritte</a:t>
            </a:r>
            <a:r>
              <a:rPr lang="en-US" noProof="0" dirty="0" smtClean="0"/>
              <a:t> </a:t>
            </a:r>
            <a:r>
              <a:rPr lang="en-US" noProof="0" dirty="0" err="1" smtClean="0"/>
              <a:t>Ebene</a:t>
            </a:r>
            <a:endParaRPr lang="en-US" noProof="0" dirty="0" smtClean="0"/>
          </a:p>
          <a:p>
            <a:pPr lvl="3"/>
            <a:r>
              <a:rPr lang="en-US" noProof="0" dirty="0" err="1" smtClean="0"/>
              <a:t>Vierte</a:t>
            </a:r>
            <a:r>
              <a:rPr lang="en-US" noProof="0" dirty="0" smtClean="0"/>
              <a:t> </a:t>
            </a:r>
            <a:r>
              <a:rPr lang="en-US" noProof="0" dirty="0" err="1" smtClean="0"/>
              <a:t>Ebene</a:t>
            </a:r>
            <a:endParaRPr lang="en-US" noProof="0" dirty="0" smtClean="0"/>
          </a:p>
          <a:p>
            <a:pPr lvl="4"/>
            <a:r>
              <a:rPr lang="en-US" noProof="0" dirty="0" err="1" smtClean="0"/>
              <a:t>Fünfte</a:t>
            </a:r>
            <a:r>
              <a:rPr lang="en-US" noProof="0" dirty="0" smtClean="0"/>
              <a:t> </a:t>
            </a:r>
            <a:r>
              <a:rPr lang="en-US" noProof="0" dirty="0" err="1" smtClean="0"/>
              <a:t>Ebene</a:t>
            </a:r>
            <a:endParaRPr lang="en-US" noProof="0" dirty="0"/>
          </a:p>
        </p:txBody>
      </p:sp>
      <p:cxnSp>
        <p:nvCxnSpPr>
          <p:cNvPr id="15" name="Gerade Verbindung 14"/>
          <p:cNvCxnSpPr>
            <a:endCxn id="89" idx="0"/>
          </p:cNvCxnSpPr>
          <p:nvPr userDrawn="1"/>
        </p:nvCxnSpPr>
        <p:spPr bwMode="auto">
          <a:xfrm flipH="1">
            <a:off x="4571999" y="733504"/>
            <a:ext cx="1" cy="5668090"/>
          </a:xfrm>
          <a:prstGeom prst="line">
            <a:avLst/>
          </a:prstGeom>
          <a:ln w="12700">
            <a:solidFill>
              <a:schemeClr val="bg2"/>
            </a:solidFill>
            <a:headEnd type="none"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0246871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lvl1pPr>
              <a:defRPr b="0" i="0" baseline="0"/>
            </a:lvl1pPr>
          </a:lstStyle>
          <a:p>
            <a:r>
              <a:rPr lang="en-US" noProof="0" dirty="0" err="1" smtClean="0"/>
              <a:t>Titelmasterformat</a:t>
            </a:r>
            <a:r>
              <a:rPr lang="en-US" noProof="0" dirty="0" smtClean="0"/>
              <a:t> </a:t>
            </a:r>
            <a:r>
              <a:rPr lang="en-US" noProof="0" dirty="0" err="1" smtClean="0"/>
              <a:t>durch</a:t>
            </a:r>
            <a:r>
              <a:rPr lang="en-US" noProof="0" dirty="0" smtClean="0"/>
              <a:t> </a:t>
            </a:r>
            <a:r>
              <a:rPr lang="en-US" noProof="0" dirty="0" err="1" smtClean="0"/>
              <a:t>Klicken</a:t>
            </a:r>
            <a:r>
              <a:rPr lang="en-US" noProof="0" dirty="0" smtClean="0"/>
              <a:t> </a:t>
            </a:r>
            <a:r>
              <a:rPr lang="en-US" noProof="0" dirty="0" err="1" smtClean="0"/>
              <a:t>bearbeiten</a:t>
            </a:r>
            <a:endParaRPr lang="en-US" noProof="0" dirty="0"/>
          </a:p>
        </p:txBody>
      </p:sp>
      <p:sp>
        <p:nvSpPr>
          <p:cNvPr id="3" name="Datumsplatzhalter 2"/>
          <p:cNvSpPr>
            <a:spLocks noGrp="1"/>
          </p:cNvSpPr>
          <p:nvPr>
            <p:ph type="dt" sz="half" idx="10"/>
          </p:nvPr>
        </p:nvSpPr>
        <p:spPr/>
        <p:txBody>
          <a:bodyPr/>
          <a:lstStyle/>
          <a:p>
            <a:endParaRPr lang="en-US">
              <a:solidFill>
                <a:srgbClr val="000000">
                  <a:tint val="75000"/>
                </a:srgbClr>
              </a:solidFill>
            </a:endParaRPr>
          </a:p>
        </p:txBody>
      </p:sp>
      <p:sp>
        <p:nvSpPr>
          <p:cNvPr id="5" name="Foliennummernplatzhalter 4"/>
          <p:cNvSpPr>
            <a:spLocks noGrp="1"/>
          </p:cNvSpPr>
          <p:nvPr>
            <p:ph type="sldNum" sz="quarter" idx="11"/>
          </p:nvPr>
        </p:nvSpPr>
        <p:spPr/>
        <p:txBody>
          <a:bodyPr/>
          <a:lstStyle/>
          <a:p>
            <a:fld id="{C92A5BE7-F7C7-4962-87DA-9D94C7457F71}" type="slidenum">
              <a:rPr lang="en-US" smtClean="0">
                <a:solidFill>
                  <a:srgbClr val="000000">
                    <a:tint val="75000"/>
                  </a:srgbClr>
                </a:solidFill>
              </a:rPr>
              <a:pPr/>
              <a:t>‹#›</a:t>
            </a:fld>
            <a:endParaRPr lang="en-US">
              <a:solidFill>
                <a:srgbClr val="000000">
                  <a:tint val="75000"/>
                </a:srgbClr>
              </a:solidFill>
            </a:endParaRPr>
          </a:p>
        </p:txBody>
      </p:sp>
      <p:sp>
        <p:nvSpPr>
          <p:cNvPr id="6" name="Fußzeilenplatzhalter 5"/>
          <p:cNvSpPr>
            <a:spLocks noGrp="1"/>
          </p:cNvSpPr>
          <p:nvPr>
            <p:ph type="ftr" sz="quarter" idx="12"/>
          </p:nvPr>
        </p:nvSpPr>
        <p:spPr/>
        <p:txBody>
          <a:bodyPr/>
          <a:lstStyle/>
          <a:p>
            <a:endParaRPr lang="en-US">
              <a:solidFill>
                <a:srgbClr val="000000">
                  <a:tint val="75000"/>
                </a:srgbClr>
              </a:solidFill>
            </a:endParaRPr>
          </a:p>
        </p:txBody>
      </p:sp>
    </p:spTree>
    <p:extLst>
      <p:ext uri="{BB962C8B-B14F-4D97-AF65-F5344CB8AC3E}">
        <p14:creationId xmlns:p14="http://schemas.microsoft.com/office/powerpoint/2010/main" val="30412449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lvl1pPr>
              <a:defRPr b="0" i="0" baseline="0"/>
            </a:lvl1pPr>
          </a:lstStyle>
          <a:p>
            <a:r>
              <a:rPr lang="en-US" noProof="0" dirty="0" err="1" smtClean="0"/>
              <a:t>Titelmasterformat</a:t>
            </a:r>
            <a:r>
              <a:rPr lang="en-US" noProof="0" dirty="0" smtClean="0"/>
              <a:t> </a:t>
            </a:r>
            <a:r>
              <a:rPr lang="en-US" noProof="0" dirty="0" err="1" smtClean="0"/>
              <a:t>durch</a:t>
            </a:r>
            <a:r>
              <a:rPr lang="en-US" noProof="0" dirty="0" smtClean="0"/>
              <a:t> </a:t>
            </a:r>
            <a:r>
              <a:rPr lang="en-US" noProof="0" dirty="0" err="1" smtClean="0"/>
              <a:t>Klicken</a:t>
            </a:r>
            <a:r>
              <a:rPr lang="en-US" noProof="0" dirty="0" smtClean="0"/>
              <a:t> </a:t>
            </a:r>
            <a:r>
              <a:rPr lang="en-US" noProof="0" dirty="0" err="1" smtClean="0"/>
              <a:t>bearbeiten</a:t>
            </a:r>
            <a:endParaRPr lang="en-US" noProof="0" dirty="0"/>
          </a:p>
        </p:txBody>
      </p:sp>
      <p:sp>
        <p:nvSpPr>
          <p:cNvPr id="3" name="Datumsplatzhalter 2"/>
          <p:cNvSpPr>
            <a:spLocks noGrp="1"/>
          </p:cNvSpPr>
          <p:nvPr>
            <p:ph type="dt" sz="half" idx="10"/>
          </p:nvPr>
        </p:nvSpPr>
        <p:spPr/>
        <p:txBody>
          <a:bodyPr/>
          <a:lstStyle/>
          <a:p>
            <a:endParaRPr lang="en-US">
              <a:solidFill>
                <a:srgbClr val="000000">
                  <a:tint val="75000"/>
                </a:srgbClr>
              </a:solidFill>
            </a:endParaRPr>
          </a:p>
        </p:txBody>
      </p:sp>
      <p:sp>
        <p:nvSpPr>
          <p:cNvPr id="5" name="Foliennummernplatzhalter 4"/>
          <p:cNvSpPr>
            <a:spLocks noGrp="1"/>
          </p:cNvSpPr>
          <p:nvPr>
            <p:ph type="sldNum" sz="quarter" idx="11"/>
          </p:nvPr>
        </p:nvSpPr>
        <p:spPr/>
        <p:txBody>
          <a:bodyPr/>
          <a:lstStyle/>
          <a:p>
            <a:fld id="{C92A5BE7-F7C7-4962-87DA-9D94C7457F71}" type="slidenum">
              <a:rPr lang="en-US" smtClean="0">
                <a:solidFill>
                  <a:srgbClr val="000000">
                    <a:tint val="75000"/>
                  </a:srgbClr>
                </a:solidFill>
              </a:rPr>
              <a:pPr/>
              <a:t>‹#›</a:t>
            </a:fld>
            <a:endParaRPr lang="en-US">
              <a:solidFill>
                <a:srgbClr val="000000">
                  <a:tint val="75000"/>
                </a:srgbClr>
              </a:solidFill>
            </a:endParaRPr>
          </a:p>
        </p:txBody>
      </p:sp>
      <p:sp>
        <p:nvSpPr>
          <p:cNvPr id="6" name="Fußzeilenplatzhalter 5"/>
          <p:cNvSpPr>
            <a:spLocks noGrp="1"/>
          </p:cNvSpPr>
          <p:nvPr>
            <p:ph type="ftr" sz="quarter" idx="12"/>
          </p:nvPr>
        </p:nvSpPr>
        <p:spPr/>
        <p:txBody>
          <a:bodyPr/>
          <a:lstStyle/>
          <a:p>
            <a:endParaRPr lang="en-US">
              <a:solidFill>
                <a:srgbClr val="000000">
                  <a:tint val="75000"/>
                </a:srgbClr>
              </a:solidFill>
            </a:endParaRPr>
          </a:p>
        </p:txBody>
      </p:sp>
      <p:sp>
        <p:nvSpPr>
          <p:cNvPr id="7" name="Picture Placeholder 6"/>
          <p:cNvSpPr>
            <a:spLocks noGrp="1"/>
          </p:cNvSpPr>
          <p:nvPr>
            <p:ph type="pic" sz="quarter" idx="13"/>
          </p:nvPr>
        </p:nvSpPr>
        <p:spPr>
          <a:xfrm>
            <a:off x="0" y="633600"/>
            <a:ext cx="9144000" cy="6224400"/>
          </a:xfrm>
        </p:spPr>
        <p:txBody>
          <a:bodyPr/>
          <a:lstStyle>
            <a:lvl1pPr marL="0" indent="0">
              <a:buNone/>
              <a:defRPr/>
            </a:lvl1pPr>
          </a:lstStyle>
          <a:p>
            <a:endParaRPr lang="en-US" dirty="0"/>
          </a:p>
        </p:txBody>
      </p:sp>
    </p:spTree>
    <p:extLst>
      <p:ext uri="{BB962C8B-B14F-4D97-AF65-F5344CB8AC3E}">
        <p14:creationId xmlns:p14="http://schemas.microsoft.com/office/powerpoint/2010/main" val="175280953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amp; Text">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lvl1pPr>
              <a:defRPr b="0" i="0" baseline="0"/>
            </a:lvl1pPr>
          </a:lstStyle>
          <a:p>
            <a:r>
              <a:rPr lang="en-US" noProof="0" dirty="0" err="1" smtClean="0"/>
              <a:t>Titelmasterformat</a:t>
            </a:r>
            <a:r>
              <a:rPr lang="en-US" noProof="0" dirty="0" smtClean="0"/>
              <a:t> </a:t>
            </a:r>
            <a:r>
              <a:rPr lang="en-US" noProof="0" dirty="0" err="1" smtClean="0"/>
              <a:t>durch</a:t>
            </a:r>
            <a:r>
              <a:rPr lang="en-US" noProof="0" dirty="0" smtClean="0"/>
              <a:t> </a:t>
            </a:r>
            <a:r>
              <a:rPr lang="en-US" noProof="0" dirty="0" err="1" smtClean="0"/>
              <a:t>Klicken</a:t>
            </a:r>
            <a:r>
              <a:rPr lang="en-US" noProof="0" dirty="0" smtClean="0"/>
              <a:t> </a:t>
            </a:r>
            <a:r>
              <a:rPr lang="en-US" noProof="0" dirty="0" err="1" smtClean="0"/>
              <a:t>bearbeiten</a:t>
            </a:r>
            <a:endParaRPr lang="en-US" noProof="0" dirty="0"/>
          </a:p>
        </p:txBody>
      </p:sp>
      <p:sp>
        <p:nvSpPr>
          <p:cNvPr id="3" name="Datumsplatzhalter 2"/>
          <p:cNvSpPr>
            <a:spLocks noGrp="1"/>
          </p:cNvSpPr>
          <p:nvPr>
            <p:ph type="dt" sz="half" idx="10"/>
          </p:nvPr>
        </p:nvSpPr>
        <p:spPr/>
        <p:txBody>
          <a:bodyPr/>
          <a:lstStyle/>
          <a:p>
            <a:endParaRPr lang="en-US">
              <a:solidFill>
                <a:srgbClr val="000000">
                  <a:tint val="75000"/>
                </a:srgbClr>
              </a:solidFill>
            </a:endParaRPr>
          </a:p>
        </p:txBody>
      </p:sp>
      <p:sp>
        <p:nvSpPr>
          <p:cNvPr id="5" name="Foliennummernplatzhalter 4"/>
          <p:cNvSpPr>
            <a:spLocks noGrp="1"/>
          </p:cNvSpPr>
          <p:nvPr>
            <p:ph type="sldNum" sz="quarter" idx="11"/>
          </p:nvPr>
        </p:nvSpPr>
        <p:spPr/>
        <p:txBody>
          <a:bodyPr/>
          <a:lstStyle/>
          <a:p>
            <a:fld id="{C92A5BE7-F7C7-4962-87DA-9D94C7457F71}" type="slidenum">
              <a:rPr lang="en-US" smtClean="0">
                <a:solidFill>
                  <a:srgbClr val="000000">
                    <a:tint val="75000"/>
                  </a:srgbClr>
                </a:solidFill>
              </a:rPr>
              <a:pPr/>
              <a:t>‹#›</a:t>
            </a:fld>
            <a:endParaRPr lang="en-US">
              <a:solidFill>
                <a:srgbClr val="000000">
                  <a:tint val="75000"/>
                </a:srgbClr>
              </a:solidFill>
            </a:endParaRPr>
          </a:p>
        </p:txBody>
      </p:sp>
      <p:sp>
        <p:nvSpPr>
          <p:cNvPr id="6" name="Fußzeilenplatzhalter 5"/>
          <p:cNvSpPr>
            <a:spLocks noGrp="1"/>
          </p:cNvSpPr>
          <p:nvPr>
            <p:ph type="ftr" sz="quarter" idx="12"/>
          </p:nvPr>
        </p:nvSpPr>
        <p:spPr/>
        <p:txBody>
          <a:bodyPr/>
          <a:lstStyle/>
          <a:p>
            <a:endParaRPr lang="en-US">
              <a:solidFill>
                <a:srgbClr val="000000">
                  <a:tint val="75000"/>
                </a:srgbClr>
              </a:solidFill>
            </a:endParaRPr>
          </a:p>
        </p:txBody>
      </p:sp>
      <p:sp>
        <p:nvSpPr>
          <p:cNvPr id="7" name="Picture Placeholder 6"/>
          <p:cNvSpPr>
            <a:spLocks noGrp="1"/>
          </p:cNvSpPr>
          <p:nvPr>
            <p:ph type="pic" sz="quarter" idx="13"/>
          </p:nvPr>
        </p:nvSpPr>
        <p:spPr>
          <a:xfrm>
            <a:off x="0" y="633600"/>
            <a:ext cx="9144000" cy="6224400"/>
          </a:xfrm>
        </p:spPr>
        <p:txBody>
          <a:bodyPr/>
          <a:lstStyle>
            <a:lvl1pPr marL="0" indent="0">
              <a:buNone/>
              <a:defRPr/>
            </a:lvl1pPr>
          </a:lstStyle>
          <a:p>
            <a:endParaRPr lang="en-US" dirty="0"/>
          </a:p>
        </p:txBody>
      </p:sp>
      <p:sp>
        <p:nvSpPr>
          <p:cNvPr id="8" name="Content Placeholder 3"/>
          <p:cNvSpPr>
            <a:spLocks noGrp="1"/>
          </p:cNvSpPr>
          <p:nvPr>
            <p:ph sz="quarter" idx="4294967295" hasCustomPrompt="1"/>
          </p:nvPr>
        </p:nvSpPr>
        <p:spPr>
          <a:xfrm>
            <a:off x="0" y="782638"/>
            <a:ext cx="5519738" cy="2098675"/>
          </a:xfrm>
          <a:solidFill>
            <a:srgbClr val="EAEAEA">
              <a:alpha val="0"/>
            </a:srgbClr>
          </a:solidFill>
        </p:spPr>
        <p:txBody>
          <a:bodyPr/>
          <a:lstStyle>
            <a:lvl1pPr>
              <a:defRPr/>
            </a:lvl1pPr>
          </a:lstStyle>
          <a:p>
            <a:r>
              <a:rPr lang="en-US" sz="2000" b="1" dirty="0" smtClean="0"/>
              <a:t>Bullet Point</a:t>
            </a:r>
          </a:p>
        </p:txBody>
      </p:sp>
    </p:spTree>
    <p:extLst>
      <p:ext uri="{BB962C8B-B14F-4D97-AF65-F5344CB8AC3E}">
        <p14:creationId xmlns:p14="http://schemas.microsoft.com/office/powerpoint/2010/main" val="286835615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7.jpeg"/><Relationship Id="rId4" Type="http://schemas.openxmlformats.org/officeDocument/2006/relationships/image" Target="../media/image6.jpe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theme" Target="../theme/theme3.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2946" name="Line 2"/>
          <p:cNvSpPr>
            <a:spLocks noChangeShapeType="1"/>
          </p:cNvSpPr>
          <p:nvPr/>
        </p:nvSpPr>
        <p:spPr bwMode="auto">
          <a:xfrm>
            <a:off x="6516688" y="0"/>
            <a:ext cx="0" cy="1371600"/>
          </a:xfrm>
          <a:prstGeom prst="line">
            <a:avLst/>
          </a:prstGeom>
          <a:noFill/>
          <a:ln w="12700">
            <a:solidFill>
              <a:schemeClr val="bg1"/>
            </a:solidFill>
            <a:round/>
            <a:headEnd/>
            <a:tailEnd/>
          </a:ln>
          <a:effectLst/>
        </p:spPr>
        <p:txBody>
          <a:bodyPr wrap="none" anchor="ctr"/>
          <a:lstStyle/>
          <a:p>
            <a:pPr>
              <a:spcBef>
                <a:spcPct val="50000"/>
              </a:spcBef>
              <a:spcAft>
                <a:spcPct val="50000"/>
              </a:spcAft>
              <a:buClr>
                <a:srgbClr val="000099"/>
              </a:buClr>
              <a:buSzPct val="150000"/>
              <a:buFont typeface="Wingdings" pitchFamily="2" charset="2"/>
              <a:buNone/>
              <a:defRPr/>
            </a:pPr>
            <a:endParaRPr lang="de-DE">
              <a:cs typeface="+mn-cs"/>
            </a:endParaRPr>
          </a:p>
        </p:txBody>
      </p:sp>
      <p:sp>
        <p:nvSpPr>
          <p:cNvPr id="82950" name="Rectangle 6"/>
          <p:cNvSpPr>
            <a:spLocks noChangeArrowheads="1"/>
          </p:cNvSpPr>
          <p:nvPr/>
        </p:nvSpPr>
        <p:spPr bwMode="auto">
          <a:xfrm>
            <a:off x="5219700" y="5464175"/>
            <a:ext cx="1308100" cy="1397000"/>
          </a:xfrm>
          <a:prstGeom prst="rect">
            <a:avLst/>
          </a:prstGeom>
          <a:solidFill>
            <a:srgbClr val="282391"/>
          </a:solidFill>
          <a:ln w="9525">
            <a:noFill/>
            <a:miter lim="800000"/>
            <a:headEnd/>
            <a:tailEnd/>
          </a:ln>
          <a:effectLst/>
        </p:spPr>
        <p:txBody>
          <a:bodyPr wrap="none" anchor="ctr"/>
          <a:lstStyle/>
          <a:p>
            <a:pPr>
              <a:spcBef>
                <a:spcPct val="50000"/>
              </a:spcBef>
              <a:spcAft>
                <a:spcPct val="50000"/>
              </a:spcAft>
              <a:buClr>
                <a:srgbClr val="000099"/>
              </a:buClr>
              <a:buSzPct val="150000"/>
              <a:buFont typeface="Wingdings" pitchFamily="2" charset="2"/>
              <a:buNone/>
              <a:defRPr/>
            </a:pPr>
            <a:endParaRPr lang="de-DE">
              <a:cs typeface="+mn-cs"/>
            </a:endParaRPr>
          </a:p>
        </p:txBody>
      </p:sp>
      <p:sp>
        <p:nvSpPr>
          <p:cNvPr id="82951" name="Rectangle 7"/>
          <p:cNvSpPr>
            <a:spLocks noChangeArrowheads="1"/>
          </p:cNvSpPr>
          <p:nvPr/>
        </p:nvSpPr>
        <p:spPr bwMode="auto">
          <a:xfrm>
            <a:off x="6524625" y="0"/>
            <a:ext cx="1304925" cy="1273175"/>
          </a:xfrm>
          <a:prstGeom prst="rect">
            <a:avLst/>
          </a:prstGeom>
          <a:solidFill>
            <a:srgbClr val="D9DCDE"/>
          </a:solidFill>
          <a:ln w="9525">
            <a:noFill/>
            <a:miter lim="800000"/>
            <a:headEnd/>
            <a:tailEnd/>
          </a:ln>
          <a:effectLst/>
        </p:spPr>
        <p:txBody>
          <a:bodyPr wrap="none" anchor="ctr"/>
          <a:lstStyle/>
          <a:p>
            <a:pPr>
              <a:spcBef>
                <a:spcPct val="50000"/>
              </a:spcBef>
              <a:spcAft>
                <a:spcPct val="50000"/>
              </a:spcAft>
              <a:buClr>
                <a:srgbClr val="000099"/>
              </a:buClr>
              <a:buSzPct val="150000"/>
              <a:buFont typeface="Wingdings" pitchFamily="2" charset="2"/>
              <a:buNone/>
              <a:defRPr/>
            </a:pPr>
            <a:endParaRPr lang="de-DE">
              <a:cs typeface="+mn-cs"/>
            </a:endParaRPr>
          </a:p>
        </p:txBody>
      </p:sp>
      <p:sp>
        <p:nvSpPr>
          <p:cNvPr id="82952" name="Rectangle 8"/>
          <p:cNvSpPr>
            <a:spLocks noChangeArrowheads="1"/>
          </p:cNvSpPr>
          <p:nvPr/>
        </p:nvSpPr>
        <p:spPr bwMode="auto">
          <a:xfrm>
            <a:off x="7829550" y="0"/>
            <a:ext cx="1317625" cy="1273175"/>
          </a:xfrm>
          <a:prstGeom prst="rect">
            <a:avLst/>
          </a:prstGeom>
          <a:solidFill>
            <a:srgbClr val="D9DCDE"/>
          </a:solidFill>
          <a:ln w="9525">
            <a:noFill/>
            <a:miter lim="800000"/>
            <a:headEnd/>
            <a:tailEnd/>
          </a:ln>
          <a:effectLst/>
        </p:spPr>
        <p:txBody>
          <a:bodyPr wrap="none" anchor="ctr"/>
          <a:lstStyle/>
          <a:p>
            <a:pPr>
              <a:spcBef>
                <a:spcPct val="50000"/>
              </a:spcBef>
              <a:spcAft>
                <a:spcPct val="50000"/>
              </a:spcAft>
              <a:buClr>
                <a:srgbClr val="000099"/>
              </a:buClr>
              <a:buSzPct val="150000"/>
              <a:buFont typeface="Wingdings" pitchFamily="2" charset="2"/>
              <a:buNone/>
              <a:defRPr/>
            </a:pPr>
            <a:endParaRPr lang="de-DE">
              <a:cs typeface="+mn-cs"/>
            </a:endParaRPr>
          </a:p>
        </p:txBody>
      </p:sp>
      <p:sp>
        <p:nvSpPr>
          <p:cNvPr id="82953" name="Rectangle 9"/>
          <p:cNvSpPr>
            <a:spLocks noChangeArrowheads="1"/>
          </p:cNvSpPr>
          <p:nvPr/>
        </p:nvSpPr>
        <p:spPr bwMode="auto">
          <a:xfrm>
            <a:off x="6524625" y="1273175"/>
            <a:ext cx="2616200" cy="5583238"/>
          </a:xfrm>
          <a:prstGeom prst="rect">
            <a:avLst/>
          </a:prstGeom>
          <a:solidFill>
            <a:srgbClr val="EAEAEB"/>
          </a:solidFill>
          <a:ln w="9525">
            <a:noFill/>
            <a:miter lim="800000"/>
            <a:headEnd/>
            <a:tailEnd/>
          </a:ln>
          <a:effectLst/>
        </p:spPr>
        <p:txBody>
          <a:bodyPr wrap="none" anchor="ctr"/>
          <a:lstStyle/>
          <a:p>
            <a:pPr>
              <a:spcBef>
                <a:spcPct val="50000"/>
              </a:spcBef>
              <a:spcAft>
                <a:spcPct val="50000"/>
              </a:spcAft>
              <a:buClr>
                <a:srgbClr val="000099"/>
              </a:buClr>
              <a:buSzPct val="150000"/>
              <a:buFont typeface="Wingdings" pitchFamily="2" charset="2"/>
              <a:buNone/>
              <a:defRPr/>
            </a:pPr>
            <a:endParaRPr lang="de-DE">
              <a:cs typeface="+mn-cs"/>
            </a:endParaRPr>
          </a:p>
        </p:txBody>
      </p:sp>
      <p:sp>
        <p:nvSpPr>
          <p:cNvPr id="82954" name="Rectangle 10"/>
          <p:cNvSpPr>
            <a:spLocks noChangeArrowheads="1"/>
          </p:cNvSpPr>
          <p:nvPr/>
        </p:nvSpPr>
        <p:spPr bwMode="auto">
          <a:xfrm>
            <a:off x="0" y="0"/>
            <a:ext cx="1304925" cy="1273175"/>
          </a:xfrm>
          <a:prstGeom prst="rect">
            <a:avLst/>
          </a:prstGeom>
          <a:solidFill>
            <a:srgbClr val="282391"/>
          </a:solidFill>
          <a:ln w="9525">
            <a:noFill/>
            <a:miter lim="800000"/>
            <a:headEnd/>
            <a:tailEnd/>
          </a:ln>
          <a:effectLst/>
        </p:spPr>
        <p:txBody>
          <a:bodyPr wrap="none" anchor="ctr"/>
          <a:lstStyle/>
          <a:p>
            <a:pPr>
              <a:spcBef>
                <a:spcPct val="50000"/>
              </a:spcBef>
              <a:spcAft>
                <a:spcPct val="50000"/>
              </a:spcAft>
              <a:buClr>
                <a:srgbClr val="000099"/>
              </a:buClr>
              <a:buSzPct val="150000"/>
              <a:buFont typeface="Wingdings" pitchFamily="2" charset="2"/>
              <a:buNone/>
              <a:defRPr/>
            </a:pPr>
            <a:endParaRPr lang="de-DE">
              <a:cs typeface="+mn-cs"/>
            </a:endParaRPr>
          </a:p>
        </p:txBody>
      </p:sp>
      <p:sp>
        <p:nvSpPr>
          <p:cNvPr id="82955" name="Rectangle 11"/>
          <p:cNvSpPr>
            <a:spLocks noChangeArrowheads="1"/>
          </p:cNvSpPr>
          <p:nvPr/>
        </p:nvSpPr>
        <p:spPr bwMode="auto">
          <a:xfrm>
            <a:off x="1304925" y="0"/>
            <a:ext cx="1304925" cy="1273175"/>
          </a:xfrm>
          <a:prstGeom prst="rect">
            <a:avLst/>
          </a:prstGeom>
          <a:solidFill>
            <a:srgbClr val="282391"/>
          </a:solidFill>
          <a:ln w="9525">
            <a:noFill/>
            <a:miter lim="800000"/>
            <a:headEnd/>
            <a:tailEnd/>
          </a:ln>
          <a:effectLst/>
        </p:spPr>
        <p:txBody>
          <a:bodyPr wrap="none" anchor="ctr"/>
          <a:lstStyle/>
          <a:p>
            <a:pPr>
              <a:spcBef>
                <a:spcPct val="50000"/>
              </a:spcBef>
              <a:spcAft>
                <a:spcPct val="50000"/>
              </a:spcAft>
              <a:buClr>
                <a:srgbClr val="000099"/>
              </a:buClr>
              <a:buSzPct val="150000"/>
              <a:buFont typeface="Wingdings" pitchFamily="2" charset="2"/>
              <a:buNone/>
              <a:defRPr/>
            </a:pPr>
            <a:endParaRPr lang="de-DE">
              <a:cs typeface="+mn-cs"/>
            </a:endParaRPr>
          </a:p>
        </p:txBody>
      </p:sp>
      <p:sp>
        <p:nvSpPr>
          <p:cNvPr id="82956" name="Rectangle 12"/>
          <p:cNvSpPr>
            <a:spLocks noChangeArrowheads="1"/>
          </p:cNvSpPr>
          <p:nvPr/>
        </p:nvSpPr>
        <p:spPr bwMode="auto">
          <a:xfrm>
            <a:off x="2609850" y="0"/>
            <a:ext cx="1304925" cy="1273175"/>
          </a:xfrm>
          <a:prstGeom prst="rect">
            <a:avLst/>
          </a:prstGeom>
          <a:solidFill>
            <a:srgbClr val="282391"/>
          </a:solidFill>
          <a:ln w="9525">
            <a:noFill/>
            <a:miter lim="800000"/>
            <a:headEnd/>
            <a:tailEnd/>
          </a:ln>
          <a:effectLst/>
        </p:spPr>
        <p:txBody>
          <a:bodyPr wrap="none" anchor="ctr"/>
          <a:lstStyle/>
          <a:p>
            <a:pPr>
              <a:spcBef>
                <a:spcPct val="50000"/>
              </a:spcBef>
              <a:spcAft>
                <a:spcPct val="50000"/>
              </a:spcAft>
              <a:buClr>
                <a:srgbClr val="000099"/>
              </a:buClr>
              <a:buSzPct val="150000"/>
              <a:buFont typeface="Wingdings" pitchFamily="2" charset="2"/>
              <a:buNone/>
              <a:defRPr/>
            </a:pPr>
            <a:endParaRPr lang="de-DE">
              <a:cs typeface="+mn-cs"/>
            </a:endParaRPr>
          </a:p>
        </p:txBody>
      </p:sp>
      <p:sp>
        <p:nvSpPr>
          <p:cNvPr id="82957" name="Rectangle 13"/>
          <p:cNvSpPr>
            <a:spLocks noChangeArrowheads="1"/>
          </p:cNvSpPr>
          <p:nvPr/>
        </p:nvSpPr>
        <p:spPr bwMode="auto">
          <a:xfrm>
            <a:off x="5219700" y="0"/>
            <a:ext cx="1296988" cy="1273175"/>
          </a:xfrm>
          <a:prstGeom prst="rect">
            <a:avLst/>
          </a:prstGeom>
          <a:solidFill>
            <a:srgbClr val="BDBFC2"/>
          </a:solidFill>
          <a:ln w="9525">
            <a:noFill/>
            <a:miter lim="800000"/>
            <a:headEnd/>
            <a:tailEnd/>
          </a:ln>
          <a:effectLst/>
        </p:spPr>
        <p:txBody>
          <a:bodyPr wrap="none" anchor="ctr"/>
          <a:lstStyle/>
          <a:p>
            <a:pPr>
              <a:spcBef>
                <a:spcPct val="50000"/>
              </a:spcBef>
              <a:spcAft>
                <a:spcPct val="50000"/>
              </a:spcAft>
              <a:buClr>
                <a:srgbClr val="000099"/>
              </a:buClr>
              <a:buSzPct val="150000"/>
              <a:buFont typeface="Wingdings" pitchFamily="2" charset="2"/>
              <a:buNone/>
              <a:defRPr/>
            </a:pPr>
            <a:endParaRPr lang="de-DE">
              <a:cs typeface="+mn-cs"/>
            </a:endParaRPr>
          </a:p>
        </p:txBody>
      </p:sp>
      <p:sp>
        <p:nvSpPr>
          <p:cNvPr id="82959" name="Rectangle 15"/>
          <p:cNvSpPr>
            <a:spLocks noChangeArrowheads="1"/>
          </p:cNvSpPr>
          <p:nvPr/>
        </p:nvSpPr>
        <p:spPr bwMode="auto">
          <a:xfrm>
            <a:off x="3914775" y="0"/>
            <a:ext cx="1304925" cy="1273175"/>
          </a:xfrm>
          <a:prstGeom prst="rect">
            <a:avLst/>
          </a:prstGeom>
          <a:solidFill>
            <a:srgbClr val="282391"/>
          </a:solidFill>
          <a:ln w="9525">
            <a:noFill/>
            <a:miter lim="800000"/>
            <a:headEnd/>
            <a:tailEnd/>
          </a:ln>
          <a:effectLst/>
        </p:spPr>
        <p:txBody>
          <a:bodyPr wrap="none" anchor="ctr"/>
          <a:lstStyle/>
          <a:p>
            <a:pPr>
              <a:spcBef>
                <a:spcPct val="50000"/>
              </a:spcBef>
              <a:spcAft>
                <a:spcPct val="50000"/>
              </a:spcAft>
              <a:buClr>
                <a:srgbClr val="000099"/>
              </a:buClr>
              <a:buSzPct val="150000"/>
              <a:buFont typeface="Wingdings" pitchFamily="2" charset="2"/>
              <a:buNone/>
              <a:defRPr/>
            </a:pPr>
            <a:endParaRPr lang="de-DE">
              <a:cs typeface="+mn-cs"/>
            </a:endParaRPr>
          </a:p>
        </p:txBody>
      </p:sp>
      <p:pic>
        <p:nvPicPr>
          <p:cNvPr id="2066" name="Picture 18" descr="Logo_RGB"/>
          <p:cNvPicPr>
            <a:picLocks noChangeAspect="1" noChangeArrowheads="1"/>
          </p:cNvPicPr>
          <p:nvPr/>
        </p:nvPicPr>
        <p:blipFill>
          <a:blip r:embed="rId3" cstate="print"/>
          <a:srcRect/>
          <a:stretch>
            <a:fillRect/>
          </a:stretch>
        </p:blipFill>
        <p:spPr bwMode="auto">
          <a:xfrm>
            <a:off x="8078788" y="180975"/>
            <a:ext cx="839787" cy="892175"/>
          </a:xfrm>
          <a:prstGeom prst="rect">
            <a:avLst/>
          </a:prstGeom>
          <a:noFill/>
          <a:ln w="9525">
            <a:noFill/>
            <a:miter lim="800000"/>
            <a:headEnd/>
            <a:tailEnd/>
          </a:ln>
        </p:spPr>
      </p:pic>
      <p:pic>
        <p:nvPicPr>
          <p:cNvPr id="19" name="Picture 36" descr="Titel_Bild_2"/>
          <p:cNvPicPr>
            <a:picLocks noChangeArrowheads="1"/>
          </p:cNvPicPr>
          <p:nvPr/>
        </p:nvPicPr>
        <p:blipFill>
          <a:blip r:embed="rId4" cstate="print"/>
          <a:srcRect/>
          <a:stretch>
            <a:fillRect/>
          </a:stretch>
        </p:blipFill>
        <p:spPr bwMode="auto">
          <a:xfrm>
            <a:off x="5219700" y="2670175"/>
            <a:ext cx="1299600" cy="1397000"/>
          </a:xfrm>
          <a:prstGeom prst="rect">
            <a:avLst/>
          </a:prstGeom>
          <a:noFill/>
          <a:ln w="9525">
            <a:noFill/>
            <a:miter lim="800000"/>
            <a:headEnd/>
            <a:tailEnd/>
          </a:ln>
        </p:spPr>
      </p:pic>
      <p:pic>
        <p:nvPicPr>
          <p:cNvPr id="20" name="Picture 37" descr="Titel_Bild_3"/>
          <p:cNvPicPr>
            <a:picLocks noChangeArrowheads="1"/>
          </p:cNvPicPr>
          <p:nvPr/>
        </p:nvPicPr>
        <p:blipFill>
          <a:blip r:embed="rId5" cstate="print"/>
          <a:srcRect/>
          <a:stretch>
            <a:fillRect/>
          </a:stretch>
        </p:blipFill>
        <p:spPr bwMode="auto">
          <a:xfrm>
            <a:off x="5219700" y="4067175"/>
            <a:ext cx="1306513" cy="1397000"/>
          </a:xfrm>
          <a:prstGeom prst="rect">
            <a:avLst/>
          </a:prstGeom>
          <a:noFill/>
          <a:ln w="9525">
            <a:noFill/>
            <a:miter lim="800000"/>
            <a:headEnd/>
            <a:tailEnd/>
          </a:ln>
        </p:spPr>
      </p:pic>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18112" y="1269999"/>
            <a:ext cx="1296000" cy="1392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850" r:id="rId1"/>
  </p:sldLayoutIdLst>
  <p:hf hdr="0" ftr="0" dt="0"/>
  <p:txStyles>
    <p:titleStyle>
      <a:lvl1pPr algn="l" defTabSz="801688" rtl="0" eaLnBrk="1" fontAlgn="base" hangingPunct="1">
        <a:spcBef>
          <a:spcPct val="0"/>
        </a:spcBef>
        <a:spcAft>
          <a:spcPct val="0"/>
        </a:spcAft>
        <a:defRPr sz="2100" b="1">
          <a:solidFill>
            <a:schemeClr val="bg1"/>
          </a:solidFill>
          <a:latin typeface="+mj-lt"/>
          <a:ea typeface="+mj-ea"/>
          <a:cs typeface="+mj-cs"/>
        </a:defRPr>
      </a:lvl1pPr>
      <a:lvl2pPr algn="l" defTabSz="801688" rtl="0" eaLnBrk="1" fontAlgn="base" hangingPunct="1">
        <a:spcBef>
          <a:spcPct val="0"/>
        </a:spcBef>
        <a:spcAft>
          <a:spcPct val="0"/>
        </a:spcAft>
        <a:defRPr sz="2100" b="1">
          <a:solidFill>
            <a:schemeClr val="bg1"/>
          </a:solidFill>
          <a:latin typeface="Arial" charset="0"/>
        </a:defRPr>
      </a:lvl2pPr>
      <a:lvl3pPr algn="l" defTabSz="801688" rtl="0" eaLnBrk="1" fontAlgn="base" hangingPunct="1">
        <a:spcBef>
          <a:spcPct val="0"/>
        </a:spcBef>
        <a:spcAft>
          <a:spcPct val="0"/>
        </a:spcAft>
        <a:defRPr sz="2100" b="1">
          <a:solidFill>
            <a:schemeClr val="bg1"/>
          </a:solidFill>
          <a:latin typeface="Arial" charset="0"/>
        </a:defRPr>
      </a:lvl3pPr>
      <a:lvl4pPr algn="l" defTabSz="801688" rtl="0" eaLnBrk="1" fontAlgn="base" hangingPunct="1">
        <a:spcBef>
          <a:spcPct val="0"/>
        </a:spcBef>
        <a:spcAft>
          <a:spcPct val="0"/>
        </a:spcAft>
        <a:defRPr sz="2100" b="1">
          <a:solidFill>
            <a:schemeClr val="bg1"/>
          </a:solidFill>
          <a:latin typeface="Arial" charset="0"/>
        </a:defRPr>
      </a:lvl4pPr>
      <a:lvl5pPr algn="l" defTabSz="801688" rtl="0" eaLnBrk="1" fontAlgn="base" hangingPunct="1">
        <a:spcBef>
          <a:spcPct val="0"/>
        </a:spcBef>
        <a:spcAft>
          <a:spcPct val="0"/>
        </a:spcAft>
        <a:defRPr sz="2100" b="1">
          <a:solidFill>
            <a:schemeClr val="bg1"/>
          </a:solidFill>
          <a:latin typeface="Arial" charset="0"/>
        </a:defRPr>
      </a:lvl5pPr>
      <a:lvl6pPr marL="457200" algn="l" defTabSz="801688" rtl="0" eaLnBrk="1" fontAlgn="base" hangingPunct="1">
        <a:spcBef>
          <a:spcPct val="0"/>
        </a:spcBef>
        <a:spcAft>
          <a:spcPct val="0"/>
        </a:spcAft>
        <a:defRPr sz="2100" b="1">
          <a:solidFill>
            <a:schemeClr val="bg1"/>
          </a:solidFill>
          <a:latin typeface="Arial" charset="0"/>
        </a:defRPr>
      </a:lvl6pPr>
      <a:lvl7pPr marL="914400" algn="l" defTabSz="801688" rtl="0" eaLnBrk="1" fontAlgn="base" hangingPunct="1">
        <a:spcBef>
          <a:spcPct val="0"/>
        </a:spcBef>
        <a:spcAft>
          <a:spcPct val="0"/>
        </a:spcAft>
        <a:defRPr sz="2100" b="1">
          <a:solidFill>
            <a:schemeClr val="bg1"/>
          </a:solidFill>
          <a:latin typeface="Arial" charset="0"/>
        </a:defRPr>
      </a:lvl7pPr>
      <a:lvl8pPr marL="1371600" algn="l" defTabSz="801688" rtl="0" eaLnBrk="1" fontAlgn="base" hangingPunct="1">
        <a:spcBef>
          <a:spcPct val="0"/>
        </a:spcBef>
        <a:spcAft>
          <a:spcPct val="0"/>
        </a:spcAft>
        <a:defRPr sz="2100" b="1">
          <a:solidFill>
            <a:schemeClr val="bg1"/>
          </a:solidFill>
          <a:latin typeface="Arial" charset="0"/>
        </a:defRPr>
      </a:lvl8pPr>
      <a:lvl9pPr marL="1828800" algn="l" defTabSz="801688" rtl="0" eaLnBrk="1" fontAlgn="base" hangingPunct="1">
        <a:spcBef>
          <a:spcPct val="0"/>
        </a:spcBef>
        <a:spcAft>
          <a:spcPct val="0"/>
        </a:spcAft>
        <a:defRPr sz="2100" b="1">
          <a:solidFill>
            <a:schemeClr val="bg1"/>
          </a:solidFill>
          <a:latin typeface="Arial" charset="0"/>
        </a:defRPr>
      </a:lvl9pPr>
    </p:titleStyle>
    <p:bodyStyle>
      <a:lvl1pPr marL="342900" indent="-342900" algn="ctr" defTabSz="801688" rtl="0" eaLnBrk="1" fontAlgn="base" hangingPunct="1">
        <a:spcBef>
          <a:spcPct val="20000"/>
        </a:spcBef>
        <a:spcAft>
          <a:spcPct val="0"/>
        </a:spcAft>
        <a:buChar char="•"/>
        <a:defRPr sz="3200" b="1">
          <a:solidFill>
            <a:schemeClr val="tx1"/>
          </a:solidFill>
          <a:latin typeface="+mn-lt"/>
          <a:ea typeface="+mn-ea"/>
          <a:cs typeface="+mn-cs"/>
        </a:defRPr>
      </a:lvl1pPr>
      <a:lvl2pPr marL="725488" indent="-252413" algn="l" defTabSz="801688" rtl="0" eaLnBrk="1" fontAlgn="base" hangingPunct="1">
        <a:spcBef>
          <a:spcPct val="20000"/>
        </a:spcBef>
        <a:spcAft>
          <a:spcPct val="0"/>
        </a:spcAft>
        <a:buChar char="–"/>
        <a:defRPr sz="2500">
          <a:solidFill>
            <a:schemeClr val="tx1"/>
          </a:solidFill>
          <a:latin typeface="+mn-lt"/>
        </a:defRPr>
      </a:lvl2pPr>
      <a:lvl3pPr marL="1082675" indent="-200025" algn="l" defTabSz="801688" rtl="0" eaLnBrk="1" fontAlgn="base" hangingPunct="1">
        <a:spcBef>
          <a:spcPct val="20000"/>
        </a:spcBef>
        <a:spcAft>
          <a:spcPct val="0"/>
        </a:spcAft>
        <a:buChar char="•"/>
        <a:defRPr sz="2100">
          <a:solidFill>
            <a:schemeClr val="tx1"/>
          </a:solidFill>
          <a:latin typeface="+mn-lt"/>
        </a:defRPr>
      </a:lvl3pPr>
      <a:lvl4pPr marL="1441450" indent="-201613" algn="l" defTabSz="801688" rtl="0" eaLnBrk="1" fontAlgn="base" hangingPunct="1">
        <a:spcBef>
          <a:spcPct val="20000"/>
        </a:spcBef>
        <a:spcAft>
          <a:spcPct val="0"/>
        </a:spcAft>
        <a:buChar char="–"/>
        <a:defRPr sz="2000">
          <a:solidFill>
            <a:schemeClr val="tx1"/>
          </a:solidFill>
          <a:latin typeface="+mn-lt"/>
        </a:defRPr>
      </a:lvl4pPr>
      <a:lvl5pPr marL="1803400" indent="-200025" algn="l" defTabSz="801688" rtl="0" eaLnBrk="1" fontAlgn="base" hangingPunct="1">
        <a:spcBef>
          <a:spcPct val="20000"/>
        </a:spcBef>
        <a:spcAft>
          <a:spcPct val="0"/>
        </a:spcAft>
        <a:buChar char="»"/>
        <a:defRPr sz="2000">
          <a:solidFill>
            <a:schemeClr val="tx1"/>
          </a:solidFill>
          <a:latin typeface="+mn-lt"/>
        </a:defRPr>
      </a:lvl5pPr>
      <a:lvl6pPr marL="2260600" indent="-200025" algn="l" defTabSz="801688" rtl="0" eaLnBrk="1" fontAlgn="base" hangingPunct="1">
        <a:spcBef>
          <a:spcPct val="20000"/>
        </a:spcBef>
        <a:spcAft>
          <a:spcPct val="0"/>
        </a:spcAft>
        <a:buChar char="»"/>
        <a:defRPr>
          <a:solidFill>
            <a:schemeClr val="tx1"/>
          </a:solidFill>
          <a:latin typeface="+mn-lt"/>
        </a:defRPr>
      </a:lvl6pPr>
      <a:lvl7pPr marL="2717800" indent="-200025" algn="l" defTabSz="801688" rtl="0" eaLnBrk="1" fontAlgn="base" hangingPunct="1">
        <a:spcBef>
          <a:spcPct val="20000"/>
        </a:spcBef>
        <a:spcAft>
          <a:spcPct val="0"/>
        </a:spcAft>
        <a:buChar char="»"/>
        <a:defRPr>
          <a:solidFill>
            <a:schemeClr val="tx1"/>
          </a:solidFill>
          <a:latin typeface="+mn-lt"/>
        </a:defRPr>
      </a:lvl7pPr>
      <a:lvl8pPr marL="3175000" indent="-200025" algn="l" defTabSz="801688" rtl="0" eaLnBrk="1" fontAlgn="base" hangingPunct="1">
        <a:spcBef>
          <a:spcPct val="20000"/>
        </a:spcBef>
        <a:spcAft>
          <a:spcPct val="0"/>
        </a:spcAft>
        <a:buChar char="»"/>
        <a:defRPr>
          <a:solidFill>
            <a:schemeClr val="tx1"/>
          </a:solidFill>
          <a:latin typeface="+mn-lt"/>
        </a:defRPr>
      </a:lvl8pPr>
      <a:lvl9pPr marL="3632200" indent="-200025" algn="l" defTabSz="801688" rtl="0" eaLnBrk="1" fontAlgn="base" hangingPunct="1">
        <a:spcBef>
          <a:spcPct val="20000"/>
        </a:spcBef>
        <a:spcAft>
          <a:spcPct val="0"/>
        </a:spcAft>
        <a:buChar char="»"/>
        <a:defRPr>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3" descr="Schluss_Bild_1"/>
          <p:cNvPicPr>
            <a:picLocks noChangeAspect="1" noChangeArrowheads="1"/>
          </p:cNvPicPr>
          <p:nvPr/>
        </p:nvPicPr>
        <p:blipFill>
          <a:blip r:embed="rId3" cstate="print"/>
          <a:srcRect/>
          <a:stretch>
            <a:fillRect/>
          </a:stretch>
        </p:blipFill>
        <p:spPr bwMode="auto">
          <a:xfrm>
            <a:off x="5219700" y="1273175"/>
            <a:ext cx="1330325" cy="1397000"/>
          </a:xfrm>
          <a:prstGeom prst="rect">
            <a:avLst/>
          </a:prstGeom>
          <a:noFill/>
          <a:ln w="9525">
            <a:noFill/>
            <a:miter lim="800000"/>
            <a:headEnd/>
            <a:tailEnd/>
          </a:ln>
        </p:spPr>
      </p:pic>
      <p:pic>
        <p:nvPicPr>
          <p:cNvPr id="2052" name="Picture 4" descr="Schluss_Bild_2"/>
          <p:cNvPicPr>
            <a:picLocks noChangeAspect="1" noChangeArrowheads="1"/>
          </p:cNvPicPr>
          <p:nvPr/>
        </p:nvPicPr>
        <p:blipFill>
          <a:blip r:embed="rId4" cstate="print"/>
          <a:srcRect/>
          <a:stretch>
            <a:fillRect/>
          </a:stretch>
        </p:blipFill>
        <p:spPr bwMode="auto">
          <a:xfrm>
            <a:off x="5219700" y="2670175"/>
            <a:ext cx="1328738" cy="1397000"/>
          </a:xfrm>
          <a:prstGeom prst="rect">
            <a:avLst/>
          </a:prstGeom>
          <a:noFill/>
          <a:ln w="9525">
            <a:noFill/>
            <a:miter lim="800000"/>
            <a:headEnd/>
            <a:tailEnd/>
          </a:ln>
        </p:spPr>
      </p:pic>
      <p:pic>
        <p:nvPicPr>
          <p:cNvPr id="2053" name="Picture 5" descr="Schluss_Bild_3"/>
          <p:cNvPicPr>
            <a:picLocks noChangeAspect="1" noChangeArrowheads="1"/>
          </p:cNvPicPr>
          <p:nvPr/>
        </p:nvPicPr>
        <p:blipFill>
          <a:blip r:embed="rId5" cstate="print"/>
          <a:srcRect/>
          <a:stretch>
            <a:fillRect/>
          </a:stretch>
        </p:blipFill>
        <p:spPr bwMode="auto">
          <a:xfrm>
            <a:off x="5219700" y="4067175"/>
            <a:ext cx="1330325" cy="1397000"/>
          </a:xfrm>
          <a:prstGeom prst="rect">
            <a:avLst/>
          </a:prstGeom>
          <a:noFill/>
          <a:ln w="9525">
            <a:noFill/>
            <a:miter lim="800000"/>
            <a:headEnd/>
            <a:tailEnd/>
          </a:ln>
        </p:spPr>
      </p:pic>
      <p:sp>
        <p:nvSpPr>
          <p:cNvPr id="82950" name="Rectangle 6"/>
          <p:cNvSpPr>
            <a:spLocks noChangeArrowheads="1"/>
          </p:cNvSpPr>
          <p:nvPr/>
        </p:nvSpPr>
        <p:spPr bwMode="auto">
          <a:xfrm>
            <a:off x="5219700" y="5464175"/>
            <a:ext cx="1308100" cy="1397000"/>
          </a:xfrm>
          <a:prstGeom prst="rect">
            <a:avLst/>
          </a:prstGeom>
          <a:solidFill>
            <a:srgbClr val="282391"/>
          </a:solidFill>
          <a:ln w="9525">
            <a:noFill/>
            <a:miter lim="800000"/>
            <a:headEnd/>
            <a:tailEnd/>
          </a:ln>
          <a:effectLst/>
        </p:spPr>
        <p:txBody>
          <a:bodyPr wrap="none" anchor="ctr"/>
          <a:lstStyle/>
          <a:p>
            <a:pPr>
              <a:spcBef>
                <a:spcPct val="50000"/>
              </a:spcBef>
              <a:spcAft>
                <a:spcPct val="50000"/>
              </a:spcAft>
              <a:buClr>
                <a:srgbClr val="000099"/>
              </a:buClr>
              <a:buSzPct val="150000"/>
              <a:buFont typeface="Wingdings" pitchFamily="2" charset="2"/>
              <a:buNone/>
              <a:defRPr/>
            </a:pPr>
            <a:endParaRPr lang="de-DE">
              <a:cs typeface="+mn-cs"/>
            </a:endParaRPr>
          </a:p>
        </p:txBody>
      </p:sp>
      <p:sp>
        <p:nvSpPr>
          <p:cNvPr id="82951" name="Rectangle 7"/>
          <p:cNvSpPr>
            <a:spLocks noChangeArrowheads="1"/>
          </p:cNvSpPr>
          <p:nvPr/>
        </p:nvSpPr>
        <p:spPr bwMode="auto">
          <a:xfrm>
            <a:off x="6524625" y="0"/>
            <a:ext cx="1304925" cy="1273175"/>
          </a:xfrm>
          <a:prstGeom prst="rect">
            <a:avLst/>
          </a:prstGeom>
          <a:solidFill>
            <a:srgbClr val="D9DCDE"/>
          </a:solidFill>
          <a:ln w="9525">
            <a:noFill/>
            <a:miter lim="800000"/>
            <a:headEnd/>
            <a:tailEnd/>
          </a:ln>
          <a:effectLst/>
        </p:spPr>
        <p:txBody>
          <a:bodyPr wrap="none" anchor="ctr"/>
          <a:lstStyle/>
          <a:p>
            <a:pPr>
              <a:spcBef>
                <a:spcPct val="50000"/>
              </a:spcBef>
              <a:spcAft>
                <a:spcPct val="50000"/>
              </a:spcAft>
              <a:buClr>
                <a:srgbClr val="000099"/>
              </a:buClr>
              <a:buSzPct val="150000"/>
              <a:buFont typeface="Wingdings" pitchFamily="2" charset="2"/>
              <a:buNone/>
              <a:defRPr/>
            </a:pPr>
            <a:endParaRPr lang="de-DE">
              <a:cs typeface="+mn-cs"/>
            </a:endParaRPr>
          </a:p>
        </p:txBody>
      </p:sp>
      <p:sp>
        <p:nvSpPr>
          <p:cNvPr id="82952" name="Rectangle 8"/>
          <p:cNvSpPr>
            <a:spLocks noChangeArrowheads="1"/>
          </p:cNvSpPr>
          <p:nvPr/>
        </p:nvSpPr>
        <p:spPr bwMode="auto">
          <a:xfrm>
            <a:off x="7829550" y="0"/>
            <a:ext cx="1317625" cy="1273175"/>
          </a:xfrm>
          <a:prstGeom prst="rect">
            <a:avLst/>
          </a:prstGeom>
          <a:solidFill>
            <a:srgbClr val="D9DCDE"/>
          </a:solidFill>
          <a:ln w="9525">
            <a:noFill/>
            <a:miter lim="800000"/>
            <a:headEnd/>
            <a:tailEnd/>
          </a:ln>
          <a:effectLst/>
        </p:spPr>
        <p:txBody>
          <a:bodyPr wrap="none" anchor="ctr"/>
          <a:lstStyle/>
          <a:p>
            <a:pPr>
              <a:spcBef>
                <a:spcPct val="50000"/>
              </a:spcBef>
              <a:spcAft>
                <a:spcPct val="50000"/>
              </a:spcAft>
              <a:buClr>
                <a:srgbClr val="000099"/>
              </a:buClr>
              <a:buSzPct val="150000"/>
              <a:buFont typeface="Wingdings" pitchFamily="2" charset="2"/>
              <a:buNone/>
              <a:defRPr/>
            </a:pPr>
            <a:endParaRPr lang="de-DE">
              <a:cs typeface="+mn-cs"/>
            </a:endParaRPr>
          </a:p>
        </p:txBody>
      </p:sp>
      <p:sp>
        <p:nvSpPr>
          <p:cNvPr id="82953" name="Rectangle 9"/>
          <p:cNvSpPr>
            <a:spLocks noChangeArrowheads="1"/>
          </p:cNvSpPr>
          <p:nvPr/>
        </p:nvSpPr>
        <p:spPr bwMode="auto">
          <a:xfrm>
            <a:off x="6524625" y="1273175"/>
            <a:ext cx="2616200" cy="5583238"/>
          </a:xfrm>
          <a:prstGeom prst="rect">
            <a:avLst/>
          </a:prstGeom>
          <a:solidFill>
            <a:srgbClr val="EAEAEB"/>
          </a:solidFill>
          <a:ln w="9525">
            <a:noFill/>
            <a:miter lim="800000"/>
            <a:headEnd/>
            <a:tailEnd/>
          </a:ln>
          <a:effectLst/>
        </p:spPr>
        <p:txBody>
          <a:bodyPr wrap="none" anchor="ctr"/>
          <a:lstStyle/>
          <a:p>
            <a:pPr>
              <a:spcBef>
                <a:spcPct val="50000"/>
              </a:spcBef>
              <a:spcAft>
                <a:spcPct val="50000"/>
              </a:spcAft>
              <a:buClr>
                <a:srgbClr val="000099"/>
              </a:buClr>
              <a:buSzPct val="150000"/>
              <a:buFont typeface="Wingdings" pitchFamily="2" charset="2"/>
              <a:buNone/>
              <a:defRPr/>
            </a:pPr>
            <a:endParaRPr lang="de-DE">
              <a:cs typeface="+mn-cs"/>
            </a:endParaRPr>
          </a:p>
        </p:txBody>
      </p:sp>
      <p:sp>
        <p:nvSpPr>
          <p:cNvPr id="82954" name="Rectangle 10"/>
          <p:cNvSpPr>
            <a:spLocks noChangeArrowheads="1"/>
          </p:cNvSpPr>
          <p:nvPr/>
        </p:nvSpPr>
        <p:spPr bwMode="auto">
          <a:xfrm>
            <a:off x="0" y="0"/>
            <a:ext cx="1304925" cy="1273175"/>
          </a:xfrm>
          <a:prstGeom prst="rect">
            <a:avLst/>
          </a:prstGeom>
          <a:solidFill>
            <a:srgbClr val="282391"/>
          </a:solidFill>
          <a:ln w="9525">
            <a:noFill/>
            <a:miter lim="800000"/>
            <a:headEnd/>
            <a:tailEnd/>
          </a:ln>
          <a:effectLst/>
        </p:spPr>
        <p:txBody>
          <a:bodyPr wrap="none" anchor="ctr"/>
          <a:lstStyle/>
          <a:p>
            <a:pPr>
              <a:spcBef>
                <a:spcPct val="50000"/>
              </a:spcBef>
              <a:spcAft>
                <a:spcPct val="50000"/>
              </a:spcAft>
              <a:buClr>
                <a:srgbClr val="000099"/>
              </a:buClr>
              <a:buSzPct val="150000"/>
              <a:buFont typeface="Wingdings" pitchFamily="2" charset="2"/>
              <a:buNone/>
              <a:defRPr/>
            </a:pPr>
            <a:endParaRPr lang="de-DE">
              <a:cs typeface="+mn-cs"/>
            </a:endParaRPr>
          </a:p>
        </p:txBody>
      </p:sp>
      <p:sp>
        <p:nvSpPr>
          <p:cNvPr id="82955" name="Rectangle 11"/>
          <p:cNvSpPr>
            <a:spLocks noChangeArrowheads="1"/>
          </p:cNvSpPr>
          <p:nvPr/>
        </p:nvSpPr>
        <p:spPr bwMode="auto">
          <a:xfrm>
            <a:off x="1304925" y="0"/>
            <a:ext cx="1304925" cy="1273175"/>
          </a:xfrm>
          <a:prstGeom prst="rect">
            <a:avLst/>
          </a:prstGeom>
          <a:solidFill>
            <a:srgbClr val="282391"/>
          </a:solidFill>
          <a:ln w="9525">
            <a:noFill/>
            <a:miter lim="800000"/>
            <a:headEnd/>
            <a:tailEnd/>
          </a:ln>
          <a:effectLst/>
        </p:spPr>
        <p:txBody>
          <a:bodyPr wrap="none" anchor="ctr"/>
          <a:lstStyle/>
          <a:p>
            <a:pPr>
              <a:spcBef>
                <a:spcPct val="50000"/>
              </a:spcBef>
              <a:spcAft>
                <a:spcPct val="50000"/>
              </a:spcAft>
              <a:buClr>
                <a:srgbClr val="000099"/>
              </a:buClr>
              <a:buSzPct val="150000"/>
              <a:buFont typeface="Wingdings" pitchFamily="2" charset="2"/>
              <a:buNone/>
              <a:defRPr/>
            </a:pPr>
            <a:endParaRPr lang="de-DE">
              <a:cs typeface="+mn-cs"/>
            </a:endParaRPr>
          </a:p>
        </p:txBody>
      </p:sp>
      <p:sp>
        <p:nvSpPr>
          <p:cNvPr id="82956" name="Rectangle 12"/>
          <p:cNvSpPr>
            <a:spLocks noChangeArrowheads="1"/>
          </p:cNvSpPr>
          <p:nvPr/>
        </p:nvSpPr>
        <p:spPr bwMode="auto">
          <a:xfrm>
            <a:off x="2609850" y="0"/>
            <a:ext cx="1304925" cy="1273175"/>
          </a:xfrm>
          <a:prstGeom prst="rect">
            <a:avLst/>
          </a:prstGeom>
          <a:solidFill>
            <a:srgbClr val="282391"/>
          </a:solidFill>
          <a:ln w="9525">
            <a:noFill/>
            <a:miter lim="800000"/>
            <a:headEnd/>
            <a:tailEnd/>
          </a:ln>
          <a:effectLst/>
        </p:spPr>
        <p:txBody>
          <a:bodyPr wrap="none" anchor="ctr"/>
          <a:lstStyle/>
          <a:p>
            <a:pPr>
              <a:spcBef>
                <a:spcPct val="50000"/>
              </a:spcBef>
              <a:spcAft>
                <a:spcPct val="50000"/>
              </a:spcAft>
              <a:buClr>
                <a:srgbClr val="000099"/>
              </a:buClr>
              <a:buSzPct val="150000"/>
              <a:buFont typeface="Wingdings" pitchFamily="2" charset="2"/>
              <a:buNone/>
              <a:defRPr/>
            </a:pPr>
            <a:endParaRPr lang="de-DE">
              <a:cs typeface="+mn-cs"/>
            </a:endParaRPr>
          </a:p>
        </p:txBody>
      </p:sp>
      <p:sp>
        <p:nvSpPr>
          <p:cNvPr id="82957" name="Rectangle 13"/>
          <p:cNvSpPr>
            <a:spLocks noChangeArrowheads="1"/>
          </p:cNvSpPr>
          <p:nvPr/>
        </p:nvSpPr>
        <p:spPr bwMode="auto">
          <a:xfrm>
            <a:off x="5219700" y="0"/>
            <a:ext cx="1296988" cy="1273175"/>
          </a:xfrm>
          <a:prstGeom prst="rect">
            <a:avLst/>
          </a:prstGeom>
          <a:solidFill>
            <a:srgbClr val="BDBFC2"/>
          </a:solidFill>
          <a:ln w="9525">
            <a:noFill/>
            <a:miter lim="800000"/>
            <a:headEnd/>
            <a:tailEnd/>
          </a:ln>
          <a:effectLst/>
        </p:spPr>
        <p:txBody>
          <a:bodyPr wrap="none" anchor="ctr"/>
          <a:lstStyle/>
          <a:p>
            <a:pPr>
              <a:spcBef>
                <a:spcPct val="50000"/>
              </a:spcBef>
              <a:spcAft>
                <a:spcPct val="50000"/>
              </a:spcAft>
              <a:buClr>
                <a:srgbClr val="000099"/>
              </a:buClr>
              <a:buSzPct val="150000"/>
              <a:buFont typeface="Wingdings" pitchFamily="2" charset="2"/>
              <a:buNone/>
              <a:defRPr/>
            </a:pPr>
            <a:endParaRPr lang="de-DE">
              <a:cs typeface="+mn-cs"/>
            </a:endParaRPr>
          </a:p>
        </p:txBody>
      </p:sp>
      <p:sp>
        <p:nvSpPr>
          <p:cNvPr id="82958" name="Line 14"/>
          <p:cNvSpPr>
            <a:spLocks noChangeShapeType="1"/>
          </p:cNvSpPr>
          <p:nvPr/>
        </p:nvSpPr>
        <p:spPr bwMode="auto">
          <a:xfrm>
            <a:off x="4567237" y="-9526"/>
            <a:ext cx="0" cy="1273175"/>
          </a:xfrm>
          <a:prstGeom prst="line">
            <a:avLst/>
          </a:prstGeom>
          <a:noFill/>
          <a:ln w="12700">
            <a:solidFill>
              <a:schemeClr val="bg1"/>
            </a:solidFill>
            <a:round/>
            <a:headEnd/>
            <a:tailEnd/>
          </a:ln>
          <a:effectLst/>
        </p:spPr>
        <p:txBody>
          <a:bodyPr wrap="none" anchor="ctr"/>
          <a:lstStyle/>
          <a:p>
            <a:pPr>
              <a:spcBef>
                <a:spcPct val="50000"/>
              </a:spcBef>
              <a:spcAft>
                <a:spcPct val="50000"/>
              </a:spcAft>
              <a:buClr>
                <a:srgbClr val="000099"/>
              </a:buClr>
              <a:buSzPct val="150000"/>
              <a:buFont typeface="Wingdings" pitchFamily="2" charset="2"/>
              <a:buNone/>
              <a:defRPr/>
            </a:pPr>
            <a:endParaRPr lang="de-DE">
              <a:cs typeface="+mn-cs"/>
            </a:endParaRPr>
          </a:p>
        </p:txBody>
      </p:sp>
      <p:sp>
        <p:nvSpPr>
          <p:cNvPr id="82959" name="Rectangle 15"/>
          <p:cNvSpPr>
            <a:spLocks noChangeArrowheads="1"/>
          </p:cNvSpPr>
          <p:nvPr/>
        </p:nvSpPr>
        <p:spPr bwMode="auto">
          <a:xfrm>
            <a:off x="3914775" y="0"/>
            <a:ext cx="1304925" cy="1273175"/>
          </a:xfrm>
          <a:prstGeom prst="rect">
            <a:avLst/>
          </a:prstGeom>
          <a:solidFill>
            <a:srgbClr val="282391"/>
          </a:solidFill>
          <a:ln w="9525">
            <a:noFill/>
            <a:miter lim="800000"/>
            <a:headEnd/>
            <a:tailEnd/>
          </a:ln>
          <a:effectLst/>
        </p:spPr>
        <p:txBody>
          <a:bodyPr wrap="none" anchor="ctr"/>
          <a:lstStyle/>
          <a:p>
            <a:pPr>
              <a:spcBef>
                <a:spcPct val="50000"/>
              </a:spcBef>
              <a:spcAft>
                <a:spcPct val="50000"/>
              </a:spcAft>
              <a:buClr>
                <a:srgbClr val="000099"/>
              </a:buClr>
              <a:buSzPct val="150000"/>
              <a:buFont typeface="Wingdings" pitchFamily="2" charset="2"/>
              <a:buNone/>
              <a:defRPr/>
            </a:pPr>
            <a:endParaRPr lang="de-DE">
              <a:cs typeface="+mn-cs"/>
            </a:endParaRPr>
          </a:p>
        </p:txBody>
      </p:sp>
      <p:pic>
        <p:nvPicPr>
          <p:cNvPr id="2066" name="Picture 18" descr="Logo_RGB"/>
          <p:cNvPicPr>
            <a:picLocks noChangeAspect="1" noChangeArrowheads="1"/>
          </p:cNvPicPr>
          <p:nvPr/>
        </p:nvPicPr>
        <p:blipFill>
          <a:blip r:embed="rId6" cstate="print"/>
          <a:srcRect/>
          <a:stretch>
            <a:fillRect/>
          </a:stretch>
        </p:blipFill>
        <p:spPr bwMode="auto">
          <a:xfrm>
            <a:off x="8078788" y="180975"/>
            <a:ext cx="839787" cy="8921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25" r:id="rId1"/>
  </p:sldLayoutIdLst>
  <p:hf hdr="0" ftr="0" dt="0"/>
  <p:txStyles>
    <p:titleStyle>
      <a:lvl1pPr algn="l" defTabSz="801688" rtl="0" eaLnBrk="0" fontAlgn="base" hangingPunct="0">
        <a:spcBef>
          <a:spcPct val="0"/>
        </a:spcBef>
        <a:spcAft>
          <a:spcPct val="0"/>
        </a:spcAft>
        <a:defRPr sz="2100" b="1">
          <a:solidFill>
            <a:schemeClr val="bg1"/>
          </a:solidFill>
          <a:latin typeface="+mj-lt"/>
          <a:ea typeface="+mj-ea"/>
          <a:cs typeface="+mj-cs"/>
        </a:defRPr>
      </a:lvl1pPr>
      <a:lvl2pPr algn="l" defTabSz="801688" rtl="0" eaLnBrk="0" fontAlgn="base" hangingPunct="0">
        <a:spcBef>
          <a:spcPct val="0"/>
        </a:spcBef>
        <a:spcAft>
          <a:spcPct val="0"/>
        </a:spcAft>
        <a:defRPr sz="2100" b="1">
          <a:solidFill>
            <a:schemeClr val="bg1"/>
          </a:solidFill>
          <a:latin typeface="Arial" charset="0"/>
        </a:defRPr>
      </a:lvl2pPr>
      <a:lvl3pPr algn="l" defTabSz="801688" rtl="0" eaLnBrk="0" fontAlgn="base" hangingPunct="0">
        <a:spcBef>
          <a:spcPct val="0"/>
        </a:spcBef>
        <a:spcAft>
          <a:spcPct val="0"/>
        </a:spcAft>
        <a:defRPr sz="2100" b="1">
          <a:solidFill>
            <a:schemeClr val="bg1"/>
          </a:solidFill>
          <a:latin typeface="Arial" charset="0"/>
        </a:defRPr>
      </a:lvl3pPr>
      <a:lvl4pPr algn="l" defTabSz="801688" rtl="0" eaLnBrk="0" fontAlgn="base" hangingPunct="0">
        <a:spcBef>
          <a:spcPct val="0"/>
        </a:spcBef>
        <a:spcAft>
          <a:spcPct val="0"/>
        </a:spcAft>
        <a:defRPr sz="2100" b="1">
          <a:solidFill>
            <a:schemeClr val="bg1"/>
          </a:solidFill>
          <a:latin typeface="Arial" charset="0"/>
        </a:defRPr>
      </a:lvl4pPr>
      <a:lvl5pPr algn="l" defTabSz="801688" rtl="0" eaLnBrk="0" fontAlgn="base" hangingPunct="0">
        <a:spcBef>
          <a:spcPct val="0"/>
        </a:spcBef>
        <a:spcAft>
          <a:spcPct val="0"/>
        </a:spcAft>
        <a:defRPr sz="2100" b="1">
          <a:solidFill>
            <a:schemeClr val="bg1"/>
          </a:solidFill>
          <a:latin typeface="Arial" charset="0"/>
        </a:defRPr>
      </a:lvl5pPr>
      <a:lvl6pPr marL="457200" algn="l" defTabSz="801688" rtl="0" fontAlgn="base">
        <a:spcBef>
          <a:spcPct val="0"/>
        </a:spcBef>
        <a:spcAft>
          <a:spcPct val="0"/>
        </a:spcAft>
        <a:defRPr sz="2100" b="1">
          <a:solidFill>
            <a:schemeClr val="bg1"/>
          </a:solidFill>
          <a:latin typeface="Arial" charset="0"/>
        </a:defRPr>
      </a:lvl6pPr>
      <a:lvl7pPr marL="914400" algn="l" defTabSz="801688" rtl="0" fontAlgn="base">
        <a:spcBef>
          <a:spcPct val="0"/>
        </a:spcBef>
        <a:spcAft>
          <a:spcPct val="0"/>
        </a:spcAft>
        <a:defRPr sz="2100" b="1">
          <a:solidFill>
            <a:schemeClr val="bg1"/>
          </a:solidFill>
          <a:latin typeface="Arial" charset="0"/>
        </a:defRPr>
      </a:lvl7pPr>
      <a:lvl8pPr marL="1371600" algn="l" defTabSz="801688" rtl="0" fontAlgn="base">
        <a:spcBef>
          <a:spcPct val="0"/>
        </a:spcBef>
        <a:spcAft>
          <a:spcPct val="0"/>
        </a:spcAft>
        <a:defRPr sz="2100" b="1">
          <a:solidFill>
            <a:schemeClr val="bg1"/>
          </a:solidFill>
          <a:latin typeface="Arial" charset="0"/>
        </a:defRPr>
      </a:lvl8pPr>
      <a:lvl9pPr marL="1828800" algn="l" defTabSz="801688" rtl="0" fontAlgn="base">
        <a:spcBef>
          <a:spcPct val="0"/>
        </a:spcBef>
        <a:spcAft>
          <a:spcPct val="0"/>
        </a:spcAft>
        <a:defRPr sz="2100" b="1">
          <a:solidFill>
            <a:schemeClr val="bg1"/>
          </a:solidFill>
          <a:latin typeface="Arial" charset="0"/>
        </a:defRPr>
      </a:lvl9pPr>
    </p:titleStyle>
    <p:bodyStyle>
      <a:lvl1pPr marL="342900" indent="-342900" algn="ctr" defTabSz="801688" rtl="0" eaLnBrk="0" fontAlgn="base" hangingPunct="0">
        <a:spcBef>
          <a:spcPct val="20000"/>
        </a:spcBef>
        <a:spcAft>
          <a:spcPct val="0"/>
        </a:spcAft>
        <a:buChar char="•"/>
        <a:defRPr sz="3200" b="1">
          <a:solidFill>
            <a:schemeClr val="tx1"/>
          </a:solidFill>
          <a:latin typeface="+mn-lt"/>
          <a:ea typeface="+mn-ea"/>
          <a:cs typeface="+mn-cs"/>
        </a:defRPr>
      </a:lvl1pPr>
      <a:lvl2pPr marL="725488" indent="-252413" algn="l" defTabSz="801688" rtl="0" eaLnBrk="0" fontAlgn="base" hangingPunct="0">
        <a:spcBef>
          <a:spcPct val="20000"/>
        </a:spcBef>
        <a:spcAft>
          <a:spcPct val="0"/>
        </a:spcAft>
        <a:buChar char="–"/>
        <a:defRPr sz="2500">
          <a:solidFill>
            <a:schemeClr val="tx1"/>
          </a:solidFill>
          <a:latin typeface="+mn-lt"/>
        </a:defRPr>
      </a:lvl2pPr>
      <a:lvl3pPr marL="1082675" indent="-200025" algn="l" defTabSz="801688" rtl="0" eaLnBrk="0" fontAlgn="base" hangingPunct="0">
        <a:spcBef>
          <a:spcPct val="20000"/>
        </a:spcBef>
        <a:spcAft>
          <a:spcPct val="0"/>
        </a:spcAft>
        <a:buChar char="•"/>
        <a:defRPr sz="2100">
          <a:solidFill>
            <a:schemeClr val="tx1"/>
          </a:solidFill>
          <a:latin typeface="+mn-lt"/>
        </a:defRPr>
      </a:lvl3pPr>
      <a:lvl4pPr marL="1441450" indent="-201613" algn="l" defTabSz="801688" rtl="0" eaLnBrk="0" fontAlgn="base" hangingPunct="0">
        <a:spcBef>
          <a:spcPct val="20000"/>
        </a:spcBef>
        <a:spcAft>
          <a:spcPct val="0"/>
        </a:spcAft>
        <a:buChar char="–"/>
        <a:defRPr sz="2000">
          <a:solidFill>
            <a:schemeClr val="tx1"/>
          </a:solidFill>
          <a:latin typeface="+mn-lt"/>
        </a:defRPr>
      </a:lvl4pPr>
      <a:lvl5pPr marL="1803400" indent="-200025" algn="l" defTabSz="801688" rtl="0" eaLnBrk="0" fontAlgn="base" hangingPunct="0">
        <a:spcBef>
          <a:spcPct val="20000"/>
        </a:spcBef>
        <a:spcAft>
          <a:spcPct val="0"/>
        </a:spcAft>
        <a:buChar char="»"/>
        <a:defRPr sz="2000">
          <a:solidFill>
            <a:schemeClr val="tx1"/>
          </a:solidFill>
          <a:latin typeface="+mn-lt"/>
        </a:defRPr>
      </a:lvl5pPr>
      <a:lvl6pPr marL="2260600" indent="-200025" algn="l" defTabSz="801688" rtl="0" fontAlgn="base">
        <a:spcBef>
          <a:spcPct val="20000"/>
        </a:spcBef>
        <a:spcAft>
          <a:spcPct val="0"/>
        </a:spcAft>
        <a:buChar char="»"/>
        <a:defRPr>
          <a:solidFill>
            <a:schemeClr val="tx1"/>
          </a:solidFill>
          <a:latin typeface="+mn-lt"/>
        </a:defRPr>
      </a:lvl6pPr>
      <a:lvl7pPr marL="2717800" indent="-200025" algn="l" defTabSz="801688" rtl="0" fontAlgn="base">
        <a:spcBef>
          <a:spcPct val="20000"/>
        </a:spcBef>
        <a:spcAft>
          <a:spcPct val="0"/>
        </a:spcAft>
        <a:buChar char="»"/>
        <a:defRPr>
          <a:solidFill>
            <a:schemeClr val="tx1"/>
          </a:solidFill>
          <a:latin typeface="+mn-lt"/>
        </a:defRPr>
      </a:lvl7pPr>
      <a:lvl8pPr marL="3175000" indent="-200025" algn="l" defTabSz="801688" rtl="0" fontAlgn="base">
        <a:spcBef>
          <a:spcPct val="20000"/>
        </a:spcBef>
        <a:spcAft>
          <a:spcPct val="0"/>
        </a:spcAft>
        <a:buChar char="»"/>
        <a:defRPr>
          <a:solidFill>
            <a:schemeClr val="tx1"/>
          </a:solidFill>
          <a:latin typeface="+mn-lt"/>
        </a:defRPr>
      </a:lvl8pPr>
      <a:lvl9pPr marL="3632200" indent="-200025" algn="l" defTabSz="801688" rtl="0" fontAlgn="base">
        <a:spcBef>
          <a:spcPct val="20000"/>
        </a:spcBef>
        <a:spcAft>
          <a:spcPct val="0"/>
        </a:spcAft>
        <a:buChar char="»"/>
        <a:defRPr>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8" name="Rectangle 15"/>
          <p:cNvSpPr>
            <a:spLocks noChangeArrowheads="1"/>
          </p:cNvSpPr>
          <p:nvPr/>
        </p:nvSpPr>
        <p:spPr bwMode="auto">
          <a:xfrm>
            <a:off x="1" y="0"/>
            <a:ext cx="9143999" cy="636587"/>
          </a:xfrm>
          <a:prstGeom prst="rect">
            <a:avLst/>
          </a:prstGeom>
          <a:solidFill>
            <a:srgbClr val="282391"/>
          </a:solidFill>
          <a:ln w="9525">
            <a:noFill/>
            <a:miter lim="800000"/>
            <a:headEnd/>
            <a:tailEnd/>
          </a:ln>
          <a:effectLst/>
        </p:spPr>
        <p:txBody>
          <a:bodyPr wrap="none" anchor="ctr"/>
          <a:lstStyle/>
          <a:p>
            <a:pPr>
              <a:spcBef>
                <a:spcPct val="50000"/>
              </a:spcBef>
              <a:spcAft>
                <a:spcPct val="50000"/>
              </a:spcAft>
              <a:buClr>
                <a:srgbClr val="000099"/>
              </a:buClr>
              <a:buSzPct val="150000"/>
              <a:buFont typeface="Wingdings" pitchFamily="2" charset="2"/>
              <a:buNone/>
              <a:defRPr/>
            </a:pPr>
            <a:endParaRPr lang="en-US">
              <a:solidFill>
                <a:srgbClr val="000000"/>
              </a:solidFill>
            </a:endParaRPr>
          </a:p>
        </p:txBody>
      </p:sp>
      <p:sp>
        <p:nvSpPr>
          <p:cNvPr id="50" name="Titelplatzhalter 49"/>
          <p:cNvSpPr>
            <a:spLocks noGrp="1"/>
          </p:cNvSpPr>
          <p:nvPr>
            <p:ph type="title"/>
          </p:nvPr>
        </p:nvSpPr>
        <p:spPr bwMode="white">
          <a:xfrm>
            <a:off x="90488" y="0"/>
            <a:ext cx="9053512" cy="636588"/>
          </a:xfrm>
          <a:prstGeom prst="rect">
            <a:avLst/>
          </a:prstGeom>
        </p:spPr>
        <p:txBody>
          <a:bodyPr vert="horz" lIns="0" tIns="72000" rIns="0" bIns="72000" rtlCol="0" anchor="ctr">
            <a:normAutofit/>
          </a:bodyPr>
          <a:lstStyle/>
          <a:p>
            <a:r>
              <a:rPr lang="en-US" noProof="0" dirty="0" err="1" smtClean="0"/>
              <a:t>Titelmasterformat</a:t>
            </a:r>
            <a:r>
              <a:rPr lang="en-US" noProof="0" dirty="0" smtClean="0"/>
              <a:t> </a:t>
            </a:r>
            <a:r>
              <a:rPr lang="en-US" noProof="0" dirty="0" err="1" smtClean="0"/>
              <a:t>durch</a:t>
            </a:r>
            <a:r>
              <a:rPr lang="en-US" noProof="0" dirty="0" smtClean="0"/>
              <a:t> </a:t>
            </a:r>
            <a:r>
              <a:rPr lang="en-US" noProof="0" dirty="0" err="1" smtClean="0"/>
              <a:t>Klicken</a:t>
            </a:r>
            <a:r>
              <a:rPr lang="en-US" noProof="0" dirty="0" smtClean="0"/>
              <a:t> </a:t>
            </a:r>
            <a:r>
              <a:rPr lang="en-US" noProof="0" dirty="0" err="1" smtClean="0"/>
              <a:t>bearbeiten</a:t>
            </a:r>
            <a:endParaRPr lang="en-US" noProof="0" dirty="0"/>
          </a:p>
        </p:txBody>
      </p:sp>
      <p:sp>
        <p:nvSpPr>
          <p:cNvPr id="51" name="Textplatzhalter 50"/>
          <p:cNvSpPr>
            <a:spLocks noGrp="1"/>
          </p:cNvSpPr>
          <p:nvPr>
            <p:ph type="body" idx="1"/>
          </p:nvPr>
        </p:nvSpPr>
        <p:spPr>
          <a:xfrm>
            <a:off x="111600" y="734400"/>
            <a:ext cx="8643937" cy="5424149"/>
          </a:xfrm>
          <a:prstGeom prst="rect">
            <a:avLst/>
          </a:prstGeom>
        </p:spPr>
        <p:txBody>
          <a:bodyPr vert="horz" lIns="72000" tIns="108000" rIns="72000" bIns="72000" rtlCol="0">
            <a:noAutofit/>
          </a:bodyPr>
          <a:lstStyle/>
          <a:p>
            <a:pPr lvl="0"/>
            <a:r>
              <a:rPr lang="en-US" noProof="0" dirty="0" err="1" smtClean="0"/>
              <a:t>Textmasterformate</a:t>
            </a:r>
            <a:r>
              <a:rPr lang="en-US" noProof="0" dirty="0" smtClean="0"/>
              <a:t> </a:t>
            </a:r>
            <a:r>
              <a:rPr lang="en-US" noProof="0" dirty="0" err="1" smtClean="0"/>
              <a:t>durch</a:t>
            </a:r>
            <a:r>
              <a:rPr lang="en-US" noProof="0" dirty="0" smtClean="0"/>
              <a:t> </a:t>
            </a:r>
            <a:r>
              <a:rPr lang="en-US" noProof="0" dirty="0" err="1" smtClean="0"/>
              <a:t>Klicken</a:t>
            </a:r>
            <a:r>
              <a:rPr lang="en-US" noProof="0" dirty="0" smtClean="0"/>
              <a:t> </a:t>
            </a:r>
            <a:r>
              <a:rPr lang="en-US" noProof="0" dirty="0" err="1" smtClean="0"/>
              <a:t>bearbeiten</a:t>
            </a:r>
            <a:endParaRPr lang="en-US" noProof="0" dirty="0" smtClean="0"/>
          </a:p>
          <a:p>
            <a:pPr lvl="1"/>
            <a:r>
              <a:rPr lang="en-US" noProof="0" dirty="0" err="1" smtClean="0"/>
              <a:t>Zweite</a:t>
            </a:r>
            <a:r>
              <a:rPr lang="en-US" noProof="0" dirty="0" smtClean="0"/>
              <a:t> </a:t>
            </a:r>
            <a:r>
              <a:rPr lang="en-US" noProof="0" dirty="0" err="1" smtClean="0"/>
              <a:t>Ebene</a:t>
            </a:r>
            <a:endParaRPr lang="en-US" noProof="0" dirty="0" smtClean="0"/>
          </a:p>
          <a:p>
            <a:pPr lvl="2"/>
            <a:r>
              <a:rPr lang="en-US" noProof="0" dirty="0" err="1" smtClean="0"/>
              <a:t>Dritte</a:t>
            </a:r>
            <a:r>
              <a:rPr lang="en-US" noProof="0" dirty="0" smtClean="0"/>
              <a:t> </a:t>
            </a:r>
            <a:r>
              <a:rPr lang="en-US" noProof="0" dirty="0" err="1" smtClean="0"/>
              <a:t>Ebene</a:t>
            </a:r>
            <a:endParaRPr lang="en-US" noProof="0" dirty="0" smtClean="0"/>
          </a:p>
          <a:p>
            <a:pPr lvl="3"/>
            <a:r>
              <a:rPr lang="en-US" noProof="0" dirty="0" err="1" smtClean="0"/>
              <a:t>Vierte</a:t>
            </a:r>
            <a:r>
              <a:rPr lang="en-US" noProof="0" dirty="0" smtClean="0"/>
              <a:t> </a:t>
            </a:r>
            <a:r>
              <a:rPr lang="en-US" noProof="0" dirty="0" err="1" smtClean="0"/>
              <a:t>Ebene</a:t>
            </a:r>
            <a:endParaRPr lang="en-US" noProof="0" dirty="0" smtClean="0"/>
          </a:p>
          <a:p>
            <a:pPr lvl="4"/>
            <a:r>
              <a:rPr lang="en-US" noProof="0" dirty="0" err="1" smtClean="0"/>
              <a:t>Fünfte</a:t>
            </a:r>
            <a:r>
              <a:rPr lang="en-US" noProof="0" dirty="0" smtClean="0"/>
              <a:t> </a:t>
            </a:r>
            <a:r>
              <a:rPr lang="en-US" noProof="0" dirty="0" err="1" smtClean="0"/>
              <a:t>Ebene</a:t>
            </a:r>
            <a:endParaRPr lang="en-US" noProof="0" dirty="0"/>
          </a:p>
        </p:txBody>
      </p:sp>
      <p:sp>
        <p:nvSpPr>
          <p:cNvPr id="52" name="Datumsplatzhalter 51"/>
          <p:cNvSpPr>
            <a:spLocks noGrp="1"/>
          </p:cNvSpPr>
          <p:nvPr>
            <p:ph type="dt" sz="half" idx="2"/>
          </p:nvPr>
        </p:nvSpPr>
        <p:spPr>
          <a:xfrm>
            <a:off x="90488" y="640080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solidFill>
                <a:srgbClr val="000000">
                  <a:tint val="75000"/>
                </a:srgbClr>
              </a:solidFill>
            </a:endParaRPr>
          </a:p>
        </p:txBody>
      </p:sp>
      <p:sp>
        <p:nvSpPr>
          <p:cNvPr id="53" name="Fußzeilenplatzhalter 52"/>
          <p:cNvSpPr>
            <a:spLocks noGrp="1"/>
          </p:cNvSpPr>
          <p:nvPr>
            <p:ph type="ftr" sz="quarter" idx="3"/>
          </p:nvPr>
        </p:nvSpPr>
        <p:spPr>
          <a:xfrm>
            <a:off x="3124199" y="6401594"/>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srgbClr val="000000">
                  <a:tint val="75000"/>
                </a:srgbClr>
              </a:solidFill>
            </a:endParaRPr>
          </a:p>
        </p:txBody>
      </p:sp>
      <p:sp>
        <p:nvSpPr>
          <p:cNvPr id="54" name="Foliennummernplatzhalter 53"/>
          <p:cNvSpPr>
            <a:spLocks noGrp="1"/>
          </p:cNvSpPr>
          <p:nvPr>
            <p:ph type="sldNum" sz="quarter" idx="4"/>
          </p:nvPr>
        </p:nvSpPr>
        <p:spPr>
          <a:xfrm>
            <a:off x="6919913" y="640080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2A5BE7-F7C7-4962-87DA-9D94C7457F71}"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3620963884"/>
      </p:ext>
    </p:extLst>
  </p:cSld>
  <p:clrMap bg1="lt1" tx1="dk1" bg2="lt2" tx2="dk2" accent1="accent1" accent2="accent2" accent3="accent3" accent4="accent4" accent5="accent5" accent6="accent6" hlink="hlink" folHlink="folHlink"/>
  <p:sldLayoutIdLst>
    <p:sldLayoutId id="2147483932" r:id="rId1"/>
    <p:sldLayoutId id="2147483933" r:id="rId2"/>
    <p:sldLayoutId id="2147483934" r:id="rId3"/>
    <p:sldLayoutId id="2147483935" r:id="rId4"/>
    <p:sldLayoutId id="2147483936" r:id="rId5"/>
  </p:sldLayoutIdLst>
  <p:timing>
    <p:tnLst>
      <p:par>
        <p:cTn id="1" dur="indefinite" restart="never" nodeType="tmRoot"/>
      </p:par>
    </p:tnLst>
  </p:timing>
  <p:hf hdr="0" ftr="0" dt="0"/>
  <p:txStyles>
    <p:titleStyle>
      <a:lvl1pPr marL="0" indent="0" algn="l" rtl="0" eaLnBrk="1" fontAlgn="base" hangingPunct="1">
        <a:spcBef>
          <a:spcPct val="0"/>
        </a:spcBef>
        <a:spcAft>
          <a:spcPct val="0"/>
        </a:spcAft>
        <a:defRPr sz="2400" b="0">
          <a:solidFill>
            <a:schemeClr val="bg1"/>
          </a:solidFill>
          <a:latin typeface="+mj-lt"/>
          <a:ea typeface="+mj-ea"/>
          <a:cs typeface="+mj-cs"/>
        </a:defRPr>
      </a:lvl1pPr>
      <a:lvl2pPr algn="l" rtl="0" eaLnBrk="1" fontAlgn="base" hangingPunct="1">
        <a:spcBef>
          <a:spcPct val="0"/>
        </a:spcBef>
        <a:spcAft>
          <a:spcPct val="0"/>
        </a:spcAft>
        <a:defRPr sz="2400" b="1">
          <a:solidFill>
            <a:schemeClr val="bg1"/>
          </a:solidFill>
          <a:latin typeface="Arial" charset="0"/>
        </a:defRPr>
      </a:lvl2pPr>
      <a:lvl3pPr algn="l" rtl="0" eaLnBrk="1" fontAlgn="base" hangingPunct="1">
        <a:spcBef>
          <a:spcPct val="0"/>
        </a:spcBef>
        <a:spcAft>
          <a:spcPct val="0"/>
        </a:spcAft>
        <a:defRPr sz="2400" b="1">
          <a:solidFill>
            <a:schemeClr val="bg1"/>
          </a:solidFill>
          <a:latin typeface="Arial" charset="0"/>
        </a:defRPr>
      </a:lvl3pPr>
      <a:lvl4pPr algn="l" rtl="0" eaLnBrk="1" fontAlgn="base" hangingPunct="1">
        <a:spcBef>
          <a:spcPct val="0"/>
        </a:spcBef>
        <a:spcAft>
          <a:spcPct val="0"/>
        </a:spcAft>
        <a:defRPr sz="2400" b="1">
          <a:solidFill>
            <a:schemeClr val="bg1"/>
          </a:solidFill>
          <a:latin typeface="Arial" charset="0"/>
        </a:defRPr>
      </a:lvl4pPr>
      <a:lvl5pPr algn="l" rtl="0" eaLnBrk="1" fontAlgn="base" hangingPunct="1">
        <a:spcBef>
          <a:spcPct val="0"/>
        </a:spcBef>
        <a:spcAft>
          <a:spcPct val="0"/>
        </a:spcAft>
        <a:defRPr sz="2400" b="1">
          <a:solidFill>
            <a:schemeClr val="bg1"/>
          </a:solidFill>
          <a:latin typeface="Arial" charset="0"/>
        </a:defRPr>
      </a:lvl5pPr>
      <a:lvl6pPr marL="457200" algn="l" rtl="0" eaLnBrk="1" fontAlgn="base" hangingPunct="1">
        <a:spcBef>
          <a:spcPct val="0"/>
        </a:spcBef>
        <a:spcAft>
          <a:spcPct val="0"/>
        </a:spcAft>
        <a:defRPr sz="2400" b="1">
          <a:solidFill>
            <a:schemeClr val="bg1"/>
          </a:solidFill>
          <a:latin typeface="Arial" charset="0"/>
        </a:defRPr>
      </a:lvl6pPr>
      <a:lvl7pPr marL="914400" algn="l" rtl="0" eaLnBrk="1" fontAlgn="base" hangingPunct="1">
        <a:spcBef>
          <a:spcPct val="0"/>
        </a:spcBef>
        <a:spcAft>
          <a:spcPct val="0"/>
        </a:spcAft>
        <a:defRPr sz="2400" b="1">
          <a:solidFill>
            <a:schemeClr val="bg1"/>
          </a:solidFill>
          <a:latin typeface="Arial" charset="0"/>
        </a:defRPr>
      </a:lvl7pPr>
      <a:lvl8pPr marL="1371600" algn="l" rtl="0" eaLnBrk="1" fontAlgn="base" hangingPunct="1">
        <a:spcBef>
          <a:spcPct val="0"/>
        </a:spcBef>
        <a:spcAft>
          <a:spcPct val="0"/>
        </a:spcAft>
        <a:defRPr sz="2400" b="1">
          <a:solidFill>
            <a:schemeClr val="bg1"/>
          </a:solidFill>
          <a:latin typeface="Arial" charset="0"/>
        </a:defRPr>
      </a:lvl8pPr>
      <a:lvl9pPr marL="1828800" algn="l" rtl="0" eaLnBrk="1" fontAlgn="base" hangingPunct="1">
        <a:spcBef>
          <a:spcPct val="0"/>
        </a:spcBef>
        <a:spcAft>
          <a:spcPct val="0"/>
        </a:spcAft>
        <a:defRPr sz="2400" b="1">
          <a:solidFill>
            <a:schemeClr val="bg1"/>
          </a:solidFill>
          <a:latin typeface="Arial" charset="0"/>
        </a:defRPr>
      </a:lvl9pPr>
    </p:titleStyle>
    <p:bodyStyle>
      <a:lvl1pPr marL="265113" indent="-265113" algn="l" rtl="0" eaLnBrk="1" fontAlgn="base" hangingPunct="1">
        <a:spcBef>
          <a:spcPct val="20000"/>
        </a:spcBef>
        <a:spcAft>
          <a:spcPct val="0"/>
        </a:spcAft>
        <a:buClr>
          <a:schemeClr val="accent1"/>
        </a:buClr>
        <a:buFont typeface="Webdings" pitchFamily="18" charset="2"/>
        <a:buChar char="4"/>
        <a:defRPr sz="1800">
          <a:solidFill>
            <a:schemeClr val="tx1"/>
          </a:solidFill>
          <a:latin typeface="+mn-lt"/>
          <a:ea typeface="+mn-ea"/>
          <a:cs typeface="+mn-cs"/>
        </a:defRPr>
      </a:lvl1pPr>
      <a:lvl2pPr marL="541338" indent="-285750" algn="l" rtl="0" eaLnBrk="1" fontAlgn="base" hangingPunct="1">
        <a:spcBef>
          <a:spcPct val="20000"/>
        </a:spcBef>
        <a:spcAft>
          <a:spcPct val="0"/>
        </a:spcAft>
        <a:buClr>
          <a:schemeClr val="bg2"/>
        </a:buClr>
        <a:buFont typeface="Webdings" pitchFamily="18" charset="2"/>
        <a:buChar char="4"/>
        <a:tabLst>
          <a:tab pos="987425" algn="l"/>
        </a:tabLst>
        <a:defRPr sz="1400">
          <a:solidFill>
            <a:schemeClr val="tx1"/>
          </a:solidFill>
          <a:latin typeface="+mn-lt"/>
        </a:defRPr>
      </a:lvl2pPr>
      <a:lvl3pPr marL="712788" indent="-265113" algn="l" defTabSz="804863" rtl="0" eaLnBrk="1" fontAlgn="base" hangingPunct="1">
        <a:spcBef>
          <a:spcPct val="20000"/>
        </a:spcBef>
        <a:spcAft>
          <a:spcPct val="0"/>
        </a:spcAft>
        <a:buClr>
          <a:schemeClr val="bg2">
            <a:lumMod val="60000"/>
            <a:lumOff val="40000"/>
          </a:schemeClr>
        </a:buClr>
        <a:buFont typeface="Webdings" pitchFamily="18" charset="2"/>
        <a:buChar char="4"/>
        <a:tabLst>
          <a:tab pos="987425" algn="l"/>
        </a:tabLst>
        <a:defRPr sz="1400">
          <a:solidFill>
            <a:schemeClr val="tx1"/>
          </a:solidFill>
          <a:latin typeface="+mn-lt"/>
        </a:defRPr>
      </a:lvl3pPr>
      <a:lvl4pPr marL="895350" indent="-274638" algn="l" rtl="0" eaLnBrk="1" fontAlgn="base" hangingPunct="1">
        <a:spcBef>
          <a:spcPct val="20000"/>
        </a:spcBef>
        <a:spcAft>
          <a:spcPct val="0"/>
        </a:spcAft>
        <a:buClr>
          <a:schemeClr val="bg2">
            <a:lumMod val="40000"/>
            <a:lumOff val="60000"/>
          </a:schemeClr>
        </a:buClr>
        <a:buFont typeface="Webdings" pitchFamily="18" charset="2"/>
        <a:buChar char="4"/>
        <a:tabLst>
          <a:tab pos="987425" algn="l"/>
        </a:tabLst>
        <a:defRPr sz="1400">
          <a:solidFill>
            <a:schemeClr val="tx1"/>
          </a:solidFill>
          <a:latin typeface="+mn-lt"/>
        </a:defRPr>
      </a:lvl4pPr>
      <a:lvl5pPr marL="1079500" indent="-266700" algn="l" rtl="0" eaLnBrk="1" fontAlgn="base" hangingPunct="1">
        <a:spcBef>
          <a:spcPct val="20000"/>
        </a:spcBef>
        <a:spcAft>
          <a:spcPct val="0"/>
        </a:spcAft>
        <a:buClr>
          <a:schemeClr val="bg2">
            <a:lumMod val="20000"/>
            <a:lumOff val="80000"/>
          </a:schemeClr>
        </a:buClr>
        <a:buFont typeface="Webdings" pitchFamily="18" charset="2"/>
        <a:buChar char="4"/>
        <a:tabLst>
          <a:tab pos="987425" algn="l"/>
        </a:tabLst>
        <a:defRPr sz="1400" i="0">
          <a:solidFill>
            <a:schemeClr val="tx1"/>
          </a:solidFill>
          <a:latin typeface="+mn-lt"/>
        </a:defRPr>
      </a:lvl5pPr>
      <a:lvl6pPr marL="2514600" indent="-228600" algn="l" rtl="0" eaLnBrk="1" fontAlgn="base" hangingPunct="1">
        <a:spcBef>
          <a:spcPct val="20000"/>
        </a:spcBef>
        <a:spcAft>
          <a:spcPct val="0"/>
        </a:spcAft>
        <a:defRPr sz="1600">
          <a:solidFill>
            <a:schemeClr val="tx1"/>
          </a:solidFill>
          <a:latin typeface="+mn-lt"/>
        </a:defRPr>
      </a:lvl6pPr>
      <a:lvl7pPr marL="2971800" indent="-228600" algn="l" rtl="0" eaLnBrk="1" fontAlgn="base" hangingPunct="1">
        <a:spcBef>
          <a:spcPct val="20000"/>
        </a:spcBef>
        <a:spcAft>
          <a:spcPct val="0"/>
        </a:spcAft>
        <a:defRPr sz="1600">
          <a:solidFill>
            <a:schemeClr val="tx1"/>
          </a:solidFill>
          <a:latin typeface="+mn-lt"/>
        </a:defRPr>
      </a:lvl7pPr>
      <a:lvl8pPr marL="3429000" indent="-228600" algn="l" rtl="0" eaLnBrk="1" fontAlgn="base" hangingPunct="1">
        <a:spcBef>
          <a:spcPct val="20000"/>
        </a:spcBef>
        <a:spcAft>
          <a:spcPct val="0"/>
        </a:spcAft>
        <a:defRPr sz="1600">
          <a:solidFill>
            <a:schemeClr val="tx1"/>
          </a:solidFill>
          <a:latin typeface="+mn-lt"/>
        </a:defRPr>
      </a:lvl8pPr>
      <a:lvl9pPr marL="3886200" indent="-228600" algn="l" rtl="0" eaLnBrk="1" fontAlgn="base" hangingPunct="1">
        <a:spcBef>
          <a:spcPct val="20000"/>
        </a:spcBef>
        <a:spcAft>
          <a:spcPct val="0"/>
        </a:spcAft>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notesSlide" Target="../notesSlides/notesSlide82.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2.xml"/><Relationship Id="rId1" Type="http://schemas.openxmlformats.org/officeDocument/2006/relationships/slideLayout" Target="../slideLayouts/slideLayout3.xml"/><Relationship Id="rId4" Type="http://schemas.openxmlformats.org/officeDocument/2006/relationships/image" Target="../media/image40.png"/></Relationships>
</file>

<file path=ppt/slides/_rels/slide6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77.xml"/><Relationship Id="rId1" Type="http://schemas.openxmlformats.org/officeDocument/2006/relationships/slideLayout" Target="../slideLayouts/slideLayout3.xml"/><Relationship Id="rId4" Type="http://schemas.openxmlformats.org/officeDocument/2006/relationships/image" Target="../media/image49.png"/></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0"/>
          </p:nvPr>
        </p:nvSpPr>
        <p:spPr/>
        <p:txBody>
          <a:bodyPr/>
          <a:lstStyle/>
          <a:p>
            <a:endParaRPr lang="en-US" altLang="zh-CN" dirty="0" smtClean="0"/>
          </a:p>
          <a:p>
            <a:r>
              <a:rPr lang="en-US" b="1" dirty="0" smtClean="0"/>
              <a:t>     FF</a:t>
            </a:r>
            <a:r>
              <a:rPr lang="en-US" altLang="zh-CN" b="1" dirty="0" smtClean="0"/>
              <a:t>-</a:t>
            </a:r>
            <a:r>
              <a:rPr lang="en-US" b="1" dirty="0" smtClean="0"/>
              <a:t>FBK2 </a:t>
            </a:r>
            <a:r>
              <a:rPr lang="en-US" b="1" dirty="0" err="1"/>
              <a:t>Embeded</a:t>
            </a:r>
            <a:r>
              <a:rPr lang="en-US" b="1" dirty="0"/>
              <a:t> </a:t>
            </a:r>
            <a:r>
              <a:rPr lang="en-US" b="1" dirty="0" smtClean="0"/>
              <a:t>  Development Workflow</a:t>
            </a:r>
            <a:r>
              <a:rPr lang="en-US" sz="1600" dirty="0" smtClean="0"/>
              <a:t>	</a:t>
            </a:r>
          </a:p>
          <a:p>
            <a:endParaRPr lang="en-US" sz="1600" dirty="0"/>
          </a:p>
          <a:p>
            <a:r>
              <a:rPr lang="en-US" sz="1600" dirty="0" smtClean="0"/>
              <a:t>	Xiuwen Liang</a:t>
            </a:r>
          </a:p>
          <a:p>
            <a:r>
              <a:rPr lang="en-US" sz="1600" dirty="0" smtClean="0"/>
              <a:t>	   </a:t>
            </a:r>
          </a:p>
          <a:p>
            <a:r>
              <a:rPr lang="en-US" sz="1600" dirty="0"/>
              <a:t> </a:t>
            </a:r>
            <a:r>
              <a:rPr lang="en-US" sz="1600" dirty="0" smtClean="0"/>
              <a:t>                 2012</a:t>
            </a:r>
            <a:r>
              <a:rPr lang="en-US" altLang="zh-CN" sz="1600" dirty="0" smtClean="0"/>
              <a:t>.06</a:t>
            </a:r>
            <a:endParaRPr lang="de-DE" sz="1600" dirty="0"/>
          </a:p>
        </p:txBody>
      </p:sp>
      <p:sp>
        <p:nvSpPr>
          <p:cNvPr id="3" name="Titel 2"/>
          <p:cNvSpPr>
            <a:spLocks noGrp="1"/>
          </p:cNvSpPr>
          <p:nvPr>
            <p:ph type="title"/>
          </p:nvPr>
        </p:nvSpPr>
        <p:spPr/>
        <p:txBody>
          <a:bodyPr/>
          <a:lstStyle/>
          <a:p>
            <a:r>
              <a:rPr lang="de-DE" dirty="0"/>
              <a:t>M&amp;M Software</a:t>
            </a:r>
          </a:p>
        </p:txBody>
      </p:sp>
    </p:spTree>
    <p:extLst>
      <p:ext uri="{BB962C8B-B14F-4D97-AF65-F5344CB8AC3E}">
        <p14:creationId xmlns:p14="http://schemas.microsoft.com/office/powerpoint/2010/main" val="16343632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Agenda</a:t>
            </a:r>
            <a:endParaRPr lang="de-DE" dirty="0"/>
          </a:p>
        </p:txBody>
      </p:sp>
      <p:sp>
        <p:nvSpPr>
          <p:cNvPr id="3" name="Foliennummernplatzhalter 2"/>
          <p:cNvSpPr>
            <a:spLocks noGrp="1"/>
          </p:cNvSpPr>
          <p:nvPr>
            <p:ph type="sldNum" sz="quarter" idx="11"/>
          </p:nvPr>
        </p:nvSpPr>
        <p:spPr/>
        <p:txBody>
          <a:bodyPr/>
          <a:lstStyle/>
          <a:p>
            <a:fld id="{C92A5BE7-F7C7-4962-87DA-9D94C7457F71}" type="slidenum">
              <a:rPr lang="en-US" smtClean="0">
                <a:solidFill>
                  <a:srgbClr val="000000">
                    <a:tint val="75000"/>
                  </a:srgbClr>
                </a:solidFill>
              </a:rPr>
              <a:pPr/>
              <a:t>10</a:t>
            </a:fld>
            <a:endParaRPr lang="en-US">
              <a:solidFill>
                <a:srgbClr val="000000">
                  <a:tint val="75000"/>
                </a:srgbClr>
              </a:solidFill>
            </a:endParaRPr>
          </a:p>
        </p:txBody>
      </p:sp>
      <p:sp>
        <p:nvSpPr>
          <p:cNvPr id="4" name="Inhaltsplatzhalter 3"/>
          <p:cNvSpPr>
            <a:spLocks noGrp="1"/>
          </p:cNvSpPr>
          <p:nvPr>
            <p:ph idx="1"/>
          </p:nvPr>
        </p:nvSpPr>
        <p:spPr/>
        <p:txBody>
          <a:bodyPr/>
          <a:lstStyle/>
          <a:p>
            <a:r>
              <a:rPr lang="en-US" dirty="0" smtClean="0">
                <a:solidFill>
                  <a:schemeClr val="bg2"/>
                </a:solidFill>
              </a:rPr>
              <a:t>FBK2 </a:t>
            </a:r>
            <a:r>
              <a:rPr lang="zh-CN" altLang="en-US" dirty="0" smtClean="0">
                <a:solidFill>
                  <a:schemeClr val="bg2"/>
                </a:solidFill>
              </a:rPr>
              <a:t>硬件架构</a:t>
            </a:r>
            <a:r>
              <a:rPr lang="en-US" altLang="zh-CN" dirty="0" smtClean="0">
                <a:solidFill>
                  <a:schemeClr val="bg2"/>
                </a:solidFill>
              </a:rPr>
              <a:t>				</a:t>
            </a:r>
            <a:r>
              <a:rPr lang="en-US" dirty="0" smtClean="0">
                <a:solidFill>
                  <a:schemeClr val="bg2"/>
                </a:solidFill>
              </a:rPr>
              <a:t>(15min)	</a:t>
            </a:r>
            <a:r>
              <a:rPr lang="en-US" dirty="0" smtClean="0"/>
              <a:t>			</a:t>
            </a:r>
          </a:p>
          <a:p>
            <a:r>
              <a:rPr lang="zh-CN" altLang="en-US" dirty="0" smtClean="0"/>
              <a:t>开发环境和工具</a:t>
            </a:r>
            <a:r>
              <a:rPr lang="en-US" altLang="zh-CN" dirty="0" smtClean="0"/>
              <a:t>			</a:t>
            </a:r>
            <a:r>
              <a:rPr lang="en-US" dirty="0" smtClean="0"/>
              <a:t>(45 min)	</a:t>
            </a:r>
            <a:r>
              <a:rPr lang="en-US" dirty="0" smtClean="0">
                <a:solidFill>
                  <a:schemeClr val="bg2"/>
                </a:solidFill>
              </a:rPr>
              <a:t>		</a:t>
            </a:r>
          </a:p>
          <a:p>
            <a:r>
              <a:rPr lang="en-US" dirty="0" smtClean="0">
                <a:solidFill>
                  <a:schemeClr val="bg2"/>
                </a:solidFill>
              </a:rPr>
              <a:t>FBK</a:t>
            </a:r>
            <a:r>
              <a:rPr lang="en-US" altLang="zh-CN" dirty="0" smtClean="0">
                <a:solidFill>
                  <a:schemeClr val="bg2"/>
                </a:solidFill>
              </a:rPr>
              <a:t>2 </a:t>
            </a:r>
            <a:r>
              <a:rPr lang="zh-CN" altLang="en-US" dirty="0" smtClean="0">
                <a:solidFill>
                  <a:schemeClr val="bg2"/>
                </a:solidFill>
              </a:rPr>
              <a:t>软件架构</a:t>
            </a:r>
            <a:r>
              <a:rPr lang="en-US" altLang="zh-CN" dirty="0" smtClean="0">
                <a:solidFill>
                  <a:schemeClr val="bg2"/>
                </a:solidFill>
              </a:rPr>
              <a:t>				</a:t>
            </a:r>
            <a:r>
              <a:rPr lang="en-US" dirty="0" smtClean="0">
                <a:solidFill>
                  <a:schemeClr val="bg2"/>
                </a:solidFill>
              </a:rPr>
              <a:t>(60 min)				</a:t>
            </a:r>
          </a:p>
          <a:p>
            <a:r>
              <a:rPr lang="en-US" dirty="0" smtClean="0">
                <a:solidFill>
                  <a:schemeClr val="bg2"/>
                </a:solidFill>
              </a:rPr>
              <a:t>FBK2 HART Master			(60 min)				</a:t>
            </a:r>
          </a:p>
          <a:p>
            <a:r>
              <a:rPr lang="en-US" dirty="0" err="1" smtClean="0">
                <a:solidFill>
                  <a:schemeClr val="bg2"/>
                </a:solidFill>
              </a:rPr>
              <a:t>GenVFD</a:t>
            </a:r>
            <a:r>
              <a:rPr lang="en-US" dirty="0" smtClean="0">
                <a:solidFill>
                  <a:schemeClr val="bg2"/>
                </a:solidFill>
              </a:rPr>
              <a:t>—Guideline to Script File	(30 min)			</a:t>
            </a:r>
          </a:p>
          <a:p>
            <a:r>
              <a:rPr lang="en-US" dirty="0" smtClean="0">
                <a:solidFill>
                  <a:schemeClr val="bg2"/>
                </a:solidFill>
              </a:rPr>
              <a:t>Device Description—Guideline to Basic DD	(30 min)		</a:t>
            </a:r>
          </a:p>
          <a:p>
            <a:r>
              <a:rPr lang="en-US" dirty="0" smtClean="0">
                <a:solidFill>
                  <a:schemeClr val="bg2"/>
                </a:solidFill>
              </a:rPr>
              <a:t>Device Application—Guideline to Transducer Block	(60 min)	</a:t>
            </a:r>
          </a:p>
          <a:p>
            <a:r>
              <a:rPr lang="en-US" dirty="0" smtClean="0">
                <a:solidFill>
                  <a:schemeClr val="bg2"/>
                </a:solidFill>
              </a:rPr>
              <a:t>Device Application—Guideline to Resource Block	(30 min)		</a:t>
            </a:r>
          </a:p>
          <a:p>
            <a:r>
              <a:rPr lang="en-US" dirty="0" smtClean="0">
                <a:solidFill>
                  <a:schemeClr val="bg2"/>
                </a:solidFill>
              </a:rPr>
              <a:t>Device Application—Guideline to Field Diagnostics	(30 min)	</a:t>
            </a:r>
          </a:p>
          <a:p>
            <a:r>
              <a:rPr lang="en-US" dirty="0" smtClean="0">
                <a:solidFill>
                  <a:schemeClr val="bg2"/>
                </a:solidFill>
              </a:rPr>
              <a:t>Testing Proposals	(10 min)					</a:t>
            </a:r>
          </a:p>
          <a:p>
            <a:r>
              <a:rPr lang="en-US" dirty="0" smtClean="0">
                <a:solidFill>
                  <a:schemeClr val="bg2"/>
                </a:solidFill>
              </a:rPr>
              <a:t> Error Handling 	(20 min)						</a:t>
            </a:r>
          </a:p>
          <a:p>
            <a:r>
              <a:rPr lang="en-US" dirty="0" smtClean="0">
                <a:solidFill>
                  <a:schemeClr val="bg2"/>
                </a:solidFill>
              </a:rPr>
              <a:t> Alarms		(60min)	</a:t>
            </a:r>
            <a:endParaRPr lang="en-US" altLang="zh-CN" dirty="0">
              <a:solidFill>
                <a:schemeClr val="bg2"/>
              </a:solidFill>
            </a:endParaRPr>
          </a:p>
          <a:p>
            <a:endParaRPr lang="en-US" altLang="zh-CN" dirty="0" smtClean="0"/>
          </a:p>
          <a:p>
            <a:endParaRPr lang="de-DE" dirty="0"/>
          </a:p>
        </p:txBody>
      </p:sp>
    </p:spTree>
    <p:extLst>
      <p:ext uri="{BB962C8B-B14F-4D97-AF65-F5344CB8AC3E}">
        <p14:creationId xmlns:p14="http://schemas.microsoft.com/office/powerpoint/2010/main" val="2894669907"/>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Device </a:t>
            </a:r>
            <a:r>
              <a:rPr lang="en-US" dirty="0" smtClean="0"/>
              <a:t>Application—Testing Proposals</a:t>
            </a:r>
            <a:endParaRPr lang="en-US" altLang="zh-CN" dirty="0"/>
          </a:p>
        </p:txBody>
      </p:sp>
      <p:sp>
        <p:nvSpPr>
          <p:cNvPr id="3" name="Foliennummernplatzhalter 2"/>
          <p:cNvSpPr>
            <a:spLocks noGrp="1"/>
          </p:cNvSpPr>
          <p:nvPr>
            <p:ph type="sldNum" sz="quarter" idx="11"/>
          </p:nvPr>
        </p:nvSpPr>
        <p:spPr/>
        <p:txBody>
          <a:bodyPr/>
          <a:lstStyle/>
          <a:p>
            <a:fld id="{C92A5BE7-F7C7-4962-87DA-9D94C7457F71}" type="slidenum">
              <a:rPr lang="en-US" smtClean="0">
                <a:solidFill>
                  <a:srgbClr val="000000">
                    <a:tint val="75000"/>
                  </a:srgbClr>
                </a:solidFill>
              </a:rPr>
              <a:pPr/>
              <a:t>100</a:t>
            </a:fld>
            <a:endParaRPr lang="en-US">
              <a:solidFill>
                <a:srgbClr val="000000">
                  <a:tint val="75000"/>
                </a:srgbClr>
              </a:solidFill>
            </a:endParaRPr>
          </a:p>
        </p:txBody>
      </p:sp>
      <p:sp>
        <p:nvSpPr>
          <p:cNvPr id="7" name="内容占位符 6"/>
          <p:cNvSpPr>
            <a:spLocks noGrp="1"/>
          </p:cNvSpPr>
          <p:nvPr>
            <p:ph idx="1"/>
          </p:nvPr>
        </p:nvSpPr>
        <p:spPr/>
        <p:txBody>
          <a:bodyPr/>
          <a:lstStyle/>
          <a:p>
            <a:r>
              <a:rPr lang="zh-CN" altLang="en-US" dirty="0"/>
              <a:t>获得测试证书的设备在</a:t>
            </a:r>
            <a:r>
              <a:rPr lang="en-US" altLang="zh-CN" dirty="0"/>
              <a:t>FF</a:t>
            </a:r>
            <a:r>
              <a:rPr lang="zh-CN" altLang="en-US" dirty="0"/>
              <a:t>基金会获得认证</a:t>
            </a:r>
            <a:endParaRPr lang="en-US" altLang="zh-CN" dirty="0"/>
          </a:p>
          <a:p>
            <a:endParaRPr lang="en-US" altLang="zh-CN" dirty="0"/>
          </a:p>
          <a:p>
            <a:r>
              <a:rPr lang="zh-CN" altLang="en-US" dirty="0"/>
              <a:t>获得认证的设备信息将被公布在</a:t>
            </a:r>
            <a:r>
              <a:rPr lang="en-US" altLang="zh-CN" dirty="0"/>
              <a:t>FF</a:t>
            </a:r>
            <a:r>
              <a:rPr lang="zh-CN" altLang="en-US" dirty="0"/>
              <a:t>基金会的网站上</a:t>
            </a:r>
            <a:endParaRPr lang="en-US" altLang="zh-CN" dirty="0"/>
          </a:p>
          <a:p>
            <a:pPr lvl="1"/>
            <a:r>
              <a:rPr lang="zh-CN" altLang="en-US" dirty="0"/>
              <a:t>包括厂商信息，所用的通信协议栈，设备的</a:t>
            </a:r>
            <a:r>
              <a:rPr lang="en-US" altLang="zh-CN" dirty="0"/>
              <a:t>DD</a:t>
            </a:r>
            <a:r>
              <a:rPr lang="zh-CN" altLang="en-US" dirty="0"/>
              <a:t>等</a:t>
            </a:r>
            <a:endParaRPr lang="en-US" altLang="zh-CN" dirty="0"/>
          </a:p>
          <a:p>
            <a:pPr marL="0" indent="0">
              <a:buNone/>
            </a:pPr>
            <a:endParaRPr lang="en-US" altLang="zh-CN" dirty="0">
              <a:latin typeface="+mn-ea"/>
            </a:endParaRPr>
          </a:p>
          <a:p>
            <a:endParaRPr lang="en-US" altLang="zh-CN" dirty="0">
              <a:latin typeface="+mn-ea"/>
            </a:endParaRPr>
          </a:p>
          <a:p>
            <a:pPr marL="0" indent="0">
              <a:buNone/>
            </a:pPr>
            <a:endParaRPr lang="en-US" altLang="zh-CN" dirty="0" smtClean="0">
              <a:latin typeface="+mn-ea"/>
            </a:endParaRPr>
          </a:p>
          <a:p>
            <a:pPr marL="255588" lvl="1" indent="0">
              <a:buNone/>
            </a:pPr>
            <a:endParaRPr lang="en-US" altLang="zh-CN" dirty="0" smtClean="0">
              <a:latin typeface="+mn-ea"/>
            </a:endParaRPr>
          </a:p>
          <a:p>
            <a:pPr marL="255588" lvl="1" indent="0">
              <a:buNone/>
            </a:pPr>
            <a:endParaRPr lang="en-US" altLang="zh-CN" dirty="0">
              <a:latin typeface="+mn-ea"/>
            </a:endParaRPr>
          </a:p>
          <a:p>
            <a:pPr marL="255588" lvl="1" indent="0">
              <a:buNone/>
            </a:pPr>
            <a:endParaRPr lang="en-US" altLang="zh-CN" dirty="0" smtClean="0">
              <a:latin typeface="+mn-ea"/>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1500" y="2428895"/>
            <a:ext cx="4819410" cy="320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4329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 calcmode="lin" valueType="num">
                                      <p:cBhvr additive="base">
                                        <p:cTn id="1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 calcmode="lin" valueType="num">
                                      <p:cBhvr additive="base">
                                        <p:cTn id="1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0"/>
          </p:nvPr>
        </p:nvSpPr>
        <p:spPr/>
        <p:txBody>
          <a:bodyPr/>
          <a:lstStyle/>
          <a:p>
            <a:r>
              <a:rPr lang="en-US" altLang="zh-CN" dirty="0"/>
              <a:t>	</a:t>
            </a:r>
            <a:r>
              <a:rPr lang="en-US" altLang="zh-CN" dirty="0" smtClean="0"/>
              <a:t>	</a:t>
            </a:r>
            <a:r>
              <a:rPr lang="zh-CN" altLang="en-US" dirty="0" smtClean="0"/>
              <a:t>谢谢</a:t>
            </a:r>
            <a:r>
              <a:rPr lang="en-US" altLang="zh-CN" dirty="0" smtClean="0"/>
              <a:t>!</a:t>
            </a:r>
            <a:endParaRPr lang="de-DE" dirty="0"/>
          </a:p>
        </p:txBody>
      </p:sp>
      <p:sp>
        <p:nvSpPr>
          <p:cNvPr id="3" name="Titel 2"/>
          <p:cNvSpPr>
            <a:spLocks noGrp="1"/>
          </p:cNvSpPr>
          <p:nvPr>
            <p:ph type="title"/>
          </p:nvPr>
        </p:nvSpPr>
        <p:spPr/>
        <p:txBody>
          <a:bodyPr/>
          <a:lstStyle/>
          <a:p>
            <a:endParaRPr lang="de-DE" dirty="0"/>
          </a:p>
        </p:txBody>
      </p:sp>
    </p:spTree>
    <p:extLst>
      <p:ext uri="{BB962C8B-B14F-4D97-AF65-F5344CB8AC3E}">
        <p14:creationId xmlns:p14="http://schemas.microsoft.com/office/powerpoint/2010/main" val="4165873626"/>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endParaRPr lang="de-DE"/>
          </a:p>
        </p:txBody>
      </p:sp>
      <p:sp>
        <p:nvSpPr>
          <p:cNvPr id="3" name="Foliennummernplatzhalter 2"/>
          <p:cNvSpPr>
            <a:spLocks noGrp="1"/>
          </p:cNvSpPr>
          <p:nvPr>
            <p:ph type="sldNum" sz="quarter" idx="11"/>
          </p:nvPr>
        </p:nvSpPr>
        <p:spPr/>
        <p:txBody>
          <a:bodyPr/>
          <a:lstStyle/>
          <a:p>
            <a:fld id="{C92A5BE7-F7C7-4962-87DA-9D94C7457F71}" type="slidenum">
              <a:rPr lang="en-US" smtClean="0">
                <a:solidFill>
                  <a:srgbClr val="000000">
                    <a:tint val="75000"/>
                  </a:srgbClr>
                </a:solidFill>
              </a:rPr>
              <a:pPr/>
              <a:t>102</a:t>
            </a:fld>
            <a:endParaRPr lang="en-US">
              <a:solidFill>
                <a:srgbClr val="000000">
                  <a:tint val="75000"/>
                </a:srgbClr>
              </a:solidFill>
            </a:endParaRPr>
          </a:p>
        </p:txBody>
      </p:sp>
      <p:sp>
        <p:nvSpPr>
          <p:cNvPr id="6" name="Inhaltsplatzhalter 5"/>
          <p:cNvSpPr>
            <a:spLocks noGrp="1"/>
          </p:cNvSpPr>
          <p:nvPr>
            <p:ph idx="1"/>
          </p:nvPr>
        </p:nvSpPr>
        <p:spPr/>
        <p:txBody>
          <a:bodyPr/>
          <a:lstStyle/>
          <a:p>
            <a:pPr marL="0" indent="0">
              <a:lnSpc>
                <a:spcPct val="90000"/>
              </a:lnSpc>
              <a:buFont typeface="Wingdings" pitchFamily="2" charset="2"/>
              <a:buNone/>
            </a:pPr>
            <a:r>
              <a:rPr lang="en-US" dirty="0"/>
              <a:t>M&amp;M Software GmbH reserves all rights for its documents and printed information. These documents and information material may be used internally for the designated purpose. But this material, either completely or in parts, may not be passed on to third parties, especially to competitors of the M&amp;M Software GmbH, and it may not be duplicated. </a:t>
            </a:r>
          </a:p>
          <a:p>
            <a:pPr marL="0" indent="0" algn="ctr">
              <a:lnSpc>
                <a:spcPct val="90000"/>
              </a:lnSpc>
              <a:buFont typeface="Wingdings" pitchFamily="2" charset="2"/>
              <a:buNone/>
            </a:pPr>
            <a:r>
              <a:rPr lang="en-US" dirty="0"/>
              <a:t> </a:t>
            </a:r>
          </a:p>
          <a:p>
            <a:pPr marL="0" indent="0">
              <a:lnSpc>
                <a:spcPct val="90000"/>
              </a:lnSpc>
              <a:buFont typeface="Wingdings" pitchFamily="2" charset="2"/>
              <a:buNone/>
            </a:pPr>
            <a:r>
              <a:rPr lang="en-US" dirty="0"/>
              <a:t>These documents and information material contain confidential information and you are therefore requested to keep it strictly confidential. You are also requested to commit your staff that is using these documents and information, to the confidentiality obligation. </a:t>
            </a:r>
            <a:r>
              <a:rPr lang="en-GB" dirty="0"/>
              <a:t>Thank you.</a:t>
            </a:r>
            <a:endParaRPr lang="de-DE" dirty="0"/>
          </a:p>
          <a:p>
            <a:pPr marL="0" indent="0">
              <a:buNone/>
            </a:pPr>
            <a:endParaRPr lang="de-DE" dirty="0" smtClean="0"/>
          </a:p>
          <a:p>
            <a:pPr marL="0" indent="0">
              <a:lnSpc>
                <a:spcPct val="90000"/>
              </a:lnSpc>
              <a:buClr>
                <a:srgbClr val="282391"/>
              </a:buClr>
              <a:buNone/>
            </a:pPr>
            <a:r>
              <a:rPr lang="de-DE" dirty="0">
                <a:solidFill>
                  <a:srgbClr val="000000"/>
                </a:solidFill>
              </a:rPr>
              <a:t>M&amp;M Software GmbH behält sich sämtliche Rechte an ihren Unterlagen und Informationen vor. Diese Unterlagen und Informationen dürfen intern, zu dem vereinbarten Verwendungszweck verwendet werden. Sie dürfen jedoch weder ganz noch in Teilen an Dritte, insbesondere an Wettbewerber der M&amp;M Software GmbH, weitergegeben und/oder vervielfältigt werden. </a:t>
            </a:r>
          </a:p>
          <a:p>
            <a:pPr marL="0" indent="0">
              <a:lnSpc>
                <a:spcPct val="90000"/>
              </a:lnSpc>
              <a:buClr>
                <a:srgbClr val="282391"/>
              </a:buClr>
              <a:buNone/>
            </a:pPr>
            <a:r>
              <a:rPr lang="de-DE" dirty="0">
                <a:solidFill>
                  <a:srgbClr val="000000"/>
                </a:solidFill>
              </a:rPr>
              <a:t> </a:t>
            </a:r>
          </a:p>
          <a:p>
            <a:pPr marL="0" indent="0">
              <a:lnSpc>
                <a:spcPct val="90000"/>
              </a:lnSpc>
              <a:buClr>
                <a:srgbClr val="282391"/>
              </a:buClr>
              <a:buNone/>
            </a:pPr>
            <a:r>
              <a:rPr lang="de-DE" dirty="0">
                <a:solidFill>
                  <a:srgbClr val="000000"/>
                </a:solidFill>
              </a:rPr>
              <a:t>Bitte behandeln Sie diese Unterlagen und Informationen aufgrund ihres geheimen Inhalts als streng vertraulich und weisen Sie Ihre mit diesen befassten Mitarbeiter auf die Geheimhaltungsverpflichtung hin. Vielen Dank</a:t>
            </a:r>
            <a:r>
              <a:rPr lang="de-DE" dirty="0" smtClean="0">
                <a:solidFill>
                  <a:srgbClr val="000000"/>
                </a:solidFill>
              </a:rPr>
              <a:t>.</a:t>
            </a:r>
            <a:endParaRPr lang="de-DE" dirty="0">
              <a:solidFill>
                <a:srgbClr val="000000"/>
              </a:solidFill>
            </a:endParaRPr>
          </a:p>
        </p:txBody>
      </p:sp>
    </p:spTree>
    <p:extLst>
      <p:ext uri="{BB962C8B-B14F-4D97-AF65-F5344CB8AC3E}">
        <p14:creationId xmlns:p14="http://schemas.microsoft.com/office/powerpoint/2010/main" val="642335440"/>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hteck 1"/>
          <p:cNvSpPr/>
          <p:nvPr/>
        </p:nvSpPr>
        <p:spPr bwMode="auto">
          <a:xfrm>
            <a:off x="768384" y="1364753"/>
            <a:ext cx="540000" cy="540000"/>
          </a:xfrm>
          <a:prstGeom prst="rect">
            <a:avLst/>
          </a:prstGeom>
          <a:solidFill>
            <a:srgbClr val="282391"/>
          </a:solidFill>
          <a:ln w="9525" cap="flat" cmpd="sng" algn="ctr">
            <a:solidFill>
              <a:schemeClr val="tx1"/>
            </a:solidFill>
            <a:prstDash val="solid"/>
            <a:round/>
            <a:headEnd type="none" w="med" len="med"/>
            <a:tailEnd type="none" w="med" len="med"/>
          </a:ln>
          <a:effectLst/>
        </p:spPr>
        <p:txBody>
          <a:bodyPr vert="horz" wrap="square" lIns="36000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50000"/>
              </a:spcAft>
              <a:buClr>
                <a:srgbClr val="000099"/>
              </a:buClr>
              <a:buSzPct val="150000"/>
              <a:buFont typeface="Wingdings" pitchFamily="2" charset="2"/>
              <a:buNone/>
              <a:tabLst/>
            </a:pPr>
            <a:endParaRPr kumimoji="0" lang="de-DE" sz="2400" b="0" i="0" u="none" strike="noStrike" cap="none" normalizeH="0" baseline="0" smtClean="0">
              <a:ln>
                <a:noFill/>
              </a:ln>
              <a:solidFill>
                <a:schemeClr val="tx1"/>
              </a:solidFill>
              <a:effectLst/>
              <a:latin typeface="Arial Narrow" pitchFamily="34" charset="0"/>
            </a:endParaRPr>
          </a:p>
        </p:txBody>
      </p:sp>
      <p:sp>
        <p:nvSpPr>
          <p:cNvPr id="3" name="Rechteck 2"/>
          <p:cNvSpPr/>
          <p:nvPr/>
        </p:nvSpPr>
        <p:spPr bwMode="auto">
          <a:xfrm>
            <a:off x="1415054" y="1374693"/>
            <a:ext cx="540000" cy="540000"/>
          </a:xfrm>
          <a:prstGeom prst="rect">
            <a:avLst/>
          </a:prstGeom>
          <a:solidFill>
            <a:srgbClr val="3D399C"/>
          </a:solidFill>
          <a:ln w="9525" cap="flat" cmpd="sng" algn="ctr">
            <a:solidFill>
              <a:schemeClr val="tx1"/>
            </a:solidFill>
            <a:prstDash val="solid"/>
            <a:round/>
            <a:headEnd type="none" w="med" len="med"/>
            <a:tailEnd type="none" w="med" len="med"/>
          </a:ln>
          <a:effectLst/>
        </p:spPr>
        <p:txBody>
          <a:bodyPr vert="horz" wrap="square" lIns="36000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50000"/>
              </a:spcAft>
              <a:buClr>
                <a:srgbClr val="000099"/>
              </a:buClr>
              <a:buSzPct val="150000"/>
              <a:buFont typeface="Wingdings" pitchFamily="2" charset="2"/>
              <a:buNone/>
              <a:tabLst/>
            </a:pPr>
            <a:endParaRPr kumimoji="0" lang="de-DE" sz="2400" b="0" i="0" u="none" strike="noStrike" cap="none" normalizeH="0" baseline="0" smtClean="0">
              <a:ln>
                <a:noFill/>
              </a:ln>
              <a:solidFill>
                <a:schemeClr val="tx1"/>
              </a:solidFill>
              <a:effectLst/>
              <a:latin typeface="Arial Narrow" pitchFamily="34" charset="0"/>
            </a:endParaRPr>
          </a:p>
        </p:txBody>
      </p:sp>
      <p:sp>
        <p:nvSpPr>
          <p:cNvPr id="4" name="Rechteck 3"/>
          <p:cNvSpPr/>
          <p:nvPr/>
        </p:nvSpPr>
        <p:spPr bwMode="auto">
          <a:xfrm>
            <a:off x="2051786" y="1384633"/>
            <a:ext cx="540000" cy="540000"/>
          </a:xfrm>
          <a:prstGeom prst="rect">
            <a:avLst/>
          </a:prstGeom>
          <a:solidFill>
            <a:srgbClr val="534FA7"/>
          </a:solidFill>
          <a:ln w="9525" cap="flat" cmpd="sng" algn="ctr">
            <a:solidFill>
              <a:schemeClr val="tx1"/>
            </a:solidFill>
            <a:prstDash val="solid"/>
            <a:round/>
            <a:headEnd type="none" w="med" len="med"/>
            <a:tailEnd type="none" w="med" len="med"/>
          </a:ln>
          <a:effectLst/>
        </p:spPr>
        <p:txBody>
          <a:bodyPr vert="horz" wrap="square" lIns="36000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50000"/>
              </a:spcAft>
              <a:buClr>
                <a:srgbClr val="000099"/>
              </a:buClr>
              <a:buSzPct val="150000"/>
              <a:buFont typeface="Wingdings" pitchFamily="2" charset="2"/>
              <a:buNone/>
              <a:tabLst/>
            </a:pPr>
            <a:endParaRPr kumimoji="0" lang="de-DE" sz="2400" b="0" i="0" u="none" strike="noStrike" cap="none" normalizeH="0" baseline="0" smtClean="0">
              <a:ln>
                <a:noFill/>
              </a:ln>
              <a:solidFill>
                <a:schemeClr val="tx1"/>
              </a:solidFill>
              <a:effectLst/>
              <a:latin typeface="Arial Narrow" pitchFamily="34" charset="0"/>
            </a:endParaRPr>
          </a:p>
        </p:txBody>
      </p:sp>
      <p:sp>
        <p:nvSpPr>
          <p:cNvPr id="5" name="Rechteck 4"/>
          <p:cNvSpPr/>
          <p:nvPr/>
        </p:nvSpPr>
        <p:spPr bwMode="auto">
          <a:xfrm>
            <a:off x="2678579" y="1384633"/>
            <a:ext cx="540000" cy="540000"/>
          </a:xfrm>
          <a:prstGeom prst="rect">
            <a:avLst/>
          </a:prstGeom>
          <a:solidFill>
            <a:srgbClr val="6865B2"/>
          </a:solidFill>
          <a:ln w="9525" cap="flat" cmpd="sng" algn="ctr">
            <a:solidFill>
              <a:schemeClr val="tx1"/>
            </a:solidFill>
            <a:prstDash val="solid"/>
            <a:round/>
            <a:headEnd type="none" w="med" len="med"/>
            <a:tailEnd type="none" w="med" len="med"/>
          </a:ln>
          <a:effectLst/>
        </p:spPr>
        <p:txBody>
          <a:bodyPr vert="horz" wrap="square" lIns="36000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50000"/>
              </a:spcAft>
              <a:buClr>
                <a:srgbClr val="000099"/>
              </a:buClr>
              <a:buSzPct val="150000"/>
              <a:buFont typeface="Wingdings" pitchFamily="2" charset="2"/>
              <a:buNone/>
              <a:tabLst/>
            </a:pPr>
            <a:endParaRPr kumimoji="0" lang="de-DE" sz="2400" b="0" i="0" u="none" strike="noStrike" cap="none" normalizeH="0" baseline="0" smtClean="0">
              <a:ln>
                <a:noFill/>
              </a:ln>
              <a:solidFill>
                <a:schemeClr val="tx1"/>
              </a:solidFill>
              <a:effectLst/>
              <a:latin typeface="Arial Narrow" pitchFamily="34" charset="0"/>
            </a:endParaRPr>
          </a:p>
        </p:txBody>
      </p:sp>
      <p:sp>
        <p:nvSpPr>
          <p:cNvPr id="6" name="Rechteck 5"/>
          <p:cNvSpPr/>
          <p:nvPr/>
        </p:nvSpPr>
        <p:spPr bwMode="auto">
          <a:xfrm>
            <a:off x="3295431" y="1384632"/>
            <a:ext cx="540000" cy="540000"/>
          </a:xfrm>
          <a:prstGeom prst="rect">
            <a:avLst/>
          </a:prstGeom>
          <a:solidFill>
            <a:srgbClr val="7E7BBD"/>
          </a:solidFill>
          <a:ln w="9525" cap="flat" cmpd="sng" algn="ctr">
            <a:solidFill>
              <a:schemeClr val="tx1"/>
            </a:solidFill>
            <a:prstDash val="solid"/>
            <a:round/>
            <a:headEnd type="none" w="med" len="med"/>
            <a:tailEnd type="none" w="med" len="med"/>
          </a:ln>
          <a:effectLst/>
        </p:spPr>
        <p:txBody>
          <a:bodyPr vert="horz" wrap="square" lIns="36000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50000"/>
              </a:spcAft>
              <a:buClr>
                <a:srgbClr val="000099"/>
              </a:buClr>
              <a:buSzPct val="150000"/>
              <a:buFont typeface="Wingdings" pitchFamily="2" charset="2"/>
              <a:buNone/>
              <a:tabLst/>
            </a:pPr>
            <a:endParaRPr kumimoji="0" lang="de-DE" sz="2400" b="0" i="0" u="none" strike="noStrike" cap="none" normalizeH="0" baseline="0" smtClean="0">
              <a:ln>
                <a:noFill/>
              </a:ln>
              <a:solidFill>
                <a:schemeClr val="tx1"/>
              </a:solidFill>
              <a:effectLst/>
              <a:latin typeface="Arial Narrow" pitchFamily="34" charset="0"/>
            </a:endParaRPr>
          </a:p>
        </p:txBody>
      </p:sp>
      <p:sp>
        <p:nvSpPr>
          <p:cNvPr id="7" name="Rechteck 6"/>
          <p:cNvSpPr/>
          <p:nvPr/>
        </p:nvSpPr>
        <p:spPr bwMode="auto">
          <a:xfrm>
            <a:off x="3912285" y="1374693"/>
            <a:ext cx="540000" cy="540000"/>
          </a:xfrm>
          <a:prstGeom prst="rect">
            <a:avLst/>
          </a:prstGeom>
          <a:solidFill>
            <a:srgbClr val="9391C8"/>
          </a:solidFill>
          <a:ln w="9525" cap="flat" cmpd="sng" algn="ctr">
            <a:solidFill>
              <a:schemeClr val="tx1"/>
            </a:solidFill>
            <a:prstDash val="solid"/>
            <a:round/>
            <a:headEnd type="none" w="med" len="med"/>
            <a:tailEnd type="none" w="med" len="med"/>
          </a:ln>
          <a:effectLst/>
        </p:spPr>
        <p:txBody>
          <a:bodyPr vert="horz" wrap="square" lIns="36000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50000"/>
              </a:spcAft>
              <a:buClr>
                <a:srgbClr val="000099"/>
              </a:buClr>
              <a:buSzPct val="150000"/>
              <a:buFont typeface="Wingdings" pitchFamily="2" charset="2"/>
              <a:buNone/>
              <a:tabLst/>
            </a:pPr>
            <a:endParaRPr kumimoji="0" lang="de-DE" sz="2400" b="0" i="0" u="none" strike="noStrike" cap="none" normalizeH="0" baseline="0" smtClean="0">
              <a:ln>
                <a:noFill/>
              </a:ln>
              <a:solidFill>
                <a:schemeClr val="tx1"/>
              </a:solidFill>
              <a:effectLst/>
              <a:latin typeface="Arial Narrow" pitchFamily="34" charset="0"/>
            </a:endParaRPr>
          </a:p>
        </p:txBody>
      </p:sp>
      <p:sp>
        <p:nvSpPr>
          <p:cNvPr id="8" name="Rechteck 7"/>
          <p:cNvSpPr/>
          <p:nvPr/>
        </p:nvSpPr>
        <p:spPr bwMode="auto">
          <a:xfrm>
            <a:off x="4529138" y="1374693"/>
            <a:ext cx="540000" cy="540000"/>
          </a:xfrm>
          <a:prstGeom prst="rect">
            <a:avLst/>
          </a:prstGeom>
          <a:solidFill>
            <a:srgbClr val="A9A7D3"/>
          </a:solidFill>
          <a:ln w="9525" cap="flat" cmpd="sng" algn="ctr">
            <a:solidFill>
              <a:schemeClr val="tx1"/>
            </a:solidFill>
            <a:prstDash val="solid"/>
            <a:round/>
            <a:headEnd type="none" w="med" len="med"/>
            <a:tailEnd type="none" w="med" len="med"/>
          </a:ln>
          <a:effectLst/>
        </p:spPr>
        <p:txBody>
          <a:bodyPr vert="horz" wrap="square" lIns="36000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50000"/>
              </a:spcAft>
              <a:buClr>
                <a:srgbClr val="000099"/>
              </a:buClr>
              <a:buSzPct val="150000"/>
              <a:buFont typeface="Wingdings" pitchFamily="2" charset="2"/>
              <a:buNone/>
              <a:tabLst/>
            </a:pPr>
            <a:endParaRPr kumimoji="0" lang="de-DE" sz="2400" b="0" i="0" u="none" strike="noStrike" cap="none" normalizeH="0" baseline="0" smtClean="0">
              <a:ln>
                <a:noFill/>
              </a:ln>
              <a:solidFill>
                <a:schemeClr val="tx1"/>
              </a:solidFill>
              <a:effectLst/>
              <a:latin typeface="Arial Narrow" pitchFamily="34" charset="0"/>
            </a:endParaRPr>
          </a:p>
        </p:txBody>
      </p:sp>
      <p:sp>
        <p:nvSpPr>
          <p:cNvPr id="9" name="Rechteck 8"/>
          <p:cNvSpPr/>
          <p:nvPr/>
        </p:nvSpPr>
        <p:spPr bwMode="auto">
          <a:xfrm>
            <a:off x="5145991" y="1364754"/>
            <a:ext cx="540000" cy="540000"/>
          </a:xfrm>
          <a:prstGeom prst="rect">
            <a:avLst/>
          </a:prstGeom>
          <a:solidFill>
            <a:srgbClr val="BEBDDE"/>
          </a:solidFill>
          <a:ln w="9525" cap="flat" cmpd="sng" algn="ctr">
            <a:solidFill>
              <a:schemeClr val="tx1"/>
            </a:solidFill>
            <a:prstDash val="solid"/>
            <a:round/>
            <a:headEnd type="none" w="med" len="med"/>
            <a:tailEnd type="none" w="med" len="med"/>
          </a:ln>
          <a:effectLst/>
        </p:spPr>
        <p:txBody>
          <a:bodyPr vert="horz" wrap="square" lIns="36000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50000"/>
              </a:spcAft>
              <a:buClr>
                <a:srgbClr val="000099"/>
              </a:buClr>
              <a:buSzPct val="150000"/>
              <a:buFont typeface="Wingdings" pitchFamily="2" charset="2"/>
              <a:buNone/>
              <a:tabLst/>
            </a:pPr>
            <a:endParaRPr kumimoji="0" lang="de-DE" sz="2400" b="0" i="0" u="none" strike="noStrike" cap="none" normalizeH="0" baseline="0" smtClean="0">
              <a:ln>
                <a:noFill/>
              </a:ln>
              <a:solidFill>
                <a:schemeClr val="tx1"/>
              </a:solidFill>
              <a:effectLst/>
              <a:latin typeface="Arial Narrow" pitchFamily="34" charset="0"/>
            </a:endParaRPr>
          </a:p>
        </p:txBody>
      </p:sp>
      <p:sp>
        <p:nvSpPr>
          <p:cNvPr id="10" name="Rechteck 9"/>
          <p:cNvSpPr/>
          <p:nvPr/>
        </p:nvSpPr>
        <p:spPr bwMode="auto">
          <a:xfrm>
            <a:off x="778325" y="1991547"/>
            <a:ext cx="540000" cy="540000"/>
          </a:xfrm>
          <a:prstGeom prst="rect">
            <a:avLst/>
          </a:prstGeom>
          <a:solidFill>
            <a:srgbClr val="92999D"/>
          </a:solidFill>
          <a:ln w="9525" cap="flat" cmpd="sng" algn="ctr">
            <a:solidFill>
              <a:schemeClr val="tx1"/>
            </a:solidFill>
            <a:prstDash val="solid"/>
            <a:round/>
            <a:headEnd type="none" w="med" len="med"/>
            <a:tailEnd type="none" w="med" len="med"/>
          </a:ln>
          <a:effectLst/>
        </p:spPr>
        <p:txBody>
          <a:bodyPr vert="horz" wrap="square" lIns="36000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50000"/>
              </a:spcAft>
              <a:buClr>
                <a:srgbClr val="000099"/>
              </a:buClr>
              <a:buSzPct val="150000"/>
              <a:buFont typeface="Wingdings" pitchFamily="2" charset="2"/>
              <a:buNone/>
              <a:tabLst/>
            </a:pPr>
            <a:endParaRPr kumimoji="0" lang="de-DE" sz="2400" b="0" i="0" u="none" strike="noStrike" cap="none" normalizeH="0" baseline="0" smtClean="0">
              <a:ln>
                <a:noFill/>
              </a:ln>
              <a:solidFill>
                <a:schemeClr val="tx1"/>
              </a:solidFill>
              <a:effectLst/>
              <a:latin typeface="Arial Narrow" pitchFamily="34" charset="0"/>
            </a:endParaRPr>
          </a:p>
        </p:txBody>
      </p:sp>
      <p:sp>
        <p:nvSpPr>
          <p:cNvPr id="11" name="Rechteck 10"/>
          <p:cNvSpPr/>
          <p:nvPr/>
        </p:nvSpPr>
        <p:spPr bwMode="auto">
          <a:xfrm>
            <a:off x="1415057" y="2001486"/>
            <a:ext cx="540000" cy="540000"/>
          </a:xfrm>
          <a:prstGeom prst="rect">
            <a:avLst/>
          </a:prstGeom>
          <a:solidFill>
            <a:srgbClr val="9DA3A7"/>
          </a:solidFill>
          <a:ln w="9525" cap="flat" cmpd="sng" algn="ctr">
            <a:solidFill>
              <a:schemeClr val="tx1"/>
            </a:solidFill>
            <a:prstDash val="solid"/>
            <a:round/>
            <a:headEnd type="none" w="med" len="med"/>
            <a:tailEnd type="none" w="med" len="med"/>
          </a:ln>
          <a:effectLst/>
        </p:spPr>
        <p:txBody>
          <a:bodyPr vert="horz" wrap="square" lIns="36000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50000"/>
              </a:spcAft>
              <a:buClr>
                <a:srgbClr val="000099"/>
              </a:buClr>
              <a:buSzPct val="150000"/>
              <a:buFont typeface="Wingdings" pitchFamily="2" charset="2"/>
              <a:buNone/>
              <a:tabLst/>
            </a:pPr>
            <a:endParaRPr kumimoji="0" lang="de-DE" sz="2400" b="0" i="0" u="none" strike="noStrike" cap="none" normalizeH="0" baseline="0" smtClean="0">
              <a:ln>
                <a:noFill/>
              </a:ln>
              <a:solidFill>
                <a:schemeClr val="tx1"/>
              </a:solidFill>
              <a:effectLst/>
              <a:latin typeface="Arial Narrow" pitchFamily="34" charset="0"/>
            </a:endParaRPr>
          </a:p>
        </p:txBody>
      </p:sp>
      <p:sp>
        <p:nvSpPr>
          <p:cNvPr id="12" name="Rechteck 11"/>
          <p:cNvSpPr/>
          <p:nvPr/>
        </p:nvSpPr>
        <p:spPr bwMode="auto">
          <a:xfrm>
            <a:off x="2051787" y="1991545"/>
            <a:ext cx="540000" cy="540000"/>
          </a:xfrm>
          <a:prstGeom prst="rect">
            <a:avLst/>
          </a:prstGeom>
          <a:solidFill>
            <a:srgbClr val="A8ADB1"/>
          </a:solidFill>
          <a:ln w="9525" cap="flat" cmpd="sng" algn="ctr">
            <a:solidFill>
              <a:schemeClr val="tx1"/>
            </a:solidFill>
            <a:prstDash val="solid"/>
            <a:round/>
            <a:headEnd type="none" w="med" len="med"/>
            <a:tailEnd type="none" w="med" len="med"/>
          </a:ln>
          <a:effectLst/>
        </p:spPr>
        <p:txBody>
          <a:bodyPr vert="horz" wrap="square" lIns="36000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50000"/>
              </a:spcAft>
              <a:buClr>
                <a:srgbClr val="000099"/>
              </a:buClr>
              <a:buSzPct val="150000"/>
              <a:buFont typeface="Wingdings" pitchFamily="2" charset="2"/>
              <a:buNone/>
              <a:tabLst/>
            </a:pPr>
            <a:endParaRPr kumimoji="0" lang="de-DE" sz="2400" b="0" i="0" u="none" strike="noStrike" cap="none" normalizeH="0" baseline="0" smtClean="0">
              <a:ln>
                <a:noFill/>
              </a:ln>
              <a:solidFill>
                <a:schemeClr val="tx1"/>
              </a:solidFill>
              <a:effectLst/>
              <a:latin typeface="Arial Narrow" pitchFamily="34" charset="0"/>
            </a:endParaRPr>
          </a:p>
        </p:txBody>
      </p:sp>
      <p:sp>
        <p:nvSpPr>
          <p:cNvPr id="13" name="Rechteck 12"/>
          <p:cNvSpPr/>
          <p:nvPr/>
        </p:nvSpPr>
        <p:spPr bwMode="auto">
          <a:xfrm>
            <a:off x="2688519" y="1991547"/>
            <a:ext cx="540000" cy="540000"/>
          </a:xfrm>
          <a:prstGeom prst="rect">
            <a:avLst/>
          </a:prstGeom>
          <a:solidFill>
            <a:srgbClr val="B2B7BA"/>
          </a:solidFill>
          <a:ln w="9525" cap="flat" cmpd="sng" algn="ctr">
            <a:solidFill>
              <a:schemeClr val="tx1"/>
            </a:solidFill>
            <a:prstDash val="solid"/>
            <a:round/>
            <a:headEnd type="none" w="med" len="med"/>
            <a:tailEnd type="none" w="med" len="med"/>
          </a:ln>
          <a:effectLst/>
        </p:spPr>
        <p:txBody>
          <a:bodyPr vert="horz" wrap="square" lIns="36000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50000"/>
              </a:spcAft>
              <a:buClr>
                <a:srgbClr val="000099"/>
              </a:buClr>
              <a:buSzPct val="150000"/>
              <a:buFont typeface="Wingdings" pitchFamily="2" charset="2"/>
              <a:buNone/>
              <a:tabLst/>
            </a:pPr>
            <a:endParaRPr kumimoji="0" lang="de-DE" sz="2400" b="0" i="0" u="none" strike="noStrike" cap="none" normalizeH="0" baseline="0" smtClean="0">
              <a:ln>
                <a:noFill/>
              </a:ln>
              <a:solidFill>
                <a:schemeClr val="tx1"/>
              </a:solidFill>
              <a:effectLst/>
              <a:latin typeface="Arial Narrow" pitchFamily="34" charset="0"/>
            </a:endParaRPr>
          </a:p>
        </p:txBody>
      </p:sp>
      <p:sp>
        <p:nvSpPr>
          <p:cNvPr id="14" name="Rechteck 13"/>
          <p:cNvSpPr/>
          <p:nvPr/>
        </p:nvSpPr>
        <p:spPr bwMode="auto">
          <a:xfrm>
            <a:off x="3295433" y="1991545"/>
            <a:ext cx="540000" cy="540000"/>
          </a:xfrm>
          <a:prstGeom prst="rect">
            <a:avLst/>
          </a:prstGeom>
          <a:solidFill>
            <a:srgbClr val="BEC2C4"/>
          </a:solidFill>
          <a:ln w="9525" cap="flat" cmpd="sng" algn="ctr">
            <a:solidFill>
              <a:schemeClr val="tx1"/>
            </a:solidFill>
            <a:prstDash val="solid"/>
            <a:round/>
            <a:headEnd type="none" w="med" len="med"/>
            <a:tailEnd type="none" w="med" len="med"/>
          </a:ln>
          <a:effectLst/>
        </p:spPr>
        <p:txBody>
          <a:bodyPr vert="horz" wrap="square" lIns="36000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50000"/>
              </a:spcAft>
              <a:buClr>
                <a:srgbClr val="000099"/>
              </a:buClr>
              <a:buSzPct val="150000"/>
              <a:buFont typeface="Wingdings" pitchFamily="2" charset="2"/>
              <a:buNone/>
              <a:tabLst/>
            </a:pPr>
            <a:endParaRPr kumimoji="0" lang="de-DE" sz="2400" b="0" i="0" u="none" strike="noStrike" cap="none" normalizeH="0" baseline="0" smtClean="0">
              <a:ln>
                <a:noFill/>
              </a:ln>
              <a:solidFill>
                <a:schemeClr val="tx1"/>
              </a:solidFill>
              <a:effectLst/>
              <a:latin typeface="Arial Narrow" pitchFamily="34" charset="0"/>
            </a:endParaRPr>
          </a:p>
        </p:txBody>
      </p:sp>
      <p:sp>
        <p:nvSpPr>
          <p:cNvPr id="15" name="Rechteck 14"/>
          <p:cNvSpPr/>
          <p:nvPr/>
        </p:nvSpPr>
        <p:spPr bwMode="auto">
          <a:xfrm>
            <a:off x="3922225" y="1991546"/>
            <a:ext cx="540000" cy="540000"/>
          </a:xfrm>
          <a:prstGeom prst="rect">
            <a:avLst/>
          </a:prstGeom>
          <a:solidFill>
            <a:srgbClr val="C8CCCE"/>
          </a:solidFill>
          <a:ln w="9525" cap="flat" cmpd="sng" algn="ctr">
            <a:solidFill>
              <a:schemeClr val="tx1"/>
            </a:solidFill>
            <a:prstDash val="solid"/>
            <a:round/>
            <a:headEnd type="none" w="med" len="med"/>
            <a:tailEnd type="none" w="med" len="med"/>
          </a:ln>
          <a:effectLst/>
        </p:spPr>
        <p:txBody>
          <a:bodyPr vert="horz" wrap="square" lIns="36000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50000"/>
              </a:spcAft>
              <a:buClr>
                <a:srgbClr val="000099"/>
              </a:buClr>
              <a:buSzPct val="150000"/>
              <a:buFont typeface="Wingdings" pitchFamily="2" charset="2"/>
              <a:buNone/>
              <a:tabLst/>
            </a:pPr>
            <a:endParaRPr kumimoji="0" lang="de-DE" sz="2400" b="0" i="0" u="none" strike="noStrike" cap="none" normalizeH="0" baseline="0" smtClean="0">
              <a:ln>
                <a:noFill/>
              </a:ln>
              <a:solidFill>
                <a:schemeClr val="tx1"/>
              </a:solidFill>
              <a:effectLst/>
              <a:latin typeface="Arial Narrow" pitchFamily="34" charset="0"/>
            </a:endParaRPr>
          </a:p>
        </p:txBody>
      </p:sp>
      <p:sp>
        <p:nvSpPr>
          <p:cNvPr id="16" name="Rechteck 15"/>
          <p:cNvSpPr/>
          <p:nvPr/>
        </p:nvSpPr>
        <p:spPr bwMode="auto">
          <a:xfrm>
            <a:off x="4549016" y="1991545"/>
            <a:ext cx="540000" cy="540000"/>
          </a:xfrm>
          <a:prstGeom prst="rect">
            <a:avLst/>
          </a:prstGeom>
          <a:solidFill>
            <a:srgbClr val="D3D6D8"/>
          </a:solidFill>
          <a:ln w="9525" cap="flat" cmpd="sng" algn="ctr">
            <a:solidFill>
              <a:schemeClr val="tx1"/>
            </a:solidFill>
            <a:prstDash val="solid"/>
            <a:round/>
            <a:headEnd type="none" w="med" len="med"/>
            <a:tailEnd type="none" w="med" len="med"/>
          </a:ln>
          <a:effectLst/>
        </p:spPr>
        <p:txBody>
          <a:bodyPr vert="horz" wrap="square" lIns="36000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50000"/>
              </a:spcAft>
              <a:buClr>
                <a:srgbClr val="000099"/>
              </a:buClr>
              <a:buSzPct val="150000"/>
              <a:buFont typeface="Wingdings" pitchFamily="2" charset="2"/>
              <a:buNone/>
              <a:tabLst/>
            </a:pPr>
            <a:endParaRPr kumimoji="0" lang="de-DE" sz="2400" b="0" i="0" u="none" strike="noStrike" cap="none" normalizeH="0" baseline="0" smtClean="0">
              <a:ln>
                <a:noFill/>
              </a:ln>
              <a:solidFill>
                <a:schemeClr val="tx1"/>
              </a:solidFill>
              <a:effectLst/>
              <a:latin typeface="Arial Narrow" pitchFamily="34" charset="0"/>
            </a:endParaRPr>
          </a:p>
        </p:txBody>
      </p:sp>
      <p:sp>
        <p:nvSpPr>
          <p:cNvPr id="17" name="Rechteck 16"/>
          <p:cNvSpPr/>
          <p:nvPr/>
        </p:nvSpPr>
        <p:spPr bwMode="auto">
          <a:xfrm>
            <a:off x="5165870" y="1991545"/>
            <a:ext cx="540000" cy="540000"/>
          </a:xfrm>
          <a:prstGeom prst="rect">
            <a:avLst/>
          </a:prstGeom>
          <a:solidFill>
            <a:srgbClr val="DEE0E1"/>
          </a:solidFill>
          <a:ln w="9525" cap="flat" cmpd="sng" algn="ctr">
            <a:solidFill>
              <a:schemeClr val="tx1"/>
            </a:solidFill>
            <a:prstDash val="solid"/>
            <a:round/>
            <a:headEnd type="none" w="med" len="med"/>
            <a:tailEnd type="none" w="med" len="med"/>
          </a:ln>
          <a:effectLst/>
        </p:spPr>
        <p:txBody>
          <a:bodyPr vert="horz" wrap="square" lIns="36000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50000"/>
              </a:spcAft>
              <a:buClr>
                <a:srgbClr val="000099"/>
              </a:buClr>
              <a:buSzPct val="150000"/>
              <a:buFont typeface="Wingdings" pitchFamily="2" charset="2"/>
              <a:buNone/>
              <a:tabLst/>
            </a:pPr>
            <a:endParaRPr kumimoji="0" lang="de-DE" sz="2400" b="0" i="0" u="none" strike="noStrike" cap="none" normalizeH="0" baseline="0" smtClean="0">
              <a:ln>
                <a:noFill/>
              </a:ln>
              <a:solidFill>
                <a:schemeClr val="tx1"/>
              </a:solidFill>
              <a:effectLst/>
              <a:latin typeface="Arial Narrow" pitchFamily="34" charset="0"/>
            </a:endParaRPr>
          </a:p>
        </p:txBody>
      </p:sp>
      <p:sp>
        <p:nvSpPr>
          <p:cNvPr id="18" name="Rechteck 17"/>
          <p:cNvSpPr/>
          <p:nvPr/>
        </p:nvSpPr>
        <p:spPr bwMode="auto">
          <a:xfrm>
            <a:off x="5772783" y="1991545"/>
            <a:ext cx="540000" cy="540000"/>
          </a:xfrm>
          <a:prstGeom prst="rect">
            <a:avLst/>
          </a:prstGeom>
          <a:solidFill>
            <a:srgbClr val="E9EBEB"/>
          </a:solidFill>
          <a:ln w="9525" cap="flat" cmpd="sng" algn="ctr">
            <a:solidFill>
              <a:schemeClr val="tx1"/>
            </a:solidFill>
            <a:prstDash val="solid"/>
            <a:round/>
            <a:headEnd type="none" w="med" len="med"/>
            <a:tailEnd type="none" w="med" len="med"/>
          </a:ln>
          <a:effectLst/>
        </p:spPr>
        <p:txBody>
          <a:bodyPr vert="horz" wrap="square" lIns="36000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50000"/>
              </a:spcAft>
              <a:buClr>
                <a:srgbClr val="000099"/>
              </a:buClr>
              <a:buSzPct val="150000"/>
              <a:buFont typeface="Wingdings" pitchFamily="2" charset="2"/>
              <a:buNone/>
              <a:tabLst/>
            </a:pPr>
            <a:endParaRPr kumimoji="0" lang="de-DE" sz="2400" b="0" i="0" u="none" strike="noStrike" cap="none" normalizeH="0" baseline="0" smtClean="0">
              <a:ln>
                <a:noFill/>
              </a:ln>
              <a:solidFill>
                <a:schemeClr val="tx1"/>
              </a:solidFill>
              <a:effectLst/>
              <a:latin typeface="Arial Narrow" pitchFamily="34" charset="0"/>
            </a:endParaRPr>
          </a:p>
        </p:txBody>
      </p:sp>
      <p:sp>
        <p:nvSpPr>
          <p:cNvPr id="19" name="Rechteck 18"/>
          <p:cNvSpPr/>
          <p:nvPr/>
        </p:nvSpPr>
        <p:spPr bwMode="auto">
          <a:xfrm>
            <a:off x="6379696" y="1991545"/>
            <a:ext cx="540000" cy="540000"/>
          </a:xfrm>
          <a:prstGeom prst="rect">
            <a:avLst/>
          </a:prstGeom>
          <a:solidFill>
            <a:srgbClr val="F4F5F5"/>
          </a:solidFill>
          <a:ln w="9525" cap="flat" cmpd="sng" algn="ctr">
            <a:solidFill>
              <a:schemeClr val="tx1"/>
            </a:solidFill>
            <a:prstDash val="solid"/>
            <a:round/>
            <a:headEnd type="none" w="med" len="med"/>
            <a:tailEnd type="none" w="med" len="med"/>
          </a:ln>
          <a:effectLst/>
        </p:spPr>
        <p:txBody>
          <a:bodyPr vert="horz" wrap="square" lIns="36000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50000"/>
              </a:spcAft>
              <a:buClr>
                <a:srgbClr val="000099"/>
              </a:buClr>
              <a:buSzPct val="150000"/>
              <a:buFont typeface="Wingdings" pitchFamily="2" charset="2"/>
              <a:buNone/>
              <a:tabLst/>
            </a:pPr>
            <a:endParaRPr kumimoji="0" lang="de-DE" sz="2400" b="0" i="0" u="none" strike="noStrike" cap="none" normalizeH="0" baseline="0" smtClean="0">
              <a:ln>
                <a:noFill/>
              </a:ln>
              <a:solidFill>
                <a:schemeClr val="tx1"/>
              </a:solidFill>
              <a:effectLst/>
              <a:latin typeface="Arial Narrow" pitchFamily="34" charset="0"/>
            </a:endParaRPr>
          </a:p>
        </p:txBody>
      </p:sp>
      <p:sp>
        <p:nvSpPr>
          <p:cNvPr id="20" name="Rechteck 19"/>
          <p:cNvSpPr/>
          <p:nvPr/>
        </p:nvSpPr>
        <p:spPr bwMode="auto">
          <a:xfrm>
            <a:off x="778326" y="2618338"/>
            <a:ext cx="540000" cy="540000"/>
          </a:xfrm>
          <a:prstGeom prst="rect">
            <a:avLst/>
          </a:prstGeom>
          <a:solidFill>
            <a:srgbClr val="D8C89E"/>
          </a:solidFill>
          <a:ln w="9525" cap="flat" cmpd="sng" algn="ctr">
            <a:solidFill>
              <a:schemeClr val="tx1"/>
            </a:solidFill>
            <a:prstDash val="solid"/>
            <a:round/>
            <a:headEnd type="none" w="med" len="med"/>
            <a:tailEnd type="none" w="med" len="med"/>
          </a:ln>
          <a:effectLst/>
        </p:spPr>
        <p:txBody>
          <a:bodyPr vert="horz" wrap="square" lIns="36000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50000"/>
              </a:spcAft>
              <a:buClr>
                <a:srgbClr val="000099"/>
              </a:buClr>
              <a:buSzPct val="150000"/>
              <a:buFont typeface="Wingdings" pitchFamily="2" charset="2"/>
              <a:buNone/>
              <a:tabLst/>
            </a:pPr>
            <a:endParaRPr kumimoji="0" lang="de-DE" sz="2400" b="0" i="0" u="none" strike="noStrike" cap="none" normalizeH="0" baseline="0" smtClean="0">
              <a:ln>
                <a:noFill/>
              </a:ln>
              <a:solidFill>
                <a:schemeClr val="tx1"/>
              </a:solidFill>
              <a:effectLst/>
              <a:latin typeface="Arial Narrow" pitchFamily="34" charset="0"/>
            </a:endParaRPr>
          </a:p>
        </p:txBody>
      </p:sp>
      <p:sp>
        <p:nvSpPr>
          <p:cNvPr id="21" name="Rechteck 20"/>
          <p:cNvSpPr/>
          <p:nvPr/>
        </p:nvSpPr>
        <p:spPr bwMode="auto">
          <a:xfrm>
            <a:off x="1395178" y="2618338"/>
            <a:ext cx="540000" cy="540000"/>
          </a:xfrm>
          <a:prstGeom prst="rect">
            <a:avLst/>
          </a:prstGeom>
          <a:solidFill>
            <a:srgbClr val="DCCDA8"/>
          </a:solidFill>
          <a:ln w="9525" cap="flat" cmpd="sng" algn="ctr">
            <a:solidFill>
              <a:schemeClr val="tx1"/>
            </a:solidFill>
            <a:prstDash val="solid"/>
            <a:round/>
            <a:headEnd type="none" w="med" len="med"/>
            <a:tailEnd type="none" w="med" len="med"/>
          </a:ln>
          <a:effectLst/>
        </p:spPr>
        <p:txBody>
          <a:bodyPr vert="horz" wrap="square" lIns="36000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50000"/>
              </a:spcAft>
              <a:buClr>
                <a:srgbClr val="000099"/>
              </a:buClr>
              <a:buSzPct val="150000"/>
              <a:buFont typeface="Wingdings" pitchFamily="2" charset="2"/>
              <a:buNone/>
              <a:tabLst/>
            </a:pPr>
            <a:endParaRPr kumimoji="0" lang="de-DE" sz="2400" b="0" i="0" u="none" strike="noStrike" cap="none" normalizeH="0" baseline="0" smtClean="0">
              <a:ln>
                <a:noFill/>
              </a:ln>
              <a:solidFill>
                <a:schemeClr val="tx1"/>
              </a:solidFill>
              <a:effectLst/>
              <a:latin typeface="Arial Narrow" pitchFamily="34" charset="0"/>
            </a:endParaRPr>
          </a:p>
        </p:txBody>
      </p:sp>
      <p:sp>
        <p:nvSpPr>
          <p:cNvPr id="22" name="Rechteck 21"/>
          <p:cNvSpPr/>
          <p:nvPr/>
        </p:nvSpPr>
        <p:spPr bwMode="auto">
          <a:xfrm>
            <a:off x="2051787" y="2608399"/>
            <a:ext cx="540000" cy="540000"/>
          </a:xfrm>
          <a:prstGeom prst="rect">
            <a:avLst/>
          </a:prstGeom>
          <a:solidFill>
            <a:srgbClr val="E0D3B1"/>
          </a:solidFill>
          <a:ln w="9525" cap="flat" cmpd="sng" algn="ctr">
            <a:solidFill>
              <a:schemeClr val="tx1"/>
            </a:solidFill>
            <a:prstDash val="solid"/>
            <a:round/>
            <a:headEnd type="none" w="med" len="med"/>
            <a:tailEnd type="none" w="med" len="med"/>
          </a:ln>
          <a:effectLst/>
        </p:spPr>
        <p:txBody>
          <a:bodyPr vert="horz" wrap="square" lIns="36000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50000"/>
              </a:spcAft>
              <a:buClr>
                <a:srgbClr val="000099"/>
              </a:buClr>
              <a:buSzPct val="150000"/>
              <a:buFont typeface="Wingdings" pitchFamily="2" charset="2"/>
              <a:buNone/>
              <a:tabLst/>
            </a:pPr>
            <a:endParaRPr kumimoji="0" lang="de-DE" sz="2400" b="0" i="0" u="none" strike="noStrike" cap="none" normalizeH="0" baseline="0" smtClean="0">
              <a:ln>
                <a:noFill/>
              </a:ln>
              <a:solidFill>
                <a:schemeClr val="tx1"/>
              </a:solidFill>
              <a:effectLst/>
              <a:latin typeface="Arial Narrow" pitchFamily="34" charset="0"/>
            </a:endParaRPr>
          </a:p>
        </p:txBody>
      </p:sp>
      <p:sp>
        <p:nvSpPr>
          <p:cNvPr id="23" name="Rechteck 22"/>
          <p:cNvSpPr/>
          <p:nvPr/>
        </p:nvSpPr>
        <p:spPr bwMode="auto">
          <a:xfrm>
            <a:off x="2668640" y="2608398"/>
            <a:ext cx="540000" cy="540000"/>
          </a:xfrm>
          <a:prstGeom prst="rect">
            <a:avLst/>
          </a:prstGeom>
          <a:solidFill>
            <a:srgbClr val="E4D8BB"/>
          </a:solidFill>
          <a:ln w="9525" cap="flat" cmpd="sng" algn="ctr">
            <a:solidFill>
              <a:schemeClr val="tx1"/>
            </a:solidFill>
            <a:prstDash val="solid"/>
            <a:round/>
            <a:headEnd type="none" w="med" len="med"/>
            <a:tailEnd type="none" w="med" len="med"/>
          </a:ln>
          <a:effectLst/>
        </p:spPr>
        <p:txBody>
          <a:bodyPr vert="horz" wrap="square" lIns="36000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50000"/>
              </a:spcAft>
              <a:buClr>
                <a:srgbClr val="000099"/>
              </a:buClr>
              <a:buSzPct val="150000"/>
              <a:buFont typeface="Wingdings" pitchFamily="2" charset="2"/>
              <a:buNone/>
              <a:tabLst/>
            </a:pPr>
            <a:endParaRPr kumimoji="0" lang="de-DE" sz="2400" b="0" i="0" u="none" strike="noStrike" cap="none" normalizeH="0" baseline="0" smtClean="0">
              <a:ln>
                <a:noFill/>
              </a:ln>
              <a:solidFill>
                <a:schemeClr val="tx1"/>
              </a:solidFill>
              <a:effectLst/>
              <a:latin typeface="Arial Narrow" pitchFamily="34" charset="0"/>
            </a:endParaRPr>
          </a:p>
        </p:txBody>
      </p:sp>
      <p:sp>
        <p:nvSpPr>
          <p:cNvPr id="24" name="Rechteck 23"/>
          <p:cNvSpPr/>
          <p:nvPr/>
        </p:nvSpPr>
        <p:spPr bwMode="auto">
          <a:xfrm>
            <a:off x="3285493" y="2608400"/>
            <a:ext cx="540000" cy="540000"/>
          </a:xfrm>
          <a:prstGeom prst="rect">
            <a:avLst/>
          </a:prstGeom>
          <a:solidFill>
            <a:srgbClr val="E8DEC5"/>
          </a:solidFill>
          <a:ln w="9525" cap="flat" cmpd="sng" algn="ctr">
            <a:solidFill>
              <a:schemeClr val="tx1"/>
            </a:solidFill>
            <a:prstDash val="solid"/>
            <a:round/>
            <a:headEnd type="none" w="med" len="med"/>
            <a:tailEnd type="none" w="med" len="med"/>
          </a:ln>
          <a:effectLst/>
        </p:spPr>
        <p:txBody>
          <a:bodyPr vert="horz" wrap="square" lIns="36000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50000"/>
              </a:spcAft>
              <a:buClr>
                <a:srgbClr val="000099"/>
              </a:buClr>
              <a:buSzPct val="150000"/>
              <a:buFont typeface="Wingdings" pitchFamily="2" charset="2"/>
              <a:buNone/>
              <a:tabLst/>
            </a:pPr>
            <a:endParaRPr kumimoji="0" lang="de-DE" sz="2400" b="0" i="0" u="none" strike="noStrike" cap="none" normalizeH="0" baseline="0" smtClean="0">
              <a:ln>
                <a:noFill/>
              </a:ln>
              <a:solidFill>
                <a:schemeClr val="tx1"/>
              </a:solidFill>
              <a:effectLst/>
              <a:latin typeface="Arial Narrow" pitchFamily="34" charset="0"/>
            </a:endParaRPr>
          </a:p>
        </p:txBody>
      </p:sp>
      <p:sp>
        <p:nvSpPr>
          <p:cNvPr id="25" name="Rechteck 24"/>
          <p:cNvSpPr/>
          <p:nvPr/>
        </p:nvSpPr>
        <p:spPr bwMode="auto">
          <a:xfrm>
            <a:off x="778324" y="3205374"/>
            <a:ext cx="540000" cy="540000"/>
          </a:xfrm>
          <a:prstGeom prst="rect">
            <a:avLst/>
          </a:prstGeom>
          <a:solidFill>
            <a:srgbClr val="DB9600"/>
          </a:solidFill>
          <a:ln w="9525" cap="flat" cmpd="sng" algn="ctr">
            <a:solidFill>
              <a:schemeClr val="tx1"/>
            </a:solidFill>
            <a:prstDash val="solid"/>
            <a:round/>
            <a:headEnd type="none" w="med" len="med"/>
            <a:tailEnd type="none" w="med" len="med"/>
          </a:ln>
          <a:effectLst/>
        </p:spPr>
        <p:txBody>
          <a:bodyPr vert="horz" wrap="square" lIns="36000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50000"/>
              </a:spcAft>
              <a:buClr>
                <a:srgbClr val="000099"/>
              </a:buClr>
              <a:buSzPct val="150000"/>
              <a:buFont typeface="Wingdings" pitchFamily="2" charset="2"/>
              <a:buNone/>
              <a:tabLst/>
            </a:pPr>
            <a:endParaRPr kumimoji="0" lang="de-DE" sz="2400" b="0" i="0" u="none" strike="noStrike" cap="none" normalizeH="0" baseline="0" smtClean="0">
              <a:ln>
                <a:noFill/>
              </a:ln>
              <a:solidFill>
                <a:schemeClr val="tx1"/>
              </a:solidFill>
              <a:effectLst/>
              <a:latin typeface="Arial Narrow" pitchFamily="34" charset="0"/>
            </a:endParaRPr>
          </a:p>
        </p:txBody>
      </p:sp>
      <p:sp>
        <p:nvSpPr>
          <p:cNvPr id="26" name="Rechteck 25"/>
          <p:cNvSpPr/>
          <p:nvPr/>
        </p:nvSpPr>
        <p:spPr bwMode="auto">
          <a:xfrm>
            <a:off x="1395178" y="3205372"/>
            <a:ext cx="540000" cy="540000"/>
          </a:xfrm>
          <a:prstGeom prst="rect">
            <a:avLst/>
          </a:prstGeom>
          <a:solidFill>
            <a:srgbClr val="DFA019"/>
          </a:solidFill>
          <a:ln w="9525" cap="flat" cmpd="sng" algn="ctr">
            <a:solidFill>
              <a:schemeClr val="tx1"/>
            </a:solidFill>
            <a:prstDash val="solid"/>
            <a:round/>
            <a:headEnd type="none" w="med" len="med"/>
            <a:tailEnd type="none" w="med" len="med"/>
          </a:ln>
          <a:effectLst/>
        </p:spPr>
        <p:txBody>
          <a:bodyPr vert="horz" wrap="square" lIns="36000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50000"/>
              </a:spcAft>
              <a:buClr>
                <a:srgbClr val="000099"/>
              </a:buClr>
              <a:buSzPct val="150000"/>
              <a:buFont typeface="Wingdings" pitchFamily="2" charset="2"/>
              <a:buNone/>
              <a:tabLst/>
            </a:pPr>
            <a:endParaRPr kumimoji="0" lang="de-DE" sz="2400" b="0" i="0" u="none" strike="noStrike" cap="none" normalizeH="0" baseline="0" smtClean="0">
              <a:ln>
                <a:noFill/>
              </a:ln>
              <a:solidFill>
                <a:schemeClr val="tx1"/>
              </a:solidFill>
              <a:effectLst/>
              <a:latin typeface="Arial Narrow" pitchFamily="34" charset="0"/>
            </a:endParaRPr>
          </a:p>
        </p:txBody>
      </p:sp>
      <p:sp>
        <p:nvSpPr>
          <p:cNvPr id="27" name="Rechteck 26"/>
          <p:cNvSpPr/>
          <p:nvPr/>
        </p:nvSpPr>
        <p:spPr bwMode="auto">
          <a:xfrm>
            <a:off x="2051787" y="3205374"/>
            <a:ext cx="540000" cy="540000"/>
          </a:xfrm>
          <a:prstGeom prst="rect">
            <a:avLst/>
          </a:prstGeom>
          <a:solidFill>
            <a:srgbClr val="E2AB33"/>
          </a:solidFill>
          <a:ln w="9525" cap="flat" cmpd="sng" algn="ctr">
            <a:solidFill>
              <a:schemeClr val="tx1"/>
            </a:solidFill>
            <a:prstDash val="solid"/>
            <a:round/>
            <a:headEnd type="none" w="med" len="med"/>
            <a:tailEnd type="none" w="med" len="med"/>
          </a:ln>
          <a:effectLst/>
        </p:spPr>
        <p:txBody>
          <a:bodyPr vert="horz" wrap="square" lIns="36000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50000"/>
              </a:spcAft>
              <a:buClr>
                <a:srgbClr val="000099"/>
              </a:buClr>
              <a:buSzPct val="150000"/>
              <a:buFont typeface="Wingdings" pitchFamily="2" charset="2"/>
              <a:buNone/>
              <a:tabLst/>
            </a:pPr>
            <a:endParaRPr kumimoji="0" lang="de-DE" sz="2400" b="0" i="0" u="none" strike="noStrike" cap="none" normalizeH="0" baseline="0" smtClean="0">
              <a:ln>
                <a:noFill/>
              </a:ln>
              <a:solidFill>
                <a:schemeClr val="tx1"/>
              </a:solidFill>
              <a:effectLst/>
              <a:latin typeface="Arial Narrow" pitchFamily="34" charset="0"/>
            </a:endParaRPr>
          </a:p>
        </p:txBody>
      </p:sp>
      <p:sp>
        <p:nvSpPr>
          <p:cNvPr id="28" name="Rechteck 27"/>
          <p:cNvSpPr/>
          <p:nvPr/>
        </p:nvSpPr>
        <p:spPr bwMode="auto">
          <a:xfrm>
            <a:off x="768386" y="3810424"/>
            <a:ext cx="540000" cy="540000"/>
          </a:xfrm>
          <a:prstGeom prst="rect">
            <a:avLst/>
          </a:prstGeom>
          <a:solidFill>
            <a:srgbClr val="F9F400"/>
          </a:solidFill>
          <a:ln w="9525" cap="flat" cmpd="sng" algn="ctr">
            <a:solidFill>
              <a:schemeClr val="tx1"/>
            </a:solidFill>
            <a:prstDash val="solid"/>
            <a:round/>
            <a:headEnd type="none" w="med" len="med"/>
            <a:tailEnd type="none" w="med" len="med"/>
          </a:ln>
          <a:effectLst/>
        </p:spPr>
        <p:txBody>
          <a:bodyPr vert="horz" wrap="square" lIns="36000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50000"/>
              </a:spcAft>
              <a:buClr>
                <a:srgbClr val="000099"/>
              </a:buClr>
              <a:buSzPct val="150000"/>
              <a:buFont typeface="Wingdings" pitchFamily="2" charset="2"/>
              <a:buNone/>
              <a:tabLst/>
            </a:pPr>
            <a:endParaRPr kumimoji="0" lang="de-DE" sz="2400" b="0" i="0" u="none" strike="noStrike" cap="none" normalizeH="0" baseline="0" smtClean="0">
              <a:ln>
                <a:noFill/>
              </a:ln>
              <a:solidFill>
                <a:schemeClr val="tx1"/>
              </a:solidFill>
              <a:effectLst/>
              <a:latin typeface="Arial Narrow" pitchFamily="34" charset="0"/>
            </a:endParaRPr>
          </a:p>
        </p:txBody>
      </p:sp>
      <p:sp>
        <p:nvSpPr>
          <p:cNvPr id="29" name="Titel 28"/>
          <p:cNvSpPr>
            <a:spLocks noGrp="1"/>
          </p:cNvSpPr>
          <p:nvPr>
            <p:ph type="title"/>
          </p:nvPr>
        </p:nvSpPr>
        <p:spPr/>
        <p:txBody>
          <a:bodyPr/>
          <a:lstStyle/>
          <a:p>
            <a:r>
              <a:rPr lang="de-DE" dirty="0" smtClean="0"/>
              <a:t>M&amp;M Farbschema / Farbgewichtung</a:t>
            </a:r>
            <a:endParaRPr lang="de-DE" dirty="0"/>
          </a:p>
        </p:txBody>
      </p:sp>
      <p:pic>
        <p:nvPicPr>
          <p:cNvPr id="31" name="Grafik 30" descr="Farbgewichtung"/>
          <p:cNvPicPr/>
          <p:nvPr/>
        </p:nvPicPr>
        <p:blipFill>
          <a:blip r:embed="rId3" cstate="print"/>
          <a:srcRect/>
          <a:stretch>
            <a:fillRect/>
          </a:stretch>
        </p:blipFill>
        <p:spPr bwMode="auto">
          <a:xfrm>
            <a:off x="626166" y="4711148"/>
            <a:ext cx="3279912" cy="1918253"/>
          </a:xfrm>
          <a:prstGeom prst="rect">
            <a:avLst/>
          </a:prstGeom>
          <a:noFill/>
          <a:ln w="9525">
            <a:noFill/>
            <a:miter lim="800000"/>
            <a:headEnd/>
            <a:tailEnd/>
          </a:ln>
        </p:spPr>
      </p:pic>
      <p:sp>
        <p:nvSpPr>
          <p:cNvPr id="30" name="Foliennummernplatzhalter 29"/>
          <p:cNvSpPr>
            <a:spLocks noGrp="1"/>
          </p:cNvSpPr>
          <p:nvPr>
            <p:ph type="sldNum" sz="quarter" idx="11"/>
          </p:nvPr>
        </p:nvSpPr>
        <p:spPr/>
        <p:txBody>
          <a:bodyPr/>
          <a:lstStyle/>
          <a:p>
            <a:fld id="{C92A5BE7-F7C7-4962-87DA-9D94C7457F71}" type="slidenum">
              <a:rPr lang="en-US" smtClean="0">
                <a:solidFill>
                  <a:srgbClr val="000000">
                    <a:tint val="75000"/>
                  </a:srgbClr>
                </a:solidFill>
              </a:rPr>
              <a:pPr/>
              <a:t>103</a:t>
            </a:fld>
            <a:endParaRPr lang="en-US">
              <a:solidFill>
                <a:srgbClr val="000000">
                  <a:tint val="75000"/>
                </a:srgbClr>
              </a:solidFill>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zh-CN" altLang="en-US" dirty="0" smtClean="0"/>
              <a:t>开发环境和工具 </a:t>
            </a:r>
            <a:endParaRPr lang="en-US" altLang="zh-CN" dirty="0"/>
          </a:p>
        </p:txBody>
      </p:sp>
      <p:sp>
        <p:nvSpPr>
          <p:cNvPr id="3" name="Foliennummernplatzhalter 2"/>
          <p:cNvSpPr>
            <a:spLocks noGrp="1"/>
          </p:cNvSpPr>
          <p:nvPr>
            <p:ph type="sldNum" sz="quarter" idx="11"/>
          </p:nvPr>
        </p:nvSpPr>
        <p:spPr/>
        <p:txBody>
          <a:bodyPr/>
          <a:lstStyle/>
          <a:p>
            <a:fld id="{C92A5BE7-F7C7-4962-87DA-9D94C7457F71}" type="slidenum">
              <a:rPr lang="en-US" smtClean="0">
                <a:solidFill>
                  <a:srgbClr val="000000">
                    <a:tint val="75000"/>
                  </a:srgbClr>
                </a:solidFill>
              </a:rPr>
              <a:pPr/>
              <a:t>11</a:t>
            </a:fld>
            <a:endParaRPr lang="en-US">
              <a:solidFill>
                <a:srgbClr val="000000">
                  <a:tint val="75000"/>
                </a:srgbClr>
              </a:solidFill>
            </a:endParaRPr>
          </a:p>
        </p:txBody>
      </p:sp>
      <p:sp>
        <p:nvSpPr>
          <p:cNvPr id="4" name="Inhaltsplatzhalter 3"/>
          <p:cNvSpPr>
            <a:spLocks noGrp="1"/>
          </p:cNvSpPr>
          <p:nvPr>
            <p:ph idx="1"/>
          </p:nvPr>
        </p:nvSpPr>
        <p:spPr/>
        <p:txBody>
          <a:bodyPr/>
          <a:lstStyle/>
          <a:p>
            <a:r>
              <a:rPr lang="zh-CN" altLang="en-US" dirty="0" smtClean="0"/>
              <a:t>编译器</a:t>
            </a:r>
            <a:r>
              <a:rPr lang="en-US" altLang="zh-CN" dirty="0" smtClean="0"/>
              <a:t>: </a:t>
            </a:r>
            <a:r>
              <a:rPr lang="en-US" altLang="zh-CN" dirty="0"/>
              <a:t>IAR M16C </a:t>
            </a:r>
            <a:endParaRPr lang="en-US" altLang="zh-CN" dirty="0" smtClean="0"/>
          </a:p>
          <a:p>
            <a:pPr lvl="1"/>
            <a:r>
              <a:rPr lang="en-US" altLang="zh-CN" dirty="0" smtClean="0"/>
              <a:t>V3.50</a:t>
            </a:r>
          </a:p>
          <a:p>
            <a:pPr marL="255588" lvl="1" indent="0">
              <a:buNone/>
            </a:pPr>
            <a:endParaRPr lang="en-US" altLang="zh-CN" dirty="0" smtClean="0"/>
          </a:p>
          <a:p>
            <a:r>
              <a:rPr lang="en-US" altLang="zh-CN" dirty="0" smtClean="0"/>
              <a:t>RTOS:  </a:t>
            </a:r>
            <a:r>
              <a:rPr lang="en-US" altLang="zh-CN" dirty="0" err="1" smtClean="0"/>
              <a:t>Segger</a:t>
            </a:r>
            <a:r>
              <a:rPr lang="en-US" altLang="zh-CN" dirty="0" smtClean="0"/>
              <a:t>  </a:t>
            </a:r>
            <a:r>
              <a:rPr lang="en-US" altLang="zh-CN" dirty="0" err="1" smtClean="0"/>
              <a:t>embOS</a:t>
            </a:r>
            <a:endParaRPr lang="en-US" altLang="zh-CN" dirty="0" smtClean="0"/>
          </a:p>
          <a:p>
            <a:pPr lvl="1"/>
            <a:r>
              <a:rPr lang="en-US" altLang="zh-CN" dirty="0" smtClean="0"/>
              <a:t>V3.82f</a:t>
            </a:r>
          </a:p>
          <a:p>
            <a:pPr marL="255588" lvl="1" indent="0">
              <a:buNone/>
            </a:pPr>
            <a:endParaRPr lang="en-US" altLang="zh-CN" dirty="0" smtClean="0"/>
          </a:p>
          <a:p>
            <a:r>
              <a:rPr lang="en-US" altLang="zh-CN" dirty="0" smtClean="0"/>
              <a:t>Flash Programmer E8a + Flash Adapter</a:t>
            </a:r>
          </a:p>
          <a:p>
            <a:pPr marL="0" indent="0">
              <a:buNone/>
            </a:pPr>
            <a:endParaRPr lang="en-US" altLang="zh-CN" dirty="0" smtClean="0"/>
          </a:p>
          <a:p>
            <a:r>
              <a:rPr lang="en-US" altLang="zh-CN" dirty="0" smtClean="0"/>
              <a:t>Flash Development Toolkit(FDT)</a:t>
            </a:r>
          </a:p>
          <a:p>
            <a:pPr marL="0" indent="0">
              <a:buNone/>
            </a:pPr>
            <a:endParaRPr lang="en-US" altLang="zh-CN" dirty="0" smtClean="0"/>
          </a:p>
          <a:p>
            <a:r>
              <a:rPr lang="en-US" altLang="zh-CN" dirty="0" smtClean="0"/>
              <a:t>FF network</a:t>
            </a:r>
          </a:p>
          <a:p>
            <a:pPr lvl="1"/>
            <a:r>
              <a:rPr lang="en-US" altLang="zh-CN" dirty="0" smtClean="0"/>
              <a:t>Linking Device</a:t>
            </a:r>
          </a:p>
          <a:p>
            <a:pPr lvl="1"/>
            <a:r>
              <a:rPr lang="en-US" altLang="zh-CN" dirty="0" smtClean="0"/>
              <a:t>H1 Power Hub</a:t>
            </a:r>
          </a:p>
          <a:p>
            <a:pPr lvl="1"/>
            <a:r>
              <a:rPr lang="en-US" altLang="zh-CN" dirty="0" smtClean="0"/>
              <a:t>NI Configurator</a:t>
            </a:r>
          </a:p>
          <a:p>
            <a:pPr marL="255588" lvl="1" indent="0">
              <a:buNone/>
            </a:pPr>
            <a:endParaRPr lang="en-US" altLang="zh-CN" dirty="0" smtClean="0"/>
          </a:p>
          <a:p>
            <a:r>
              <a:rPr lang="zh-CN" altLang="en-US" dirty="0"/>
              <a:t>瑞</a:t>
            </a:r>
            <a:r>
              <a:rPr lang="zh-CN" altLang="en-US" dirty="0" smtClean="0"/>
              <a:t>萨 </a:t>
            </a:r>
            <a:r>
              <a:rPr lang="en-US" altLang="zh-CN" dirty="0" smtClean="0"/>
              <a:t>High Performance	</a:t>
            </a:r>
            <a:r>
              <a:rPr lang="en-US" altLang="zh-CN" dirty="0" err="1" smtClean="0"/>
              <a:t>Embeded</a:t>
            </a:r>
            <a:r>
              <a:rPr lang="en-US" altLang="zh-CN" dirty="0" smtClean="0"/>
              <a:t> Workbench(HEW)</a:t>
            </a:r>
          </a:p>
          <a:p>
            <a:r>
              <a:rPr lang="en-US" altLang="zh-CN" dirty="0" smtClean="0"/>
              <a:t>DD </a:t>
            </a:r>
            <a:r>
              <a:rPr lang="en-US" altLang="zh-CN" dirty="0" err="1" smtClean="0"/>
              <a:t>Tokenizer</a:t>
            </a:r>
            <a:r>
              <a:rPr lang="en-US" altLang="zh-CN" dirty="0" smtClean="0"/>
              <a:t>—DD IDE</a:t>
            </a:r>
          </a:p>
          <a:p>
            <a:r>
              <a:rPr lang="en-US" altLang="zh-CN" dirty="0" smtClean="0"/>
              <a:t>NI-FBUS Monitor</a:t>
            </a:r>
          </a:p>
          <a:p>
            <a:r>
              <a:rPr lang="en-US" altLang="zh-CN" dirty="0" smtClean="0"/>
              <a:t>Logic Analyzer(</a:t>
            </a:r>
            <a:r>
              <a:rPr lang="en-US" altLang="zh-CN" dirty="0" err="1" smtClean="0"/>
              <a:t>TechTools</a:t>
            </a:r>
            <a:r>
              <a:rPr lang="en-US" altLang="zh-CN" dirty="0" smtClean="0"/>
              <a:t>   </a:t>
            </a:r>
            <a:r>
              <a:rPr lang="en-US" altLang="zh-CN" dirty="0" err="1" smtClean="0"/>
              <a:t>DigiView</a:t>
            </a:r>
            <a:r>
              <a:rPr lang="en-US" altLang="zh-CN" dirty="0" smtClean="0"/>
              <a:t>)</a:t>
            </a:r>
            <a:endParaRPr lang="en-US" altLang="zh-CN" dirty="0"/>
          </a:p>
          <a:p>
            <a:endParaRPr lang="en-US" altLang="zh-CN" dirty="0" smtClean="0"/>
          </a:p>
          <a:p>
            <a:endParaRPr lang="de-DE" dirty="0"/>
          </a:p>
        </p:txBody>
      </p:sp>
    </p:spTree>
    <p:extLst>
      <p:ext uri="{BB962C8B-B14F-4D97-AF65-F5344CB8AC3E}">
        <p14:creationId xmlns:p14="http://schemas.microsoft.com/office/powerpoint/2010/main" val="3089277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 calcmode="lin" valueType="num">
                                      <p:cBhvr additive="base">
                                        <p:cTn id="31"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 calcmode="lin" valueType="num">
                                      <p:cBhvr additive="base">
                                        <p:cTn id="37"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xEl>
                                              <p:pRg st="10" end="10"/>
                                            </p:txEl>
                                          </p:spTgt>
                                        </p:tgtEl>
                                        <p:attrNameLst>
                                          <p:attrName>style.visibility</p:attrName>
                                        </p:attrNameLst>
                                      </p:cBhvr>
                                      <p:to>
                                        <p:strVal val="visible"/>
                                      </p:to>
                                    </p:set>
                                    <p:anim calcmode="lin" valueType="num">
                                      <p:cBhvr additive="base">
                                        <p:cTn id="43"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
                                            <p:txEl>
                                              <p:pRg st="11" end="11"/>
                                            </p:txEl>
                                          </p:spTgt>
                                        </p:tgtEl>
                                        <p:attrNameLst>
                                          <p:attrName>style.visibility</p:attrName>
                                        </p:attrNameLst>
                                      </p:cBhvr>
                                      <p:to>
                                        <p:strVal val="visible"/>
                                      </p:to>
                                    </p:set>
                                    <p:anim calcmode="lin" valueType="num">
                                      <p:cBhvr additive="base">
                                        <p:cTn id="49"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anim calcmode="lin" valueType="num">
                                      <p:cBhvr additive="base">
                                        <p:cTn id="55" dur="500" fill="hold"/>
                                        <p:tgtEl>
                                          <p:spTgt spid="4">
                                            <p:txEl>
                                              <p:pRg st="12" end="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
                                            <p:txEl>
                                              <p:pRg st="13" end="13"/>
                                            </p:txEl>
                                          </p:spTgt>
                                        </p:tgtEl>
                                        <p:attrNameLst>
                                          <p:attrName>style.visibility</p:attrName>
                                        </p:attrNameLst>
                                      </p:cBhvr>
                                      <p:to>
                                        <p:strVal val="visible"/>
                                      </p:to>
                                    </p:set>
                                    <p:anim calcmode="lin" valueType="num">
                                      <p:cBhvr additive="base">
                                        <p:cTn id="61" dur="500" fill="hold"/>
                                        <p:tgtEl>
                                          <p:spTgt spid="4">
                                            <p:txEl>
                                              <p:pRg st="13" end="13"/>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4">
                                            <p:txEl>
                                              <p:pRg st="15" end="15"/>
                                            </p:txEl>
                                          </p:spTgt>
                                        </p:tgtEl>
                                        <p:attrNameLst>
                                          <p:attrName>style.visibility</p:attrName>
                                        </p:attrNameLst>
                                      </p:cBhvr>
                                      <p:to>
                                        <p:strVal val="visible"/>
                                      </p:to>
                                    </p:set>
                                    <p:anim calcmode="lin" valueType="num">
                                      <p:cBhvr additive="base">
                                        <p:cTn id="67" dur="500" fill="hold"/>
                                        <p:tgtEl>
                                          <p:spTgt spid="4">
                                            <p:txEl>
                                              <p:pRg st="15" end="15"/>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4">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4">
                                            <p:txEl>
                                              <p:pRg st="16" end="16"/>
                                            </p:txEl>
                                          </p:spTgt>
                                        </p:tgtEl>
                                        <p:attrNameLst>
                                          <p:attrName>style.visibility</p:attrName>
                                        </p:attrNameLst>
                                      </p:cBhvr>
                                      <p:to>
                                        <p:strVal val="visible"/>
                                      </p:to>
                                    </p:set>
                                    <p:anim calcmode="lin" valueType="num">
                                      <p:cBhvr additive="base">
                                        <p:cTn id="73" dur="500" fill="hold"/>
                                        <p:tgtEl>
                                          <p:spTgt spid="4">
                                            <p:txEl>
                                              <p:pRg st="16" end="16"/>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4">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4">
                                            <p:txEl>
                                              <p:pRg st="17" end="17"/>
                                            </p:txEl>
                                          </p:spTgt>
                                        </p:tgtEl>
                                        <p:attrNameLst>
                                          <p:attrName>style.visibility</p:attrName>
                                        </p:attrNameLst>
                                      </p:cBhvr>
                                      <p:to>
                                        <p:strVal val="visible"/>
                                      </p:to>
                                    </p:set>
                                    <p:anim calcmode="lin" valueType="num">
                                      <p:cBhvr additive="base">
                                        <p:cTn id="79" dur="500" fill="hold"/>
                                        <p:tgtEl>
                                          <p:spTgt spid="4">
                                            <p:txEl>
                                              <p:pRg st="17" end="17"/>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4">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4">
                                            <p:txEl>
                                              <p:pRg st="18" end="18"/>
                                            </p:txEl>
                                          </p:spTgt>
                                        </p:tgtEl>
                                        <p:attrNameLst>
                                          <p:attrName>style.visibility</p:attrName>
                                        </p:attrNameLst>
                                      </p:cBhvr>
                                      <p:to>
                                        <p:strVal val="visible"/>
                                      </p:to>
                                    </p:set>
                                    <p:anim calcmode="lin" valueType="num">
                                      <p:cBhvr additive="base">
                                        <p:cTn id="85" dur="500" fill="hold"/>
                                        <p:tgtEl>
                                          <p:spTgt spid="4">
                                            <p:txEl>
                                              <p:pRg st="18" end="18"/>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4">
                                            <p:txEl>
                                              <p:pRg st="18" end="1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zh-CN" altLang="en-US" dirty="0" smtClean="0"/>
              <a:t>开发环境和工具 </a:t>
            </a:r>
            <a:r>
              <a:rPr lang="en-US" altLang="zh-CN" dirty="0" smtClean="0"/>
              <a:t>–Flash Development Toolkit(FDT)</a:t>
            </a:r>
            <a:endParaRPr lang="en-US" altLang="zh-CN" dirty="0"/>
          </a:p>
        </p:txBody>
      </p:sp>
      <p:sp>
        <p:nvSpPr>
          <p:cNvPr id="3" name="Foliennummernplatzhalter 2"/>
          <p:cNvSpPr>
            <a:spLocks noGrp="1"/>
          </p:cNvSpPr>
          <p:nvPr>
            <p:ph type="sldNum" sz="quarter" idx="11"/>
          </p:nvPr>
        </p:nvSpPr>
        <p:spPr/>
        <p:txBody>
          <a:bodyPr/>
          <a:lstStyle/>
          <a:p>
            <a:fld id="{C92A5BE7-F7C7-4962-87DA-9D94C7457F71}" type="slidenum">
              <a:rPr lang="en-US" smtClean="0">
                <a:solidFill>
                  <a:srgbClr val="000000">
                    <a:tint val="75000"/>
                  </a:srgbClr>
                </a:solidFill>
              </a:rPr>
              <a:pPr/>
              <a:t>12</a:t>
            </a:fld>
            <a:endParaRPr lang="en-US">
              <a:solidFill>
                <a:srgbClr val="000000">
                  <a:tint val="75000"/>
                </a:srgbClr>
              </a:solidFill>
            </a:endParaRPr>
          </a:p>
        </p:txBody>
      </p:sp>
      <p:sp>
        <p:nvSpPr>
          <p:cNvPr id="4" name="Inhaltsplatzhalter 3"/>
          <p:cNvSpPr>
            <a:spLocks noGrp="1"/>
          </p:cNvSpPr>
          <p:nvPr>
            <p:ph idx="1"/>
          </p:nvPr>
        </p:nvSpPr>
        <p:spPr/>
        <p:txBody>
          <a:bodyPr/>
          <a:lstStyle/>
          <a:p>
            <a:r>
              <a:rPr lang="zh-CN" altLang="en-US" dirty="0" smtClean="0"/>
              <a:t>用于将固件下载到</a:t>
            </a:r>
            <a:r>
              <a:rPr lang="en-US" altLang="zh-CN" dirty="0" smtClean="0"/>
              <a:t>FBK-2</a:t>
            </a:r>
          </a:p>
          <a:p>
            <a:endParaRPr lang="en-US" altLang="zh-CN" dirty="0"/>
          </a:p>
          <a:p>
            <a:r>
              <a:rPr lang="en-US" altLang="zh-CN" dirty="0" smtClean="0"/>
              <a:t>E8a+Flashadapter  </a:t>
            </a:r>
            <a:r>
              <a:rPr lang="en-US" altLang="zh-CN" dirty="0" smtClean="0">
                <a:sym typeface="Wingdings" pitchFamily="2" charset="2"/>
              </a:rPr>
              <a:t> FBK2 Programming Port(X1)</a:t>
            </a:r>
          </a:p>
          <a:p>
            <a:endParaRPr lang="en-US" altLang="zh-CN" dirty="0">
              <a:sym typeface="Wingdings" pitchFamily="2" charset="2"/>
            </a:endParaRPr>
          </a:p>
          <a:p>
            <a:r>
              <a:rPr lang="en-US" altLang="zh-CN" dirty="0" smtClean="0">
                <a:sym typeface="Wingdings" pitchFamily="2" charset="2"/>
              </a:rPr>
              <a:t>E8a</a:t>
            </a:r>
            <a:r>
              <a:rPr lang="zh-CN" altLang="en-US" dirty="0" smtClean="0">
                <a:sym typeface="Wingdings" pitchFamily="2" charset="2"/>
              </a:rPr>
              <a:t>供电</a:t>
            </a:r>
            <a:r>
              <a:rPr lang="en-US" altLang="zh-CN" dirty="0" smtClean="0">
                <a:sym typeface="Wingdings" pitchFamily="2" charset="2"/>
              </a:rPr>
              <a:t>-&gt;Flash adapter</a:t>
            </a:r>
            <a:endParaRPr lang="en-US" altLang="zh-CN" dirty="0" smtClean="0"/>
          </a:p>
          <a:p>
            <a:pPr marL="0" indent="0">
              <a:buNone/>
            </a:pPr>
            <a:endParaRPr lang="en-US" altLang="zh-CN" dirty="0"/>
          </a:p>
          <a:p>
            <a:endParaRPr lang="en-US" altLang="zh-CN" dirty="0" smtClean="0"/>
          </a:p>
          <a:p>
            <a:endParaRPr lang="de-D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4200" y="712860"/>
            <a:ext cx="3206456" cy="3465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587" y="3637868"/>
            <a:ext cx="4913313" cy="2760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5963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 calcmode="lin" valueType="num">
                                      <p:cBhvr additive="base">
                                        <p:cTn id="13" dur="500" fill="hold"/>
                                        <p:tgtEl>
                                          <p:spTgt spid="1026"/>
                                        </p:tgtEl>
                                        <p:attrNameLst>
                                          <p:attrName>ppt_x</p:attrName>
                                        </p:attrNameLst>
                                      </p:cBhvr>
                                      <p:tavLst>
                                        <p:tav tm="0">
                                          <p:val>
                                            <p:strVal val="#ppt_x"/>
                                          </p:val>
                                        </p:tav>
                                        <p:tav tm="100000">
                                          <p:val>
                                            <p:strVal val="#ppt_x"/>
                                          </p:val>
                                        </p:tav>
                                      </p:tavLst>
                                    </p:anim>
                                    <p:anim calcmode="lin" valueType="num">
                                      <p:cBhvr additive="base">
                                        <p:cTn id="14"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27"/>
                                        </p:tgtEl>
                                        <p:attrNameLst>
                                          <p:attrName>style.visibility</p:attrName>
                                        </p:attrNameLst>
                                      </p:cBhvr>
                                      <p:to>
                                        <p:strVal val="visible"/>
                                      </p:to>
                                    </p:set>
                                    <p:anim calcmode="lin" valueType="num">
                                      <p:cBhvr additive="base">
                                        <p:cTn id="31" dur="500" fill="hold"/>
                                        <p:tgtEl>
                                          <p:spTgt spid="1027"/>
                                        </p:tgtEl>
                                        <p:attrNameLst>
                                          <p:attrName>ppt_x</p:attrName>
                                        </p:attrNameLst>
                                      </p:cBhvr>
                                      <p:tavLst>
                                        <p:tav tm="0">
                                          <p:val>
                                            <p:strVal val="#ppt_x"/>
                                          </p:val>
                                        </p:tav>
                                        <p:tav tm="100000">
                                          <p:val>
                                            <p:strVal val="#ppt_x"/>
                                          </p:val>
                                        </p:tav>
                                      </p:tavLst>
                                    </p:anim>
                                    <p:anim calcmode="lin" valueType="num">
                                      <p:cBhvr additive="base">
                                        <p:cTn id="32" dur="500" fill="hold"/>
                                        <p:tgtEl>
                                          <p:spTgt spid="10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zh-CN" altLang="en-US" dirty="0" smtClean="0"/>
              <a:t>开发环境和工具 </a:t>
            </a:r>
            <a:r>
              <a:rPr lang="en-US" altLang="zh-CN" dirty="0" smtClean="0"/>
              <a:t>–High performance </a:t>
            </a:r>
            <a:r>
              <a:rPr lang="en-US" altLang="zh-CN" dirty="0" err="1" smtClean="0"/>
              <a:t>Embeded</a:t>
            </a:r>
            <a:r>
              <a:rPr lang="en-US" altLang="zh-CN" dirty="0" smtClean="0"/>
              <a:t>  Workbench (HEW)</a:t>
            </a:r>
            <a:endParaRPr lang="en-US" altLang="zh-CN" dirty="0"/>
          </a:p>
        </p:txBody>
      </p:sp>
      <p:sp>
        <p:nvSpPr>
          <p:cNvPr id="3" name="Foliennummernplatzhalter 2"/>
          <p:cNvSpPr>
            <a:spLocks noGrp="1"/>
          </p:cNvSpPr>
          <p:nvPr>
            <p:ph type="sldNum" sz="quarter" idx="11"/>
          </p:nvPr>
        </p:nvSpPr>
        <p:spPr/>
        <p:txBody>
          <a:bodyPr/>
          <a:lstStyle/>
          <a:p>
            <a:fld id="{C92A5BE7-F7C7-4962-87DA-9D94C7457F71}" type="slidenum">
              <a:rPr lang="en-US" smtClean="0">
                <a:solidFill>
                  <a:srgbClr val="000000">
                    <a:tint val="75000"/>
                  </a:srgbClr>
                </a:solidFill>
              </a:rPr>
              <a:pPr/>
              <a:t>13</a:t>
            </a:fld>
            <a:endParaRPr lang="en-US">
              <a:solidFill>
                <a:srgbClr val="000000">
                  <a:tint val="75000"/>
                </a:srgbClr>
              </a:solidFill>
            </a:endParaRPr>
          </a:p>
        </p:txBody>
      </p:sp>
      <p:sp>
        <p:nvSpPr>
          <p:cNvPr id="4" name="Inhaltsplatzhalter 3"/>
          <p:cNvSpPr>
            <a:spLocks noGrp="1"/>
          </p:cNvSpPr>
          <p:nvPr>
            <p:ph idx="1"/>
          </p:nvPr>
        </p:nvSpPr>
        <p:spPr/>
        <p:txBody>
          <a:bodyPr/>
          <a:lstStyle/>
          <a:p>
            <a:r>
              <a:rPr lang="zh-CN" altLang="en-US" dirty="0" smtClean="0"/>
              <a:t>用于</a:t>
            </a:r>
            <a:r>
              <a:rPr lang="zh-CN" altLang="en-US" dirty="0"/>
              <a:t>对</a:t>
            </a:r>
            <a:r>
              <a:rPr lang="en-US" altLang="zh-CN" dirty="0" smtClean="0"/>
              <a:t>FBK2</a:t>
            </a:r>
            <a:r>
              <a:rPr lang="zh-CN" altLang="en-US" dirty="0" smtClean="0"/>
              <a:t>的软件调试</a:t>
            </a:r>
            <a:r>
              <a:rPr lang="en-US" altLang="zh-CN" dirty="0" smtClean="0"/>
              <a:t>(Debug)</a:t>
            </a:r>
          </a:p>
          <a:p>
            <a:pPr marL="0" indent="0">
              <a:buNone/>
            </a:pPr>
            <a:endParaRPr lang="en-US" altLang="zh-CN" dirty="0"/>
          </a:p>
          <a:p>
            <a:r>
              <a:rPr lang="en-US" altLang="zh-CN" dirty="0" smtClean="0"/>
              <a:t>E8a + </a:t>
            </a:r>
            <a:r>
              <a:rPr lang="en-US" altLang="zh-CN" dirty="0" err="1" smtClean="0"/>
              <a:t>Flashadapter</a:t>
            </a:r>
            <a:r>
              <a:rPr lang="zh-CN" altLang="en-US" dirty="0"/>
              <a:t> </a:t>
            </a:r>
            <a:r>
              <a:rPr lang="en-US" altLang="zh-CN" dirty="0" smtClean="0"/>
              <a:t>-&gt;FBK2 Debug Port(X1)</a:t>
            </a:r>
          </a:p>
          <a:p>
            <a:pPr marL="0" indent="0">
              <a:buNone/>
            </a:pPr>
            <a:endParaRPr lang="en-US" altLang="zh-CN" dirty="0">
              <a:sym typeface="Wingdings" pitchFamily="2" charset="2"/>
            </a:endParaRPr>
          </a:p>
          <a:p>
            <a:r>
              <a:rPr lang="en-US" altLang="zh-CN" dirty="0" smtClean="0">
                <a:sym typeface="Wingdings" pitchFamily="2" charset="2"/>
              </a:rPr>
              <a:t>Flash adapter</a:t>
            </a:r>
            <a:r>
              <a:rPr lang="zh-CN" altLang="en-US" dirty="0" smtClean="0">
                <a:sym typeface="Wingdings" pitchFamily="2" charset="2"/>
              </a:rPr>
              <a:t>需要一个额外的电源</a:t>
            </a:r>
            <a:endParaRPr lang="en-US" altLang="zh-CN" dirty="0" smtClean="0">
              <a:sym typeface="Wingdings" pitchFamily="2" charset="2"/>
            </a:endParaRPr>
          </a:p>
          <a:p>
            <a:pPr marL="0" indent="0">
              <a:buNone/>
            </a:pPr>
            <a:endParaRPr lang="en-US" altLang="zh-CN" dirty="0" smtClean="0"/>
          </a:p>
          <a:p>
            <a:pPr marL="0" indent="0">
              <a:buNone/>
            </a:pPr>
            <a:endParaRPr lang="en-US" altLang="zh-CN" dirty="0"/>
          </a:p>
          <a:p>
            <a:endParaRPr lang="en-US" altLang="zh-CN" dirty="0" smtClean="0"/>
          </a:p>
          <a:p>
            <a:endParaRPr lang="de-DE"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4701" y="2585729"/>
            <a:ext cx="4817634" cy="3561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6567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50"/>
                                        </p:tgtEl>
                                        <p:attrNameLst>
                                          <p:attrName>style.visibility</p:attrName>
                                        </p:attrNameLst>
                                      </p:cBhvr>
                                      <p:to>
                                        <p:strVal val="visible"/>
                                      </p:to>
                                    </p:set>
                                    <p:anim calcmode="lin" valueType="num">
                                      <p:cBhvr additive="base">
                                        <p:cTn id="13" dur="500" fill="hold"/>
                                        <p:tgtEl>
                                          <p:spTgt spid="2050"/>
                                        </p:tgtEl>
                                        <p:attrNameLst>
                                          <p:attrName>ppt_x</p:attrName>
                                        </p:attrNameLst>
                                      </p:cBhvr>
                                      <p:tavLst>
                                        <p:tav tm="0">
                                          <p:val>
                                            <p:strVal val="#ppt_x"/>
                                          </p:val>
                                        </p:tav>
                                        <p:tav tm="100000">
                                          <p:val>
                                            <p:strVal val="#ppt_x"/>
                                          </p:val>
                                        </p:tav>
                                      </p:tavLst>
                                    </p:anim>
                                    <p:anim calcmode="lin" valueType="num">
                                      <p:cBhvr additive="base">
                                        <p:cTn id="14"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zh-CN" altLang="en-US" dirty="0" smtClean="0"/>
              <a:t>开发环境和工具 </a:t>
            </a:r>
            <a:r>
              <a:rPr lang="en-US" altLang="zh-CN" dirty="0" smtClean="0"/>
              <a:t>–NI Configurator</a:t>
            </a:r>
            <a:endParaRPr lang="en-US" altLang="zh-CN" dirty="0"/>
          </a:p>
        </p:txBody>
      </p:sp>
      <p:sp>
        <p:nvSpPr>
          <p:cNvPr id="3" name="Foliennummernplatzhalter 2"/>
          <p:cNvSpPr>
            <a:spLocks noGrp="1"/>
          </p:cNvSpPr>
          <p:nvPr>
            <p:ph type="sldNum" sz="quarter" idx="11"/>
          </p:nvPr>
        </p:nvSpPr>
        <p:spPr/>
        <p:txBody>
          <a:bodyPr/>
          <a:lstStyle/>
          <a:p>
            <a:fld id="{C92A5BE7-F7C7-4962-87DA-9D94C7457F71}" type="slidenum">
              <a:rPr lang="en-US" smtClean="0">
                <a:solidFill>
                  <a:srgbClr val="000000">
                    <a:tint val="75000"/>
                  </a:srgbClr>
                </a:solidFill>
              </a:rPr>
              <a:pPr/>
              <a:t>14</a:t>
            </a:fld>
            <a:endParaRPr lang="en-US">
              <a:solidFill>
                <a:srgbClr val="000000">
                  <a:tint val="75000"/>
                </a:srgbClr>
              </a:solidFill>
            </a:endParaRPr>
          </a:p>
        </p:txBody>
      </p:sp>
      <p:sp>
        <p:nvSpPr>
          <p:cNvPr id="4" name="Inhaltsplatzhalter 3"/>
          <p:cNvSpPr>
            <a:spLocks noGrp="1"/>
          </p:cNvSpPr>
          <p:nvPr>
            <p:ph idx="1"/>
          </p:nvPr>
        </p:nvSpPr>
        <p:spPr/>
        <p:txBody>
          <a:bodyPr/>
          <a:lstStyle/>
          <a:p>
            <a:r>
              <a:rPr lang="zh-CN" altLang="en-US" dirty="0" smtClean="0"/>
              <a:t>用于</a:t>
            </a:r>
            <a:r>
              <a:rPr lang="en-US" altLang="zh-CN" dirty="0" smtClean="0"/>
              <a:t>FF</a:t>
            </a:r>
            <a:r>
              <a:rPr lang="zh-CN" altLang="en-US" dirty="0" smtClean="0"/>
              <a:t>总线网络的组态配置</a:t>
            </a:r>
            <a:endParaRPr lang="en-US" altLang="zh-CN" dirty="0" smtClean="0"/>
          </a:p>
          <a:p>
            <a:pPr lvl="1"/>
            <a:r>
              <a:rPr lang="zh-CN" altLang="en-US" dirty="0"/>
              <a:t>设</a:t>
            </a:r>
            <a:r>
              <a:rPr lang="zh-CN" altLang="en-US" dirty="0" smtClean="0"/>
              <a:t>置地址、标志等</a:t>
            </a:r>
            <a:endParaRPr lang="en-US" altLang="zh-CN" dirty="0" smtClean="0"/>
          </a:p>
          <a:p>
            <a:pPr lvl="1"/>
            <a:r>
              <a:rPr lang="zh-CN" altLang="en-US" dirty="0" smtClean="0"/>
              <a:t>读取设备</a:t>
            </a:r>
            <a:r>
              <a:rPr lang="en-US" altLang="zh-CN" dirty="0" smtClean="0"/>
              <a:t>DD</a:t>
            </a:r>
            <a:r>
              <a:rPr lang="zh-CN" altLang="en-US" dirty="0" smtClean="0"/>
              <a:t>文件</a:t>
            </a:r>
            <a:endParaRPr lang="en-US" altLang="zh-CN" dirty="0" smtClean="0"/>
          </a:p>
          <a:p>
            <a:pPr lvl="1"/>
            <a:r>
              <a:rPr lang="zh-CN" altLang="en-US" dirty="0"/>
              <a:t>功能</a:t>
            </a:r>
            <a:r>
              <a:rPr lang="zh-CN" altLang="en-US" dirty="0" smtClean="0"/>
              <a:t>块的组态</a:t>
            </a:r>
            <a:endParaRPr lang="en-US" altLang="zh-CN" dirty="0" smtClean="0"/>
          </a:p>
          <a:p>
            <a:pPr lvl="1"/>
            <a:r>
              <a:rPr lang="en-US" altLang="zh-CN" dirty="0" smtClean="0"/>
              <a:t>……</a:t>
            </a:r>
          </a:p>
          <a:p>
            <a:pPr marL="0" indent="0">
              <a:buNone/>
            </a:pPr>
            <a:endParaRPr lang="en-US" altLang="zh-CN" dirty="0" smtClean="0"/>
          </a:p>
          <a:p>
            <a:pPr marL="0" indent="0">
              <a:buNone/>
            </a:pPr>
            <a:endParaRPr lang="en-US" altLang="zh-CN" dirty="0"/>
          </a:p>
          <a:p>
            <a:endParaRPr lang="en-US" altLang="zh-CN" dirty="0" smtClean="0"/>
          </a:p>
          <a:p>
            <a:endParaRPr lang="de-DE"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4099" y="2196614"/>
            <a:ext cx="6086611" cy="4229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0733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74"/>
                                        </p:tgtEl>
                                        <p:attrNameLst>
                                          <p:attrName>style.visibility</p:attrName>
                                        </p:attrNameLst>
                                      </p:cBhvr>
                                      <p:to>
                                        <p:strVal val="visible"/>
                                      </p:to>
                                    </p:set>
                                    <p:anim calcmode="lin" valueType="num">
                                      <p:cBhvr additive="base">
                                        <p:cTn id="13" dur="500" fill="hold"/>
                                        <p:tgtEl>
                                          <p:spTgt spid="3074"/>
                                        </p:tgtEl>
                                        <p:attrNameLst>
                                          <p:attrName>ppt_x</p:attrName>
                                        </p:attrNameLst>
                                      </p:cBhvr>
                                      <p:tavLst>
                                        <p:tav tm="0">
                                          <p:val>
                                            <p:strVal val="#ppt_x"/>
                                          </p:val>
                                        </p:tav>
                                        <p:tav tm="100000">
                                          <p:val>
                                            <p:strVal val="#ppt_x"/>
                                          </p:val>
                                        </p:tav>
                                      </p:tavLst>
                                    </p:anim>
                                    <p:anim calcmode="lin" valueType="num">
                                      <p:cBhvr additive="base">
                                        <p:cTn id="14"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 calcmode="lin" valueType="num">
                                      <p:cBhvr additive="base">
                                        <p:cTn id="19"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 calcmode="lin" valueType="num">
                                      <p:cBhvr additive="base">
                                        <p:cTn id="2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anim calcmode="lin" valueType="num">
                                      <p:cBhvr additive="base">
                                        <p:cTn id="31"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anim calcmode="lin" valueType="num">
                                      <p:cBhvr additive="base">
                                        <p:cTn id="3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zh-CN" altLang="en-US" dirty="0" smtClean="0"/>
              <a:t>开发环境和工具 </a:t>
            </a:r>
            <a:endParaRPr lang="en-US" altLang="zh-CN" dirty="0"/>
          </a:p>
        </p:txBody>
      </p:sp>
      <p:sp>
        <p:nvSpPr>
          <p:cNvPr id="3" name="Foliennummernplatzhalter 2"/>
          <p:cNvSpPr>
            <a:spLocks noGrp="1"/>
          </p:cNvSpPr>
          <p:nvPr>
            <p:ph type="sldNum" sz="quarter" idx="11"/>
          </p:nvPr>
        </p:nvSpPr>
        <p:spPr/>
        <p:txBody>
          <a:bodyPr/>
          <a:lstStyle/>
          <a:p>
            <a:fld id="{C92A5BE7-F7C7-4962-87DA-9D94C7457F71}" type="slidenum">
              <a:rPr lang="en-US" smtClean="0">
                <a:solidFill>
                  <a:srgbClr val="000000">
                    <a:tint val="75000"/>
                  </a:srgbClr>
                </a:solidFill>
              </a:rPr>
              <a:pPr/>
              <a:t>15</a:t>
            </a:fld>
            <a:endParaRPr lang="en-US">
              <a:solidFill>
                <a:srgbClr val="000000">
                  <a:tint val="75000"/>
                </a:srgbClr>
              </a:solidFill>
            </a:endParaRPr>
          </a:p>
        </p:txBody>
      </p:sp>
      <p:sp>
        <p:nvSpPr>
          <p:cNvPr id="4" name="Inhaltsplatzhalter 3"/>
          <p:cNvSpPr>
            <a:spLocks noGrp="1"/>
          </p:cNvSpPr>
          <p:nvPr>
            <p:ph idx="1"/>
          </p:nvPr>
        </p:nvSpPr>
        <p:spPr/>
        <p:txBody>
          <a:bodyPr/>
          <a:lstStyle/>
          <a:p>
            <a:r>
              <a:rPr lang="en-US" altLang="zh-CN" dirty="0" smtClean="0"/>
              <a:t>FF</a:t>
            </a:r>
            <a:r>
              <a:rPr lang="zh-CN" altLang="en-US" dirty="0" smtClean="0"/>
              <a:t>总线简易网络的搭建</a:t>
            </a: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en-US" altLang="zh-CN" dirty="0"/>
          </a:p>
          <a:p>
            <a:endParaRPr lang="en-US" altLang="zh-CN" dirty="0" smtClean="0"/>
          </a:p>
          <a:p>
            <a:endParaRPr lang="de-DE"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1435100"/>
            <a:ext cx="6907212" cy="4899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7956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zh-CN" altLang="en-US" dirty="0" smtClean="0"/>
              <a:t>开发环境和工具</a:t>
            </a:r>
            <a:r>
              <a:rPr lang="en-US" altLang="zh-CN" dirty="0" smtClean="0"/>
              <a:t>—DD </a:t>
            </a:r>
            <a:r>
              <a:rPr lang="en-US" altLang="zh-CN" dirty="0" err="1" smtClean="0"/>
              <a:t>Tokenizer</a:t>
            </a:r>
            <a:r>
              <a:rPr lang="zh-CN" altLang="en-US" dirty="0" smtClean="0"/>
              <a:t> </a:t>
            </a:r>
            <a:endParaRPr lang="en-US" altLang="zh-CN" dirty="0"/>
          </a:p>
        </p:txBody>
      </p:sp>
      <p:sp>
        <p:nvSpPr>
          <p:cNvPr id="3" name="Foliennummernplatzhalter 2"/>
          <p:cNvSpPr>
            <a:spLocks noGrp="1"/>
          </p:cNvSpPr>
          <p:nvPr>
            <p:ph type="sldNum" sz="quarter" idx="11"/>
          </p:nvPr>
        </p:nvSpPr>
        <p:spPr/>
        <p:txBody>
          <a:bodyPr/>
          <a:lstStyle/>
          <a:p>
            <a:fld id="{C92A5BE7-F7C7-4962-87DA-9D94C7457F71}" type="slidenum">
              <a:rPr lang="en-US" smtClean="0">
                <a:solidFill>
                  <a:srgbClr val="000000">
                    <a:tint val="75000"/>
                  </a:srgbClr>
                </a:solidFill>
              </a:rPr>
              <a:pPr/>
              <a:t>16</a:t>
            </a:fld>
            <a:endParaRPr lang="en-US">
              <a:solidFill>
                <a:srgbClr val="000000">
                  <a:tint val="75000"/>
                </a:srgbClr>
              </a:solidFill>
            </a:endParaRPr>
          </a:p>
        </p:txBody>
      </p:sp>
      <p:sp>
        <p:nvSpPr>
          <p:cNvPr id="4" name="Inhaltsplatzhalter 3"/>
          <p:cNvSpPr>
            <a:spLocks noGrp="1"/>
          </p:cNvSpPr>
          <p:nvPr>
            <p:ph idx="1"/>
          </p:nvPr>
        </p:nvSpPr>
        <p:spPr/>
        <p:txBody>
          <a:bodyPr/>
          <a:lstStyle/>
          <a:p>
            <a:r>
              <a:rPr lang="zh-CN" altLang="en-US" dirty="0" smtClean="0"/>
              <a:t>编译</a:t>
            </a:r>
            <a:r>
              <a:rPr lang="en-US" altLang="zh-CN" dirty="0" smtClean="0"/>
              <a:t>DDL</a:t>
            </a:r>
            <a:r>
              <a:rPr lang="zh-CN" altLang="en-US" dirty="0" smtClean="0"/>
              <a:t>文件</a:t>
            </a:r>
            <a:endParaRPr lang="en-US" altLang="zh-CN" dirty="0" smtClean="0"/>
          </a:p>
          <a:p>
            <a:endParaRPr lang="en-US" altLang="zh-CN" dirty="0" smtClean="0"/>
          </a:p>
          <a:p>
            <a:r>
              <a:rPr lang="zh-CN" altLang="en-US" dirty="0" smtClean="0"/>
              <a:t>生成</a:t>
            </a:r>
            <a:r>
              <a:rPr lang="en-US" altLang="zh-CN" dirty="0" smtClean="0"/>
              <a:t>.sy5</a:t>
            </a:r>
            <a:r>
              <a:rPr lang="zh-CN" altLang="en-US" dirty="0" smtClean="0"/>
              <a:t>和</a:t>
            </a:r>
            <a:r>
              <a:rPr lang="en-US" altLang="zh-CN" dirty="0" smtClean="0"/>
              <a:t>.ff5</a:t>
            </a:r>
            <a:r>
              <a:rPr lang="zh-CN" altLang="en-US" dirty="0" smtClean="0"/>
              <a:t>文件</a:t>
            </a:r>
            <a:endParaRPr lang="en-US" altLang="zh-CN" dirty="0" smtClean="0"/>
          </a:p>
          <a:p>
            <a:endParaRPr lang="en-US" altLang="zh-CN" dirty="0" smtClean="0"/>
          </a:p>
          <a:p>
            <a:r>
              <a:rPr lang="en-US" altLang="zh-CN" dirty="0" smtClean="0"/>
              <a:t>DD IDE </a:t>
            </a:r>
            <a:r>
              <a:rPr lang="zh-CN" altLang="en-US" dirty="0" smtClean="0"/>
              <a:t>需设置本地的</a:t>
            </a:r>
            <a:r>
              <a:rPr lang="en-US" altLang="zh-CN" dirty="0" smtClean="0"/>
              <a:t>FF </a:t>
            </a:r>
            <a:r>
              <a:rPr lang="zh-CN" altLang="en-US" dirty="0" smtClean="0"/>
              <a:t>字典路径</a:t>
            </a: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en-US" altLang="zh-CN" dirty="0"/>
          </a:p>
          <a:p>
            <a:endParaRPr lang="en-US" altLang="zh-CN" dirty="0" smtClean="0"/>
          </a:p>
          <a:p>
            <a:endParaRPr lang="de-DE" dirty="0"/>
          </a:p>
        </p:txBody>
      </p:sp>
    </p:spTree>
    <p:extLst>
      <p:ext uri="{BB962C8B-B14F-4D97-AF65-F5344CB8AC3E}">
        <p14:creationId xmlns:p14="http://schemas.microsoft.com/office/powerpoint/2010/main" val="3747956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 calcmode="lin" valueType="num">
                                      <p:cBhvr additive="base">
                                        <p:cTn id="1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zh-CN" altLang="en-US" dirty="0" smtClean="0"/>
              <a:t>开发环境和工具 </a:t>
            </a:r>
            <a:r>
              <a:rPr lang="en-US" altLang="zh-CN" dirty="0" smtClean="0"/>
              <a:t>–</a:t>
            </a:r>
            <a:r>
              <a:rPr lang="en-US" altLang="zh-CN" dirty="0" err="1" smtClean="0"/>
              <a:t>DigiView</a:t>
            </a:r>
            <a:r>
              <a:rPr lang="en-US" altLang="zh-CN" dirty="0" smtClean="0"/>
              <a:t>(1)</a:t>
            </a:r>
            <a:endParaRPr lang="en-US" altLang="zh-CN" dirty="0"/>
          </a:p>
        </p:txBody>
      </p:sp>
      <p:sp>
        <p:nvSpPr>
          <p:cNvPr id="3" name="Foliennummernplatzhalter 2"/>
          <p:cNvSpPr>
            <a:spLocks noGrp="1"/>
          </p:cNvSpPr>
          <p:nvPr>
            <p:ph type="sldNum" sz="quarter" idx="11"/>
          </p:nvPr>
        </p:nvSpPr>
        <p:spPr/>
        <p:txBody>
          <a:bodyPr/>
          <a:lstStyle/>
          <a:p>
            <a:fld id="{C92A5BE7-F7C7-4962-87DA-9D94C7457F71}" type="slidenum">
              <a:rPr lang="en-US" smtClean="0">
                <a:solidFill>
                  <a:srgbClr val="000000">
                    <a:tint val="75000"/>
                  </a:srgbClr>
                </a:solidFill>
              </a:rPr>
              <a:pPr/>
              <a:t>17</a:t>
            </a:fld>
            <a:endParaRPr lang="en-US">
              <a:solidFill>
                <a:srgbClr val="000000">
                  <a:tint val="75000"/>
                </a:srgbClr>
              </a:solidFill>
            </a:endParaRPr>
          </a:p>
        </p:txBody>
      </p:sp>
      <p:sp>
        <p:nvSpPr>
          <p:cNvPr id="4" name="Inhaltsplatzhalter 3"/>
          <p:cNvSpPr>
            <a:spLocks noGrp="1"/>
          </p:cNvSpPr>
          <p:nvPr>
            <p:ph idx="1"/>
          </p:nvPr>
        </p:nvSpPr>
        <p:spPr/>
        <p:txBody>
          <a:bodyPr/>
          <a:lstStyle/>
          <a:p>
            <a:r>
              <a:rPr lang="zh-CN" altLang="en-US" dirty="0" smtClean="0"/>
              <a:t>用于</a:t>
            </a:r>
            <a:r>
              <a:rPr lang="zh-CN" altLang="en-US" dirty="0"/>
              <a:t>分</a:t>
            </a:r>
            <a:r>
              <a:rPr lang="zh-CN" altLang="en-US" dirty="0" smtClean="0"/>
              <a:t>析</a:t>
            </a:r>
            <a:r>
              <a:rPr lang="en-US" altLang="zh-CN" dirty="0" smtClean="0"/>
              <a:t>UART</a:t>
            </a:r>
            <a:r>
              <a:rPr lang="zh-CN" altLang="en-US" dirty="0" smtClean="0"/>
              <a:t>串行通讯</a:t>
            </a:r>
            <a:endParaRPr lang="en-US" altLang="zh-CN" dirty="0" smtClean="0"/>
          </a:p>
          <a:p>
            <a:endParaRPr lang="en-US" altLang="zh-CN" dirty="0"/>
          </a:p>
          <a:p>
            <a:r>
              <a:rPr lang="zh-CN" altLang="en-US" dirty="0"/>
              <a:t>捕</a:t>
            </a:r>
            <a:r>
              <a:rPr lang="zh-CN" altLang="en-US" dirty="0" smtClean="0"/>
              <a:t>捉、分析 </a:t>
            </a:r>
            <a:r>
              <a:rPr lang="en-US" altLang="zh-CN" dirty="0" smtClean="0"/>
              <a:t>UART </a:t>
            </a:r>
            <a:r>
              <a:rPr lang="zh-CN" altLang="en-US" dirty="0"/>
              <a:t>串</a:t>
            </a:r>
            <a:r>
              <a:rPr lang="zh-CN" altLang="en-US" dirty="0" smtClean="0"/>
              <a:t>行口 </a:t>
            </a:r>
            <a:r>
              <a:rPr lang="en-US" altLang="zh-CN" dirty="0" smtClean="0"/>
              <a:t>HART</a:t>
            </a:r>
            <a:r>
              <a:rPr lang="zh-CN" altLang="en-US" dirty="0" smtClean="0"/>
              <a:t>协议帧</a:t>
            </a:r>
            <a:endParaRPr lang="en-US" altLang="zh-CN" dirty="0" smtClean="0"/>
          </a:p>
          <a:p>
            <a:endParaRPr lang="en-US" altLang="zh-CN" dirty="0"/>
          </a:p>
          <a:p>
            <a:r>
              <a:rPr lang="zh-CN" altLang="en-US" dirty="0"/>
              <a:t>对特</a:t>
            </a:r>
            <a:r>
              <a:rPr lang="zh-CN" altLang="en-US" dirty="0" smtClean="0"/>
              <a:t>定端口通讯数据的捕捉、分析</a:t>
            </a:r>
            <a:endParaRPr lang="en-US" altLang="zh-CN" dirty="0" smtClean="0"/>
          </a:p>
          <a:p>
            <a:endParaRPr lang="en-US" altLang="zh-CN" dirty="0"/>
          </a:p>
          <a:p>
            <a:endParaRPr lang="en-US" altLang="zh-CN" dirty="0" smtClean="0"/>
          </a:p>
          <a:p>
            <a:endParaRPr lang="en-US" altLang="zh-CN" dirty="0" smtClean="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2811113"/>
            <a:ext cx="4463245" cy="3335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11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2"/>
                                        </p:tgtEl>
                                        <p:attrNameLst>
                                          <p:attrName>style.visibility</p:attrName>
                                        </p:attrNameLst>
                                      </p:cBhvr>
                                      <p:to>
                                        <p:strVal val="visible"/>
                                      </p:to>
                                    </p:set>
                                    <p:anim calcmode="lin" valueType="num">
                                      <p:cBhvr additive="base">
                                        <p:cTn id="13" dur="500" fill="hold"/>
                                        <p:tgtEl>
                                          <p:spTgt spid="5122"/>
                                        </p:tgtEl>
                                        <p:attrNameLst>
                                          <p:attrName>ppt_x</p:attrName>
                                        </p:attrNameLst>
                                      </p:cBhvr>
                                      <p:tavLst>
                                        <p:tav tm="0">
                                          <p:val>
                                            <p:strVal val="#ppt_x"/>
                                          </p:val>
                                        </p:tav>
                                        <p:tav tm="100000">
                                          <p:val>
                                            <p:strVal val="#ppt_x"/>
                                          </p:val>
                                        </p:tav>
                                      </p:tavLst>
                                    </p:anim>
                                    <p:anim calcmode="lin" valueType="num">
                                      <p:cBhvr additive="base">
                                        <p:cTn id="14"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zh-CN" altLang="en-US" dirty="0" smtClean="0"/>
              <a:t>开发环境和工具 </a:t>
            </a:r>
            <a:r>
              <a:rPr lang="en-US" altLang="zh-CN" dirty="0" smtClean="0"/>
              <a:t>–</a:t>
            </a:r>
            <a:r>
              <a:rPr lang="en-US" altLang="zh-CN" dirty="0" err="1" smtClean="0"/>
              <a:t>DigiView</a:t>
            </a:r>
            <a:r>
              <a:rPr lang="en-US" altLang="zh-CN" dirty="0" smtClean="0"/>
              <a:t>(2)</a:t>
            </a:r>
            <a:endParaRPr lang="en-US" altLang="zh-CN" dirty="0"/>
          </a:p>
        </p:txBody>
      </p:sp>
      <p:sp>
        <p:nvSpPr>
          <p:cNvPr id="3" name="Foliennummernplatzhalter 2"/>
          <p:cNvSpPr>
            <a:spLocks noGrp="1"/>
          </p:cNvSpPr>
          <p:nvPr>
            <p:ph type="sldNum" sz="quarter" idx="11"/>
          </p:nvPr>
        </p:nvSpPr>
        <p:spPr/>
        <p:txBody>
          <a:bodyPr/>
          <a:lstStyle/>
          <a:p>
            <a:fld id="{C92A5BE7-F7C7-4962-87DA-9D94C7457F71}" type="slidenum">
              <a:rPr lang="en-US" smtClean="0">
                <a:solidFill>
                  <a:srgbClr val="000000">
                    <a:tint val="75000"/>
                  </a:srgbClr>
                </a:solidFill>
              </a:rPr>
              <a:pPr/>
              <a:t>18</a:t>
            </a:fld>
            <a:endParaRPr lang="en-US">
              <a:solidFill>
                <a:srgbClr val="000000">
                  <a:tint val="75000"/>
                </a:srgbClr>
              </a:solidFill>
            </a:endParaRPr>
          </a:p>
        </p:txBody>
      </p:sp>
      <p:sp>
        <p:nvSpPr>
          <p:cNvPr id="4" name="Inhaltsplatzhalter 3"/>
          <p:cNvSpPr>
            <a:spLocks noGrp="1"/>
          </p:cNvSpPr>
          <p:nvPr>
            <p:ph idx="1"/>
          </p:nvPr>
        </p:nvSpPr>
        <p:spPr/>
        <p:txBody>
          <a:bodyPr/>
          <a:lstStyle/>
          <a:p>
            <a:r>
              <a:rPr lang="zh-CN" altLang="en-US" dirty="0"/>
              <a:t>应用软件</a:t>
            </a:r>
            <a:endParaRPr lang="en-US" altLang="zh-CN" dirty="0" smtClean="0"/>
          </a:p>
          <a:p>
            <a:endParaRPr lang="en-US" altLang="zh-CN" dirty="0" smtClean="0"/>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0" y="1165228"/>
            <a:ext cx="6946900" cy="5359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6211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Agenda</a:t>
            </a:r>
            <a:endParaRPr lang="de-DE" dirty="0"/>
          </a:p>
        </p:txBody>
      </p:sp>
      <p:sp>
        <p:nvSpPr>
          <p:cNvPr id="3" name="Foliennummernplatzhalter 2"/>
          <p:cNvSpPr>
            <a:spLocks noGrp="1"/>
          </p:cNvSpPr>
          <p:nvPr>
            <p:ph type="sldNum" sz="quarter" idx="11"/>
          </p:nvPr>
        </p:nvSpPr>
        <p:spPr/>
        <p:txBody>
          <a:bodyPr/>
          <a:lstStyle/>
          <a:p>
            <a:fld id="{C92A5BE7-F7C7-4962-87DA-9D94C7457F71}" type="slidenum">
              <a:rPr lang="en-US" smtClean="0">
                <a:solidFill>
                  <a:srgbClr val="000000">
                    <a:tint val="75000"/>
                  </a:srgbClr>
                </a:solidFill>
              </a:rPr>
              <a:pPr/>
              <a:t>19</a:t>
            </a:fld>
            <a:endParaRPr lang="en-US">
              <a:solidFill>
                <a:srgbClr val="000000">
                  <a:tint val="75000"/>
                </a:srgbClr>
              </a:solidFill>
            </a:endParaRPr>
          </a:p>
        </p:txBody>
      </p:sp>
      <p:sp>
        <p:nvSpPr>
          <p:cNvPr id="4" name="Inhaltsplatzhalter 3"/>
          <p:cNvSpPr>
            <a:spLocks noGrp="1"/>
          </p:cNvSpPr>
          <p:nvPr>
            <p:ph idx="1"/>
          </p:nvPr>
        </p:nvSpPr>
        <p:spPr/>
        <p:txBody>
          <a:bodyPr/>
          <a:lstStyle/>
          <a:p>
            <a:r>
              <a:rPr lang="en-US" dirty="0" smtClean="0">
                <a:solidFill>
                  <a:schemeClr val="bg2"/>
                </a:solidFill>
              </a:rPr>
              <a:t>FBK2 </a:t>
            </a:r>
            <a:r>
              <a:rPr lang="zh-CN" altLang="en-US" dirty="0" smtClean="0">
                <a:solidFill>
                  <a:schemeClr val="bg2"/>
                </a:solidFill>
              </a:rPr>
              <a:t>硬件架构</a:t>
            </a:r>
            <a:r>
              <a:rPr lang="en-US" altLang="zh-CN" dirty="0" smtClean="0">
                <a:solidFill>
                  <a:schemeClr val="bg2"/>
                </a:solidFill>
              </a:rPr>
              <a:t>				</a:t>
            </a:r>
            <a:r>
              <a:rPr lang="en-US" dirty="0" smtClean="0">
                <a:solidFill>
                  <a:schemeClr val="bg2"/>
                </a:solidFill>
              </a:rPr>
              <a:t>(15min)	</a:t>
            </a:r>
            <a:r>
              <a:rPr lang="en-US" dirty="0" smtClean="0"/>
              <a:t>			</a:t>
            </a:r>
          </a:p>
          <a:p>
            <a:r>
              <a:rPr lang="zh-CN" altLang="en-US" dirty="0" smtClean="0">
                <a:solidFill>
                  <a:schemeClr val="bg2"/>
                </a:solidFill>
              </a:rPr>
              <a:t>开发环境和工具</a:t>
            </a:r>
            <a:r>
              <a:rPr lang="en-US" altLang="zh-CN" dirty="0" smtClean="0">
                <a:solidFill>
                  <a:schemeClr val="bg2"/>
                </a:solidFill>
              </a:rPr>
              <a:t>			</a:t>
            </a:r>
            <a:r>
              <a:rPr lang="en-US" dirty="0" smtClean="0">
                <a:solidFill>
                  <a:schemeClr val="bg2"/>
                </a:solidFill>
              </a:rPr>
              <a:t>(45 min)			</a:t>
            </a:r>
          </a:p>
          <a:p>
            <a:r>
              <a:rPr lang="en-US" dirty="0" smtClean="0"/>
              <a:t>FBK</a:t>
            </a:r>
            <a:r>
              <a:rPr lang="en-US" altLang="zh-CN" dirty="0" smtClean="0"/>
              <a:t>2 </a:t>
            </a:r>
            <a:r>
              <a:rPr lang="zh-CN" altLang="en-US" dirty="0" smtClean="0"/>
              <a:t>软件架构</a:t>
            </a:r>
            <a:r>
              <a:rPr lang="en-US" altLang="zh-CN" dirty="0" smtClean="0"/>
              <a:t>				</a:t>
            </a:r>
            <a:r>
              <a:rPr lang="en-US" dirty="0" smtClean="0"/>
              <a:t>(60 min)	</a:t>
            </a:r>
            <a:r>
              <a:rPr lang="en-US" dirty="0" smtClean="0">
                <a:solidFill>
                  <a:schemeClr val="bg2"/>
                </a:solidFill>
              </a:rPr>
              <a:t>			</a:t>
            </a:r>
          </a:p>
          <a:p>
            <a:r>
              <a:rPr lang="en-US" dirty="0" smtClean="0">
                <a:solidFill>
                  <a:schemeClr val="bg2"/>
                </a:solidFill>
              </a:rPr>
              <a:t>FBK2 HART Master			(60 min)				</a:t>
            </a:r>
          </a:p>
          <a:p>
            <a:r>
              <a:rPr lang="en-US" dirty="0" err="1" smtClean="0">
                <a:solidFill>
                  <a:schemeClr val="bg2"/>
                </a:solidFill>
              </a:rPr>
              <a:t>GenVFD</a:t>
            </a:r>
            <a:r>
              <a:rPr lang="en-US" dirty="0" smtClean="0">
                <a:solidFill>
                  <a:schemeClr val="bg2"/>
                </a:solidFill>
              </a:rPr>
              <a:t>—Guideline to Script File	(30 min)			</a:t>
            </a:r>
          </a:p>
          <a:p>
            <a:r>
              <a:rPr lang="en-US" dirty="0" smtClean="0">
                <a:solidFill>
                  <a:schemeClr val="bg2"/>
                </a:solidFill>
              </a:rPr>
              <a:t>Device Description—Guideline to Basic DD	(30 min)		</a:t>
            </a:r>
          </a:p>
          <a:p>
            <a:r>
              <a:rPr lang="en-US" dirty="0" smtClean="0">
                <a:solidFill>
                  <a:schemeClr val="bg2"/>
                </a:solidFill>
              </a:rPr>
              <a:t>Device Application—Guideline to Transducer Block	(60 min)	</a:t>
            </a:r>
          </a:p>
          <a:p>
            <a:r>
              <a:rPr lang="en-US" dirty="0" smtClean="0">
                <a:solidFill>
                  <a:schemeClr val="bg2"/>
                </a:solidFill>
              </a:rPr>
              <a:t>Device Application—Guideline to Resource Block	(30 min)		</a:t>
            </a:r>
          </a:p>
          <a:p>
            <a:r>
              <a:rPr lang="en-US" dirty="0" smtClean="0">
                <a:solidFill>
                  <a:schemeClr val="bg2"/>
                </a:solidFill>
              </a:rPr>
              <a:t>Device Application—Guideline to Field Diagnostics	(30 min)	</a:t>
            </a:r>
          </a:p>
          <a:p>
            <a:r>
              <a:rPr lang="en-US" dirty="0" smtClean="0">
                <a:solidFill>
                  <a:schemeClr val="bg2"/>
                </a:solidFill>
              </a:rPr>
              <a:t>Testing Proposals	(10 min)					</a:t>
            </a:r>
          </a:p>
          <a:p>
            <a:r>
              <a:rPr lang="en-US" dirty="0" smtClean="0">
                <a:solidFill>
                  <a:schemeClr val="bg2"/>
                </a:solidFill>
              </a:rPr>
              <a:t> Error Handling 	(20 min)						</a:t>
            </a:r>
          </a:p>
          <a:p>
            <a:r>
              <a:rPr lang="en-US" dirty="0" smtClean="0">
                <a:solidFill>
                  <a:schemeClr val="bg2"/>
                </a:solidFill>
              </a:rPr>
              <a:t> Alarms		(60min)	</a:t>
            </a:r>
            <a:endParaRPr lang="en-US" altLang="zh-CN" dirty="0">
              <a:solidFill>
                <a:schemeClr val="bg2"/>
              </a:solidFill>
            </a:endParaRPr>
          </a:p>
          <a:p>
            <a:endParaRPr lang="en-US" altLang="zh-CN" dirty="0" smtClean="0"/>
          </a:p>
          <a:p>
            <a:endParaRPr lang="de-DE" dirty="0"/>
          </a:p>
        </p:txBody>
      </p:sp>
    </p:spTree>
    <p:extLst>
      <p:ext uri="{BB962C8B-B14F-4D97-AF65-F5344CB8AC3E}">
        <p14:creationId xmlns:p14="http://schemas.microsoft.com/office/powerpoint/2010/main" val="30796796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Agenda</a:t>
            </a:r>
            <a:endParaRPr lang="de-DE" dirty="0"/>
          </a:p>
        </p:txBody>
      </p:sp>
      <p:sp>
        <p:nvSpPr>
          <p:cNvPr id="3" name="Foliennummernplatzhalter 2"/>
          <p:cNvSpPr>
            <a:spLocks noGrp="1"/>
          </p:cNvSpPr>
          <p:nvPr>
            <p:ph type="sldNum" sz="quarter" idx="11"/>
          </p:nvPr>
        </p:nvSpPr>
        <p:spPr/>
        <p:txBody>
          <a:bodyPr/>
          <a:lstStyle/>
          <a:p>
            <a:fld id="{C92A5BE7-F7C7-4962-87DA-9D94C7457F71}" type="slidenum">
              <a:rPr lang="en-US" smtClean="0">
                <a:solidFill>
                  <a:srgbClr val="000000">
                    <a:tint val="75000"/>
                  </a:srgbClr>
                </a:solidFill>
              </a:rPr>
              <a:pPr/>
              <a:t>2</a:t>
            </a:fld>
            <a:endParaRPr lang="en-US">
              <a:solidFill>
                <a:srgbClr val="000000">
                  <a:tint val="75000"/>
                </a:srgbClr>
              </a:solidFill>
            </a:endParaRPr>
          </a:p>
        </p:txBody>
      </p:sp>
      <p:sp>
        <p:nvSpPr>
          <p:cNvPr id="4" name="Inhaltsplatzhalter 3"/>
          <p:cNvSpPr>
            <a:spLocks noGrp="1"/>
          </p:cNvSpPr>
          <p:nvPr>
            <p:ph idx="1"/>
          </p:nvPr>
        </p:nvSpPr>
        <p:spPr/>
        <p:txBody>
          <a:bodyPr/>
          <a:lstStyle/>
          <a:p>
            <a:r>
              <a:rPr lang="en-US" dirty="0" smtClean="0"/>
              <a:t>FBK2 </a:t>
            </a:r>
            <a:r>
              <a:rPr lang="zh-CN" altLang="en-US" dirty="0" smtClean="0"/>
              <a:t>硬件架构</a:t>
            </a:r>
            <a:r>
              <a:rPr lang="en-US" altLang="zh-CN" dirty="0" smtClean="0"/>
              <a:t>				</a:t>
            </a:r>
            <a:r>
              <a:rPr lang="en-US" dirty="0" smtClean="0"/>
              <a:t>(</a:t>
            </a:r>
            <a:r>
              <a:rPr lang="en-US" dirty="0"/>
              <a:t>15min)				</a:t>
            </a:r>
          </a:p>
          <a:p>
            <a:r>
              <a:rPr lang="zh-CN" altLang="en-US" dirty="0"/>
              <a:t>开</a:t>
            </a:r>
            <a:r>
              <a:rPr lang="zh-CN" altLang="en-US" dirty="0" smtClean="0"/>
              <a:t>发环境和工具</a:t>
            </a:r>
            <a:r>
              <a:rPr lang="en-US" altLang="zh-CN" dirty="0" smtClean="0"/>
              <a:t>			</a:t>
            </a:r>
            <a:r>
              <a:rPr lang="en-US" dirty="0" smtClean="0"/>
              <a:t>(45 </a:t>
            </a:r>
            <a:r>
              <a:rPr lang="en-US" dirty="0"/>
              <a:t>min)			</a:t>
            </a:r>
          </a:p>
          <a:p>
            <a:r>
              <a:rPr lang="en-US" dirty="0" smtClean="0"/>
              <a:t>FBK</a:t>
            </a:r>
            <a:r>
              <a:rPr lang="en-US" altLang="zh-CN" dirty="0" smtClean="0"/>
              <a:t>2 </a:t>
            </a:r>
            <a:r>
              <a:rPr lang="zh-CN" altLang="en-US" dirty="0" smtClean="0"/>
              <a:t>软件架构</a:t>
            </a:r>
            <a:r>
              <a:rPr lang="en-US" altLang="zh-CN" dirty="0" smtClean="0"/>
              <a:t>				</a:t>
            </a:r>
            <a:r>
              <a:rPr lang="en-US" dirty="0" smtClean="0"/>
              <a:t>(60 </a:t>
            </a:r>
            <a:r>
              <a:rPr lang="en-US" dirty="0"/>
              <a:t>min)				</a:t>
            </a:r>
          </a:p>
          <a:p>
            <a:r>
              <a:rPr lang="en-US" dirty="0" smtClean="0"/>
              <a:t>FBK2 </a:t>
            </a:r>
            <a:r>
              <a:rPr lang="en-US" dirty="0"/>
              <a:t>HART </a:t>
            </a:r>
            <a:r>
              <a:rPr lang="en-US" dirty="0" smtClean="0"/>
              <a:t>Master			(</a:t>
            </a:r>
            <a:r>
              <a:rPr lang="en-US" dirty="0"/>
              <a:t>60 min)				</a:t>
            </a:r>
          </a:p>
          <a:p>
            <a:r>
              <a:rPr lang="en-US" dirty="0" err="1" smtClean="0"/>
              <a:t>GenVFD</a:t>
            </a:r>
            <a:r>
              <a:rPr lang="en-US" dirty="0" smtClean="0"/>
              <a:t>—Guideline </a:t>
            </a:r>
            <a:r>
              <a:rPr lang="en-US" dirty="0"/>
              <a:t>to Script </a:t>
            </a:r>
            <a:r>
              <a:rPr lang="en-US" dirty="0" smtClean="0"/>
              <a:t>File	(</a:t>
            </a:r>
            <a:r>
              <a:rPr lang="en-US" dirty="0"/>
              <a:t>30 min)			</a:t>
            </a:r>
          </a:p>
          <a:p>
            <a:r>
              <a:rPr lang="en-US" dirty="0" smtClean="0"/>
              <a:t>Device </a:t>
            </a:r>
            <a:r>
              <a:rPr lang="en-US" dirty="0"/>
              <a:t>Description—Guideline to Basic </a:t>
            </a:r>
            <a:r>
              <a:rPr lang="en-US" dirty="0" smtClean="0"/>
              <a:t>DD	(</a:t>
            </a:r>
            <a:r>
              <a:rPr lang="en-US" dirty="0"/>
              <a:t>30 min)		</a:t>
            </a:r>
            <a:endParaRPr lang="en-US" dirty="0" smtClean="0"/>
          </a:p>
          <a:p>
            <a:r>
              <a:rPr lang="en-US" dirty="0" smtClean="0"/>
              <a:t>Device </a:t>
            </a:r>
            <a:r>
              <a:rPr lang="en-US" dirty="0"/>
              <a:t>Application—Guideline to Transducer </a:t>
            </a:r>
            <a:r>
              <a:rPr lang="en-US" dirty="0" smtClean="0"/>
              <a:t>Block	(</a:t>
            </a:r>
            <a:r>
              <a:rPr lang="en-US" dirty="0"/>
              <a:t>60 min)	</a:t>
            </a:r>
          </a:p>
          <a:p>
            <a:r>
              <a:rPr lang="en-US" dirty="0" smtClean="0"/>
              <a:t>Device </a:t>
            </a:r>
            <a:r>
              <a:rPr lang="en-US" dirty="0"/>
              <a:t>Application—Guideline to Resource </a:t>
            </a:r>
            <a:r>
              <a:rPr lang="en-US" dirty="0" smtClean="0"/>
              <a:t>Block	(</a:t>
            </a:r>
            <a:r>
              <a:rPr lang="en-US" dirty="0"/>
              <a:t>30 min)		</a:t>
            </a:r>
          </a:p>
          <a:p>
            <a:r>
              <a:rPr lang="en-US" dirty="0" smtClean="0"/>
              <a:t>Device </a:t>
            </a:r>
            <a:r>
              <a:rPr lang="en-US" dirty="0"/>
              <a:t>Application—Guideline to Field </a:t>
            </a:r>
            <a:r>
              <a:rPr lang="en-US" dirty="0" smtClean="0"/>
              <a:t>Diagnostics	(</a:t>
            </a:r>
            <a:r>
              <a:rPr lang="en-US" dirty="0"/>
              <a:t>30 min)	</a:t>
            </a:r>
            <a:endParaRPr lang="en-US" dirty="0" smtClean="0"/>
          </a:p>
          <a:p>
            <a:r>
              <a:rPr lang="en-US" dirty="0" smtClean="0"/>
              <a:t>Testing Proposals	(10 </a:t>
            </a:r>
            <a:r>
              <a:rPr lang="en-US" dirty="0"/>
              <a:t>min)					</a:t>
            </a:r>
          </a:p>
          <a:p>
            <a:r>
              <a:rPr lang="en-US" dirty="0" smtClean="0"/>
              <a:t> </a:t>
            </a:r>
            <a:r>
              <a:rPr lang="en-US" dirty="0"/>
              <a:t>Error Handling </a:t>
            </a:r>
            <a:r>
              <a:rPr lang="en-US" dirty="0" smtClean="0"/>
              <a:t>	(</a:t>
            </a:r>
            <a:r>
              <a:rPr lang="en-US" dirty="0"/>
              <a:t>20 min)						</a:t>
            </a:r>
          </a:p>
          <a:p>
            <a:r>
              <a:rPr lang="en-US" dirty="0" smtClean="0"/>
              <a:t> Alarms		(</a:t>
            </a:r>
            <a:r>
              <a:rPr lang="en-US" dirty="0"/>
              <a:t>60min)							</a:t>
            </a:r>
          </a:p>
          <a:p>
            <a:endParaRPr lang="en-US" altLang="zh-CN" dirty="0"/>
          </a:p>
          <a:p>
            <a:endParaRPr lang="en-US" altLang="zh-CN" dirty="0" smtClean="0"/>
          </a:p>
          <a:p>
            <a:endParaRPr lang="de-DE" dirty="0"/>
          </a:p>
        </p:txBody>
      </p:sp>
    </p:spTree>
    <p:extLst>
      <p:ext uri="{BB962C8B-B14F-4D97-AF65-F5344CB8AC3E}">
        <p14:creationId xmlns:p14="http://schemas.microsoft.com/office/powerpoint/2010/main" val="9809462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zh-CN" dirty="0" smtClean="0"/>
              <a:t>FBK-2</a:t>
            </a:r>
            <a:r>
              <a:rPr lang="zh-CN" altLang="en-US" dirty="0"/>
              <a:t>软</a:t>
            </a:r>
            <a:r>
              <a:rPr lang="zh-CN" altLang="en-US" dirty="0" smtClean="0"/>
              <a:t>件</a:t>
            </a:r>
            <a:r>
              <a:rPr lang="zh-CN" altLang="en-US" dirty="0"/>
              <a:t>架构</a:t>
            </a:r>
            <a:endParaRPr lang="en-US" altLang="zh-CN" dirty="0"/>
          </a:p>
        </p:txBody>
      </p:sp>
      <p:sp>
        <p:nvSpPr>
          <p:cNvPr id="3" name="Foliennummernplatzhalter 2"/>
          <p:cNvSpPr>
            <a:spLocks noGrp="1"/>
          </p:cNvSpPr>
          <p:nvPr>
            <p:ph type="sldNum" sz="quarter" idx="11"/>
          </p:nvPr>
        </p:nvSpPr>
        <p:spPr/>
        <p:txBody>
          <a:bodyPr/>
          <a:lstStyle/>
          <a:p>
            <a:fld id="{C92A5BE7-F7C7-4962-87DA-9D94C7457F71}" type="slidenum">
              <a:rPr lang="en-US" smtClean="0">
                <a:solidFill>
                  <a:srgbClr val="000000">
                    <a:tint val="75000"/>
                  </a:srgbClr>
                </a:solidFill>
              </a:rPr>
              <a:pPr/>
              <a:t>20</a:t>
            </a:fld>
            <a:endParaRPr lang="en-US">
              <a:solidFill>
                <a:srgbClr val="000000">
                  <a:tint val="75000"/>
                </a:srgbClr>
              </a:solidFill>
            </a:endParaRPr>
          </a:p>
        </p:txBody>
      </p:sp>
      <p:sp>
        <p:nvSpPr>
          <p:cNvPr id="4" name="Inhaltsplatzhalter 3"/>
          <p:cNvSpPr>
            <a:spLocks noGrp="1"/>
          </p:cNvSpPr>
          <p:nvPr>
            <p:ph idx="1"/>
          </p:nvPr>
        </p:nvSpPr>
        <p:spPr>
          <a:xfrm>
            <a:off x="111601" y="734401"/>
            <a:ext cx="7279800" cy="5488600"/>
          </a:xfrm>
        </p:spPr>
        <p:txBody>
          <a:bodyPr/>
          <a:lstStyle/>
          <a:p>
            <a:endParaRPr lang="en-US" altLang="zh-CN" dirty="0"/>
          </a:p>
          <a:p>
            <a:endParaRPr lang="en-US" altLang="zh-CN" dirty="0" smtClean="0"/>
          </a:p>
          <a:p>
            <a:endParaRPr lang="de-DE"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499" y="1780261"/>
            <a:ext cx="7506112" cy="3934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9298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zh-CN" dirty="0" smtClean="0"/>
              <a:t>FBK-2</a:t>
            </a:r>
            <a:r>
              <a:rPr lang="zh-CN" altLang="en-US" dirty="0"/>
              <a:t>软</a:t>
            </a:r>
            <a:r>
              <a:rPr lang="zh-CN" altLang="en-US" dirty="0" smtClean="0"/>
              <a:t>件</a:t>
            </a:r>
            <a:r>
              <a:rPr lang="zh-CN" altLang="en-US" dirty="0"/>
              <a:t>架构</a:t>
            </a:r>
            <a:endParaRPr lang="en-US" altLang="zh-CN" dirty="0"/>
          </a:p>
        </p:txBody>
      </p:sp>
      <p:sp>
        <p:nvSpPr>
          <p:cNvPr id="3" name="Foliennummernplatzhalter 2"/>
          <p:cNvSpPr>
            <a:spLocks noGrp="1"/>
          </p:cNvSpPr>
          <p:nvPr>
            <p:ph type="sldNum" sz="quarter" idx="11"/>
          </p:nvPr>
        </p:nvSpPr>
        <p:spPr/>
        <p:txBody>
          <a:bodyPr/>
          <a:lstStyle/>
          <a:p>
            <a:fld id="{C92A5BE7-F7C7-4962-87DA-9D94C7457F71}" type="slidenum">
              <a:rPr lang="en-US" smtClean="0">
                <a:solidFill>
                  <a:srgbClr val="000000">
                    <a:tint val="75000"/>
                  </a:srgbClr>
                </a:solidFill>
              </a:rPr>
              <a:pPr/>
              <a:t>21</a:t>
            </a:fld>
            <a:endParaRPr lang="en-US">
              <a:solidFill>
                <a:srgbClr val="000000">
                  <a:tint val="75000"/>
                </a:srgbClr>
              </a:solidFill>
            </a:endParaRPr>
          </a:p>
        </p:txBody>
      </p:sp>
      <p:sp>
        <p:nvSpPr>
          <p:cNvPr id="4" name="Inhaltsplatzhalter 3"/>
          <p:cNvSpPr>
            <a:spLocks noGrp="1"/>
          </p:cNvSpPr>
          <p:nvPr>
            <p:ph idx="1"/>
          </p:nvPr>
        </p:nvSpPr>
        <p:spPr>
          <a:xfrm>
            <a:off x="111601" y="734401"/>
            <a:ext cx="7279800" cy="5488600"/>
          </a:xfrm>
        </p:spPr>
        <p:txBody>
          <a:bodyPr/>
          <a:lstStyle/>
          <a:p>
            <a:endParaRPr lang="en-US" altLang="zh-CN" dirty="0"/>
          </a:p>
          <a:p>
            <a:endParaRPr lang="en-US" altLang="zh-CN" dirty="0" smtClean="0"/>
          </a:p>
          <a:p>
            <a:endParaRPr lang="de-DE" dirty="0"/>
          </a:p>
        </p:txBody>
      </p:sp>
      <p:pic>
        <p:nvPicPr>
          <p:cNvPr id="1026" name="Picture 2"/>
          <p:cNvPicPr>
            <a:picLocks noChangeAspect="1" noChangeArrowheads="1"/>
          </p:cNvPicPr>
          <p:nvPr/>
        </p:nvPicPr>
        <p:blipFill>
          <a:blip r:embed="rId3"/>
          <a:srcRect/>
          <a:stretch>
            <a:fillRect/>
          </a:stretch>
        </p:blipFill>
        <p:spPr bwMode="auto">
          <a:xfrm>
            <a:off x="1192213" y="1444624"/>
            <a:ext cx="6173787" cy="4258455"/>
          </a:xfrm>
          <a:prstGeom prst="rect">
            <a:avLst/>
          </a:prstGeom>
          <a:noFill/>
          <a:ln w="9525">
            <a:noFill/>
            <a:miter lim="800000"/>
            <a:headEnd/>
            <a:tailEnd/>
          </a:ln>
        </p:spPr>
      </p:pic>
    </p:spTree>
    <p:extLst>
      <p:ext uri="{BB962C8B-B14F-4D97-AF65-F5344CB8AC3E}">
        <p14:creationId xmlns:p14="http://schemas.microsoft.com/office/powerpoint/2010/main" val="1229298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zh-CN" dirty="0" smtClean="0"/>
              <a:t>FBK-2</a:t>
            </a:r>
            <a:r>
              <a:rPr lang="zh-CN" altLang="en-US" dirty="0"/>
              <a:t>软</a:t>
            </a:r>
            <a:r>
              <a:rPr lang="zh-CN" altLang="en-US" dirty="0" smtClean="0"/>
              <a:t>件</a:t>
            </a:r>
            <a:r>
              <a:rPr lang="zh-CN" altLang="en-US" dirty="0"/>
              <a:t>架构</a:t>
            </a:r>
            <a:endParaRPr lang="en-US" altLang="zh-CN" dirty="0"/>
          </a:p>
        </p:txBody>
      </p:sp>
      <p:sp>
        <p:nvSpPr>
          <p:cNvPr id="3" name="Foliennummernplatzhalter 2"/>
          <p:cNvSpPr>
            <a:spLocks noGrp="1"/>
          </p:cNvSpPr>
          <p:nvPr>
            <p:ph type="sldNum" sz="quarter" idx="11"/>
          </p:nvPr>
        </p:nvSpPr>
        <p:spPr/>
        <p:txBody>
          <a:bodyPr/>
          <a:lstStyle/>
          <a:p>
            <a:fld id="{C92A5BE7-F7C7-4962-87DA-9D94C7457F71}" type="slidenum">
              <a:rPr lang="en-US" smtClean="0">
                <a:solidFill>
                  <a:srgbClr val="000000">
                    <a:tint val="75000"/>
                  </a:srgbClr>
                </a:solidFill>
              </a:rPr>
              <a:pPr/>
              <a:t>22</a:t>
            </a:fld>
            <a:endParaRPr lang="en-US">
              <a:solidFill>
                <a:srgbClr val="000000">
                  <a:tint val="75000"/>
                </a:srgbClr>
              </a:solidFill>
            </a:endParaRPr>
          </a:p>
        </p:txBody>
      </p:sp>
      <p:sp>
        <p:nvSpPr>
          <p:cNvPr id="7" name="内容占位符 6"/>
          <p:cNvSpPr>
            <a:spLocks noGrp="1"/>
          </p:cNvSpPr>
          <p:nvPr>
            <p:ph idx="1"/>
          </p:nvPr>
        </p:nvSpPr>
        <p:spPr/>
        <p:txBody>
          <a:bodyPr/>
          <a:lstStyle/>
          <a:p>
            <a:r>
              <a:rPr lang="zh-CN" altLang="en-US" dirty="0" smtClean="0"/>
              <a:t>应用相关的代码都可以看到</a:t>
            </a:r>
            <a:endParaRPr lang="en-US" altLang="zh-CN" dirty="0" smtClean="0"/>
          </a:p>
          <a:p>
            <a:pPr>
              <a:buNone/>
            </a:pPr>
            <a:endParaRPr lang="en-US" altLang="zh-CN" dirty="0" smtClean="0"/>
          </a:p>
          <a:p>
            <a:r>
              <a:rPr lang="en-US" altLang="zh-CN" dirty="0" smtClean="0"/>
              <a:t>FF</a:t>
            </a:r>
            <a:r>
              <a:rPr lang="zh-CN" altLang="en-US" dirty="0" smtClean="0"/>
              <a:t>通讯栈的库文件在链接过程中会包含进去</a:t>
            </a:r>
            <a:endParaRPr lang="en-US" altLang="zh-CN" dirty="0" smtClean="0"/>
          </a:p>
          <a:p>
            <a:pPr>
              <a:buNone/>
            </a:pPr>
            <a:endParaRPr lang="zh-CN" altLang="en-US" dirty="0"/>
          </a:p>
        </p:txBody>
      </p:sp>
      <p:pic>
        <p:nvPicPr>
          <p:cNvPr id="2051" name="Picture 3"/>
          <p:cNvPicPr>
            <a:picLocks noChangeAspect="1" noChangeArrowheads="1"/>
          </p:cNvPicPr>
          <p:nvPr/>
        </p:nvPicPr>
        <p:blipFill>
          <a:blip r:embed="rId3"/>
          <a:srcRect/>
          <a:stretch>
            <a:fillRect/>
          </a:stretch>
        </p:blipFill>
        <p:spPr bwMode="auto">
          <a:xfrm>
            <a:off x="6616643" y="800099"/>
            <a:ext cx="1308157" cy="5640467"/>
          </a:xfrm>
          <a:prstGeom prst="rect">
            <a:avLst/>
          </a:prstGeom>
          <a:noFill/>
          <a:ln w="9525">
            <a:noFill/>
            <a:miter lim="800000"/>
            <a:headEnd/>
            <a:tailEnd/>
          </a:ln>
        </p:spPr>
      </p:pic>
    </p:spTree>
    <p:extLst>
      <p:ext uri="{BB962C8B-B14F-4D97-AF65-F5344CB8AC3E}">
        <p14:creationId xmlns:p14="http://schemas.microsoft.com/office/powerpoint/2010/main" val="1229298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 calcmode="lin" valueType="num">
                                      <p:cBhvr additive="base">
                                        <p:cTn id="7" dur="500" fill="hold"/>
                                        <p:tgtEl>
                                          <p:spTgt spid="2051"/>
                                        </p:tgtEl>
                                        <p:attrNameLst>
                                          <p:attrName>ppt_x</p:attrName>
                                        </p:attrNameLst>
                                      </p:cBhvr>
                                      <p:tavLst>
                                        <p:tav tm="0">
                                          <p:val>
                                            <p:strVal val="#ppt_x"/>
                                          </p:val>
                                        </p:tav>
                                        <p:tav tm="100000">
                                          <p:val>
                                            <p:strVal val="#ppt_x"/>
                                          </p:val>
                                        </p:tav>
                                      </p:tavLst>
                                    </p:anim>
                                    <p:anim calcmode="lin" valueType="num">
                                      <p:cBhvr additive="base">
                                        <p:cTn id="8" dur="500" fill="hold"/>
                                        <p:tgtEl>
                                          <p:spTgt spid="205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additive="base">
                                        <p:cTn id="13"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zh-CN" dirty="0" smtClean="0"/>
              <a:t>FBK-2</a:t>
            </a:r>
            <a:r>
              <a:rPr lang="zh-CN" altLang="en-US" dirty="0"/>
              <a:t>软</a:t>
            </a:r>
            <a:r>
              <a:rPr lang="zh-CN" altLang="en-US" dirty="0" smtClean="0"/>
              <a:t>件</a:t>
            </a:r>
            <a:r>
              <a:rPr lang="zh-CN" altLang="en-US" dirty="0"/>
              <a:t>架构</a:t>
            </a:r>
            <a:endParaRPr lang="en-US" altLang="zh-CN" dirty="0"/>
          </a:p>
        </p:txBody>
      </p:sp>
      <p:sp>
        <p:nvSpPr>
          <p:cNvPr id="3" name="Foliennummernplatzhalter 2"/>
          <p:cNvSpPr>
            <a:spLocks noGrp="1"/>
          </p:cNvSpPr>
          <p:nvPr>
            <p:ph type="sldNum" sz="quarter" idx="11"/>
          </p:nvPr>
        </p:nvSpPr>
        <p:spPr/>
        <p:txBody>
          <a:bodyPr/>
          <a:lstStyle/>
          <a:p>
            <a:fld id="{C92A5BE7-F7C7-4962-87DA-9D94C7457F71}" type="slidenum">
              <a:rPr lang="en-US" smtClean="0">
                <a:solidFill>
                  <a:srgbClr val="000000">
                    <a:tint val="75000"/>
                  </a:srgbClr>
                </a:solidFill>
              </a:rPr>
              <a:pPr/>
              <a:t>23</a:t>
            </a:fld>
            <a:endParaRPr lang="en-US">
              <a:solidFill>
                <a:srgbClr val="000000">
                  <a:tint val="75000"/>
                </a:srgbClr>
              </a:solidFill>
            </a:endParaRPr>
          </a:p>
        </p:txBody>
      </p:sp>
      <p:pic>
        <p:nvPicPr>
          <p:cNvPr id="3074" name="Picture 2"/>
          <p:cNvPicPr>
            <a:picLocks noGrp="1" noChangeAspect="1" noChangeArrowheads="1"/>
          </p:cNvPicPr>
          <p:nvPr>
            <p:ph idx="1"/>
          </p:nvPr>
        </p:nvPicPr>
        <p:blipFill>
          <a:blip r:embed="rId3"/>
          <a:srcRect/>
          <a:stretch>
            <a:fillRect/>
          </a:stretch>
        </p:blipFill>
        <p:spPr bwMode="auto">
          <a:xfrm>
            <a:off x="1251743" y="1054099"/>
            <a:ext cx="6072981" cy="4194405"/>
          </a:xfrm>
          <a:prstGeom prst="rect">
            <a:avLst/>
          </a:prstGeom>
          <a:noFill/>
          <a:ln w="9525">
            <a:noFill/>
            <a:miter lim="800000"/>
            <a:headEnd/>
            <a:tailEnd/>
          </a:ln>
        </p:spPr>
      </p:pic>
    </p:spTree>
    <p:extLst>
      <p:ext uri="{BB962C8B-B14F-4D97-AF65-F5344CB8AC3E}">
        <p14:creationId xmlns:p14="http://schemas.microsoft.com/office/powerpoint/2010/main" val="1229298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ppt_x"/>
                                          </p:val>
                                        </p:tav>
                                        <p:tav tm="100000">
                                          <p:val>
                                            <p:strVal val="#ppt_x"/>
                                          </p:val>
                                        </p:tav>
                                      </p:tavLst>
                                    </p:anim>
                                    <p:anim calcmode="lin" valueType="num">
                                      <p:cBhvr additive="base">
                                        <p:cTn id="8"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zh-CN" dirty="0" smtClean="0"/>
              <a:t>FBK-2</a:t>
            </a:r>
            <a:r>
              <a:rPr lang="zh-CN" altLang="en-US" dirty="0"/>
              <a:t>软</a:t>
            </a:r>
            <a:r>
              <a:rPr lang="zh-CN" altLang="en-US" dirty="0" smtClean="0"/>
              <a:t>件架构</a:t>
            </a:r>
            <a:r>
              <a:rPr lang="en-US" altLang="zh-CN" dirty="0" smtClean="0"/>
              <a:t>—</a:t>
            </a:r>
            <a:r>
              <a:rPr lang="zh-CN" altLang="en-US" dirty="0" smtClean="0"/>
              <a:t>应用</a:t>
            </a:r>
            <a:endParaRPr lang="en-US" altLang="zh-CN" dirty="0"/>
          </a:p>
        </p:txBody>
      </p:sp>
      <p:sp>
        <p:nvSpPr>
          <p:cNvPr id="3" name="Foliennummernplatzhalter 2"/>
          <p:cNvSpPr>
            <a:spLocks noGrp="1"/>
          </p:cNvSpPr>
          <p:nvPr>
            <p:ph type="sldNum" sz="quarter" idx="11"/>
          </p:nvPr>
        </p:nvSpPr>
        <p:spPr/>
        <p:txBody>
          <a:bodyPr/>
          <a:lstStyle/>
          <a:p>
            <a:fld id="{C92A5BE7-F7C7-4962-87DA-9D94C7457F71}" type="slidenum">
              <a:rPr lang="en-US" smtClean="0">
                <a:solidFill>
                  <a:srgbClr val="000000">
                    <a:tint val="75000"/>
                  </a:srgbClr>
                </a:solidFill>
              </a:rPr>
              <a:pPr/>
              <a:t>24</a:t>
            </a:fld>
            <a:endParaRPr lang="en-US">
              <a:solidFill>
                <a:srgbClr val="000000">
                  <a:tint val="75000"/>
                </a:srgbClr>
              </a:solidFill>
            </a:endParaRPr>
          </a:p>
        </p:txBody>
      </p:sp>
      <p:sp>
        <p:nvSpPr>
          <p:cNvPr id="5" name="内容占位符 4"/>
          <p:cNvSpPr>
            <a:spLocks noGrp="1"/>
          </p:cNvSpPr>
          <p:nvPr>
            <p:ph idx="1"/>
          </p:nvPr>
        </p:nvSpPr>
        <p:spPr/>
        <p:txBody>
          <a:bodyPr/>
          <a:lstStyle/>
          <a:p>
            <a:r>
              <a:rPr lang="zh-CN" altLang="en-US" dirty="0" smtClean="0"/>
              <a:t>对于</a:t>
            </a:r>
            <a:r>
              <a:rPr lang="en-US" altLang="zh-CN" dirty="0" smtClean="0"/>
              <a:t>FBK2</a:t>
            </a:r>
            <a:r>
              <a:rPr lang="zh-CN" altLang="en-US" dirty="0" smtClean="0"/>
              <a:t>集成的项目，大部分的代码工作都在这部分</a:t>
            </a:r>
            <a:endParaRPr lang="en-US" altLang="zh-CN" dirty="0" smtClean="0"/>
          </a:p>
          <a:p>
            <a:pPr>
              <a:buNone/>
            </a:pPr>
            <a:endParaRPr lang="en-US" altLang="zh-CN" dirty="0" smtClean="0"/>
          </a:p>
          <a:p>
            <a:r>
              <a:rPr lang="en-US" altLang="zh-CN" dirty="0" err="1" smtClean="0"/>
              <a:t>fbif</a:t>
            </a:r>
            <a:r>
              <a:rPr lang="en-US" altLang="zh-CN" dirty="0" smtClean="0"/>
              <a:t>—FF Block Interface</a:t>
            </a:r>
          </a:p>
          <a:p>
            <a:pPr lvl="1"/>
            <a:r>
              <a:rPr lang="en-US" altLang="zh-CN" dirty="0" err="1" smtClean="0"/>
              <a:t>ddl</a:t>
            </a:r>
            <a:r>
              <a:rPr lang="en-US" altLang="zh-CN" dirty="0" smtClean="0"/>
              <a:t> –</a:t>
            </a:r>
            <a:r>
              <a:rPr lang="zh-CN" altLang="en-US" dirty="0" smtClean="0"/>
              <a:t>设备描述语言</a:t>
            </a:r>
            <a:r>
              <a:rPr lang="en-US" altLang="zh-CN" dirty="0" smtClean="0"/>
              <a:t>(Device Description Language)</a:t>
            </a:r>
          </a:p>
          <a:p>
            <a:pPr lvl="1"/>
            <a:r>
              <a:rPr lang="en-US" altLang="zh-CN" dirty="0" smtClean="0"/>
              <a:t>Script---</a:t>
            </a:r>
            <a:r>
              <a:rPr lang="en-US" altLang="zh-CN" dirty="0" err="1" smtClean="0"/>
              <a:t>GenVFD</a:t>
            </a:r>
            <a:r>
              <a:rPr lang="en-US" altLang="zh-CN" dirty="0" smtClean="0"/>
              <a:t> Script Files</a:t>
            </a:r>
          </a:p>
          <a:p>
            <a:pPr lvl="1"/>
            <a:r>
              <a:rPr lang="en-US" altLang="zh-CN" dirty="0" err="1" smtClean="0"/>
              <a:t>Src</a:t>
            </a:r>
            <a:r>
              <a:rPr lang="en-US" altLang="zh-CN" dirty="0" smtClean="0"/>
              <a:t>/inc---</a:t>
            </a:r>
            <a:r>
              <a:rPr lang="en-US" altLang="zh-CN" dirty="0" err="1" smtClean="0"/>
              <a:t>GenVFD</a:t>
            </a:r>
            <a:r>
              <a:rPr lang="zh-CN" altLang="en-US" dirty="0" smtClean="0"/>
              <a:t>的输出文件</a:t>
            </a:r>
            <a:endParaRPr lang="en-US" altLang="zh-CN" dirty="0" smtClean="0"/>
          </a:p>
          <a:p>
            <a:pPr lvl="1"/>
            <a:r>
              <a:rPr lang="en-US" altLang="zh-CN" dirty="0" err="1" smtClean="0"/>
              <a:t>Mak</a:t>
            </a:r>
            <a:r>
              <a:rPr lang="en-US" altLang="zh-CN" dirty="0" smtClean="0"/>
              <a:t>----</a:t>
            </a:r>
            <a:r>
              <a:rPr lang="zh-CN" altLang="en-US" dirty="0" smtClean="0"/>
              <a:t>子文件夹的</a:t>
            </a:r>
            <a:r>
              <a:rPr lang="en-US" altLang="zh-CN" dirty="0" err="1" smtClean="0"/>
              <a:t>Makefile</a:t>
            </a:r>
            <a:r>
              <a:rPr lang="zh-CN" altLang="en-US" dirty="0" smtClean="0"/>
              <a:t>文件</a:t>
            </a:r>
            <a:endParaRPr lang="en-US" altLang="zh-CN" dirty="0" smtClean="0"/>
          </a:p>
          <a:p>
            <a:pPr lvl="1">
              <a:buNone/>
            </a:pPr>
            <a:endParaRPr lang="en-US" altLang="zh-CN" dirty="0" smtClean="0"/>
          </a:p>
          <a:p>
            <a:r>
              <a:rPr lang="en-US" altLang="zh-CN" dirty="0" err="1" smtClean="0"/>
              <a:t>fdev</a:t>
            </a:r>
            <a:r>
              <a:rPr lang="en-US" altLang="zh-CN" dirty="0" smtClean="0"/>
              <a:t>—FF </a:t>
            </a:r>
            <a:r>
              <a:rPr lang="zh-CN" altLang="en-US" dirty="0" smtClean="0"/>
              <a:t>设备应用程序               </a:t>
            </a:r>
            <a:endParaRPr lang="en-US" altLang="zh-CN" dirty="0" smtClean="0"/>
          </a:p>
          <a:p>
            <a:pPr>
              <a:buNone/>
            </a:pPr>
            <a:endParaRPr lang="en-US" altLang="zh-CN" dirty="0" smtClean="0"/>
          </a:p>
          <a:p>
            <a:pPr>
              <a:buNone/>
            </a:pPr>
            <a:endParaRPr lang="en-US" altLang="zh-CN" dirty="0" smtClean="0"/>
          </a:p>
          <a:p>
            <a:r>
              <a:rPr lang="en-US" altLang="zh-CN" dirty="0" err="1" smtClean="0"/>
              <a:t>hm</a:t>
            </a:r>
            <a:r>
              <a:rPr lang="en-US" altLang="zh-CN" dirty="0" smtClean="0"/>
              <a:t>—HART Master</a:t>
            </a:r>
          </a:p>
          <a:p>
            <a:endParaRPr lang="en-US" altLang="zh-CN" dirty="0" smtClean="0"/>
          </a:p>
          <a:p>
            <a:endParaRPr lang="en-US" altLang="zh-CN" dirty="0" smtClean="0"/>
          </a:p>
          <a:p>
            <a:pPr lvl="1">
              <a:buNone/>
            </a:pPr>
            <a:endParaRPr lang="en-US" altLang="zh-CN" dirty="0" smtClean="0"/>
          </a:p>
          <a:p>
            <a:pPr lvl="1"/>
            <a:endParaRPr lang="en-US" altLang="zh-CN" dirty="0" smtClean="0"/>
          </a:p>
        </p:txBody>
      </p:sp>
      <p:pic>
        <p:nvPicPr>
          <p:cNvPr id="6" name="Picture 2"/>
          <p:cNvPicPr>
            <a:picLocks noChangeAspect="1" noChangeArrowheads="1"/>
          </p:cNvPicPr>
          <p:nvPr/>
        </p:nvPicPr>
        <p:blipFill>
          <a:blip r:embed="rId3"/>
          <a:srcRect/>
          <a:stretch>
            <a:fillRect/>
          </a:stretch>
        </p:blipFill>
        <p:spPr bwMode="auto">
          <a:xfrm>
            <a:off x="6507956" y="1409700"/>
            <a:ext cx="1838325" cy="4057650"/>
          </a:xfrm>
          <a:prstGeom prst="rect">
            <a:avLst/>
          </a:prstGeom>
          <a:noFill/>
          <a:ln w="9525">
            <a:noFill/>
            <a:miter lim="800000"/>
            <a:headEnd/>
            <a:tailEnd/>
          </a:ln>
        </p:spPr>
      </p:pic>
      <p:pic>
        <p:nvPicPr>
          <p:cNvPr id="10" name="Picture 3"/>
          <p:cNvPicPr>
            <a:picLocks noChangeAspect="1" noChangeArrowheads="1"/>
          </p:cNvPicPr>
          <p:nvPr/>
        </p:nvPicPr>
        <p:blipFill>
          <a:blip r:embed="rId4"/>
          <a:srcRect/>
          <a:stretch>
            <a:fillRect/>
          </a:stretch>
        </p:blipFill>
        <p:spPr bwMode="auto">
          <a:xfrm>
            <a:off x="2949669" y="3123079"/>
            <a:ext cx="447675" cy="1257300"/>
          </a:xfrm>
          <a:prstGeom prst="rect">
            <a:avLst/>
          </a:prstGeom>
          <a:noFill/>
          <a:ln w="9525">
            <a:noFill/>
            <a:miter lim="800000"/>
            <a:headEnd/>
            <a:tailEnd/>
          </a:ln>
        </p:spPr>
      </p:pic>
      <p:pic>
        <p:nvPicPr>
          <p:cNvPr id="13" name="Picture 5"/>
          <p:cNvPicPr>
            <a:picLocks noChangeAspect="1" noChangeArrowheads="1"/>
          </p:cNvPicPr>
          <p:nvPr/>
        </p:nvPicPr>
        <p:blipFill>
          <a:blip r:embed="rId5"/>
          <a:srcRect/>
          <a:stretch>
            <a:fillRect/>
          </a:stretch>
        </p:blipFill>
        <p:spPr bwMode="auto">
          <a:xfrm>
            <a:off x="3584483" y="3141569"/>
            <a:ext cx="2486025" cy="1085850"/>
          </a:xfrm>
          <a:prstGeom prst="rect">
            <a:avLst/>
          </a:prstGeom>
          <a:noFill/>
          <a:ln w="9525">
            <a:noFill/>
            <a:miter lim="800000"/>
            <a:headEnd/>
            <a:tailEnd/>
          </a:ln>
        </p:spPr>
      </p:pic>
    </p:spTree>
    <p:extLst>
      <p:ext uri="{BB962C8B-B14F-4D97-AF65-F5344CB8AC3E}">
        <p14:creationId xmlns:p14="http://schemas.microsoft.com/office/powerpoint/2010/main" val="1229298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
                                            <p:txEl>
                                              <p:pRg st="8" end="8"/>
                                            </p:txEl>
                                          </p:spTgt>
                                        </p:tgtEl>
                                        <p:attrNameLst>
                                          <p:attrName>style.visibility</p:attrName>
                                        </p:attrNameLst>
                                      </p:cBhvr>
                                      <p:to>
                                        <p:strVal val="visible"/>
                                      </p:to>
                                    </p:set>
                                    <p:anim calcmode="lin" valueType="num">
                                      <p:cBhvr additive="base">
                                        <p:cTn id="49"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5">
                                            <p:txEl>
                                              <p:pRg st="11" end="11"/>
                                            </p:txEl>
                                          </p:spTgt>
                                        </p:tgtEl>
                                        <p:attrNameLst>
                                          <p:attrName>style.visibility</p:attrName>
                                        </p:attrNameLst>
                                      </p:cBhvr>
                                      <p:to>
                                        <p:strVal val="visible"/>
                                      </p:to>
                                    </p:set>
                                    <p:anim calcmode="lin" valueType="num">
                                      <p:cBhvr additive="base">
                                        <p:cTn id="55"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0"/>
                                        </p:tgtEl>
                                        <p:attrNameLst>
                                          <p:attrName>style.visibility</p:attrName>
                                        </p:attrNameLst>
                                      </p:cBhvr>
                                      <p:to>
                                        <p:strVal val="visible"/>
                                      </p:to>
                                    </p:set>
                                    <p:anim calcmode="lin" valueType="num">
                                      <p:cBhvr additive="base">
                                        <p:cTn id="61" dur="500" fill="hold"/>
                                        <p:tgtEl>
                                          <p:spTgt spid="10"/>
                                        </p:tgtEl>
                                        <p:attrNameLst>
                                          <p:attrName>ppt_x</p:attrName>
                                        </p:attrNameLst>
                                      </p:cBhvr>
                                      <p:tavLst>
                                        <p:tav tm="0">
                                          <p:val>
                                            <p:strVal val="#ppt_x"/>
                                          </p:val>
                                        </p:tav>
                                        <p:tav tm="100000">
                                          <p:val>
                                            <p:strVal val="#ppt_x"/>
                                          </p:val>
                                        </p:tav>
                                      </p:tavLst>
                                    </p:anim>
                                    <p:anim calcmode="lin" valueType="num">
                                      <p:cBhvr additive="base">
                                        <p:cTn id="6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13"/>
                                        </p:tgtEl>
                                        <p:attrNameLst>
                                          <p:attrName>style.visibility</p:attrName>
                                        </p:attrNameLst>
                                      </p:cBhvr>
                                      <p:to>
                                        <p:strVal val="visible"/>
                                      </p:to>
                                    </p:set>
                                    <p:anim calcmode="lin" valueType="num">
                                      <p:cBhvr additive="base">
                                        <p:cTn id="67" dur="500" fill="hold"/>
                                        <p:tgtEl>
                                          <p:spTgt spid="13"/>
                                        </p:tgtEl>
                                        <p:attrNameLst>
                                          <p:attrName>ppt_x</p:attrName>
                                        </p:attrNameLst>
                                      </p:cBhvr>
                                      <p:tavLst>
                                        <p:tav tm="0">
                                          <p:val>
                                            <p:strVal val="#ppt_x"/>
                                          </p:val>
                                        </p:tav>
                                        <p:tav tm="100000">
                                          <p:val>
                                            <p:strVal val="#ppt_x"/>
                                          </p:val>
                                        </p:tav>
                                      </p:tavLst>
                                    </p:anim>
                                    <p:anim calcmode="lin" valueType="num">
                                      <p:cBhvr additive="base">
                                        <p:cTn id="6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zh-CN" dirty="0" smtClean="0"/>
              <a:t>FBK-2</a:t>
            </a:r>
            <a:r>
              <a:rPr lang="zh-CN" altLang="en-US" dirty="0"/>
              <a:t>软</a:t>
            </a:r>
            <a:r>
              <a:rPr lang="zh-CN" altLang="en-US" dirty="0" smtClean="0"/>
              <a:t>件架构</a:t>
            </a:r>
            <a:r>
              <a:rPr lang="en-US" altLang="zh-CN" dirty="0" smtClean="0"/>
              <a:t>—</a:t>
            </a:r>
            <a:r>
              <a:rPr lang="zh-CN" altLang="en-US" dirty="0" smtClean="0"/>
              <a:t>应用</a:t>
            </a:r>
            <a:endParaRPr lang="en-US" altLang="zh-CN" dirty="0"/>
          </a:p>
        </p:txBody>
      </p:sp>
      <p:sp>
        <p:nvSpPr>
          <p:cNvPr id="3" name="Foliennummernplatzhalter 2"/>
          <p:cNvSpPr>
            <a:spLocks noGrp="1"/>
          </p:cNvSpPr>
          <p:nvPr>
            <p:ph type="sldNum" sz="quarter" idx="11"/>
          </p:nvPr>
        </p:nvSpPr>
        <p:spPr/>
        <p:txBody>
          <a:bodyPr/>
          <a:lstStyle/>
          <a:p>
            <a:fld id="{C92A5BE7-F7C7-4962-87DA-9D94C7457F71}" type="slidenum">
              <a:rPr lang="en-US" smtClean="0">
                <a:solidFill>
                  <a:srgbClr val="000000">
                    <a:tint val="75000"/>
                  </a:srgbClr>
                </a:solidFill>
              </a:rPr>
              <a:pPr/>
              <a:t>25</a:t>
            </a:fld>
            <a:endParaRPr lang="en-US">
              <a:solidFill>
                <a:srgbClr val="000000">
                  <a:tint val="75000"/>
                </a:srgbClr>
              </a:solidFill>
            </a:endParaRPr>
          </a:p>
        </p:txBody>
      </p:sp>
      <p:sp>
        <p:nvSpPr>
          <p:cNvPr id="7" name="内容占位符 6"/>
          <p:cNvSpPr>
            <a:spLocks noGrp="1"/>
          </p:cNvSpPr>
          <p:nvPr>
            <p:ph idx="1"/>
          </p:nvPr>
        </p:nvSpPr>
        <p:spPr/>
        <p:txBody>
          <a:bodyPr/>
          <a:lstStyle/>
          <a:p>
            <a:r>
              <a:rPr lang="en-US" altLang="zh-CN" dirty="0" smtClean="0"/>
              <a:t>DDL</a:t>
            </a:r>
            <a:r>
              <a:rPr lang="zh-CN" altLang="en-US" dirty="0" smtClean="0"/>
              <a:t>部分</a:t>
            </a:r>
            <a:endParaRPr lang="en-US" altLang="zh-CN" dirty="0" smtClean="0"/>
          </a:p>
          <a:p>
            <a:r>
              <a:rPr lang="en-US" altLang="zh-CN" dirty="0" smtClean="0"/>
              <a:t>.</a:t>
            </a:r>
            <a:r>
              <a:rPr lang="en-US" altLang="zh-CN" dirty="0" err="1" smtClean="0"/>
              <a:t>ddl</a:t>
            </a:r>
            <a:r>
              <a:rPr lang="zh-CN" altLang="en-US" dirty="0" smtClean="0"/>
              <a:t>文件</a:t>
            </a:r>
            <a:endParaRPr lang="en-US" altLang="zh-CN" dirty="0" smtClean="0"/>
          </a:p>
          <a:p>
            <a:pPr lvl="2"/>
            <a:r>
              <a:rPr lang="zh-CN" altLang="en-US" dirty="0" smtClean="0"/>
              <a:t>描述应用中所需要的</a:t>
            </a:r>
            <a:r>
              <a:rPr lang="en-US" altLang="zh-CN" dirty="0" smtClean="0"/>
              <a:t>Block</a:t>
            </a:r>
            <a:r>
              <a:rPr lang="zh-CN" altLang="en-US" dirty="0" smtClean="0"/>
              <a:t>及其参数</a:t>
            </a:r>
            <a:endParaRPr lang="en-US" altLang="zh-CN" dirty="0" smtClean="0"/>
          </a:p>
          <a:p>
            <a:pPr lvl="2"/>
            <a:r>
              <a:rPr lang="zh-CN" altLang="en-US" dirty="0" smtClean="0"/>
              <a:t>必须有对每一个</a:t>
            </a:r>
            <a:r>
              <a:rPr lang="en-US" altLang="zh-CN" dirty="0" smtClean="0"/>
              <a:t>block</a:t>
            </a:r>
            <a:r>
              <a:rPr lang="zh-CN" altLang="en-US" dirty="0" smtClean="0"/>
              <a:t>类型的描述</a:t>
            </a:r>
            <a:endParaRPr lang="en-US" altLang="zh-CN" dirty="0" smtClean="0"/>
          </a:p>
          <a:p>
            <a:pPr lvl="2"/>
            <a:r>
              <a:rPr lang="zh-CN" altLang="en-US" dirty="0" smtClean="0"/>
              <a:t>必须有对所有参数的描述</a:t>
            </a:r>
            <a:endParaRPr lang="en-US" altLang="zh-CN" dirty="0" smtClean="0"/>
          </a:p>
          <a:p>
            <a:pPr lvl="2"/>
            <a:r>
              <a:rPr lang="zh-CN" altLang="en-US" dirty="0" smtClean="0"/>
              <a:t>对于标准的</a:t>
            </a:r>
            <a:r>
              <a:rPr lang="en-US" altLang="zh-CN" dirty="0" smtClean="0"/>
              <a:t>Block</a:t>
            </a:r>
            <a:r>
              <a:rPr lang="zh-CN" altLang="en-US" dirty="0" smtClean="0"/>
              <a:t>的类型和参数可以直接从</a:t>
            </a:r>
            <a:r>
              <a:rPr lang="en-US" altLang="zh-CN" dirty="0" smtClean="0"/>
              <a:t>DD  </a:t>
            </a:r>
            <a:r>
              <a:rPr lang="en-US" altLang="zh-CN" dirty="0" err="1" smtClean="0"/>
              <a:t>Tokenizer</a:t>
            </a:r>
            <a:r>
              <a:rPr lang="zh-CN" altLang="en-US" dirty="0" smtClean="0"/>
              <a:t>中导入</a:t>
            </a:r>
            <a:endParaRPr lang="en-US" altLang="zh-CN" dirty="0" smtClean="0"/>
          </a:p>
          <a:p>
            <a:pPr lvl="2"/>
            <a:r>
              <a:rPr lang="zh-CN" altLang="en-US" dirty="0" smtClean="0"/>
              <a:t>可以有一个或多个</a:t>
            </a:r>
            <a:r>
              <a:rPr lang="en-US" altLang="zh-CN" dirty="0" smtClean="0"/>
              <a:t>.</a:t>
            </a:r>
            <a:r>
              <a:rPr lang="en-US" altLang="zh-CN" dirty="0" err="1" smtClean="0"/>
              <a:t>ddl</a:t>
            </a:r>
            <a:r>
              <a:rPr lang="zh-CN" altLang="en-US" dirty="0" smtClean="0"/>
              <a:t>文件</a:t>
            </a:r>
            <a:endParaRPr lang="en-US" altLang="zh-CN" dirty="0" smtClean="0"/>
          </a:p>
          <a:p>
            <a:pPr lvl="2"/>
            <a:r>
              <a:rPr lang="zh-CN" altLang="en-US" dirty="0" smtClean="0"/>
              <a:t>必须有一个类似于 </a:t>
            </a:r>
            <a:r>
              <a:rPr lang="en-US" altLang="zh-CN" dirty="0" smtClean="0"/>
              <a:t>main.ddl</a:t>
            </a:r>
            <a:r>
              <a:rPr lang="zh-CN" altLang="en-US" dirty="0" smtClean="0"/>
              <a:t>文件 </a:t>
            </a:r>
            <a:r>
              <a:rPr lang="en-US" altLang="zh-CN" dirty="0" smtClean="0"/>
              <a:t>,</a:t>
            </a:r>
            <a:r>
              <a:rPr lang="zh-CN" altLang="en-US" dirty="0" smtClean="0"/>
              <a:t>可以将其他文件包括进去</a:t>
            </a:r>
            <a:r>
              <a:rPr lang="en-US" altLang="zh-CN" dirty="0" smtClean="0"/>
              <a:t>(#include)</a:t>
            </a:r>
          </a:p>
          <a:p>
            <a:pPr lvl="1">
              <a:buNone/>
            </a:pPr>
            <a:endParaRPr lang="en-US" altLang="zh-CN" dirty="0" smtClean="0"/>
          </a:p>
          <a:p>
            <a:pPr lvl="1"/>
            <a:r>
              <a:rPr lang="en-US" altLang="zh-CN" dirty="0" smtClean="0"/>
              <a:t>.h</a:t>
            </a:r>
            <a:r>
              <a:rPr lang="zh-CN" altLang="en-US" dirty="0" smtClean="0"/>
              <a:t>文</a:t>
            </a:r>
            <a:endParaRPr lang="en-US" altLang="zh-CN" dirty="0" smtClean="0"/>
          </a:p>
          <a:p>
            <a:pPr lvl="2"/>
            <a:r>
              <a:rPr lang="zh-CN" altLang="en-US" dirty="0"/>
              <a:t>对 </a:t>
            </a:r>
            <a:r>
              <a:rPr lang="en-US" altLang="zh-CN" dirty="0"/>
              <a:t>LABEL</a:t>
            </a:r>
            <a:r>
              <a:rPr lang="zh-CN" altLang="en-US" dirty="0"/>
              <a:t>、</a:t>
            </a:r>
            <a:r>
              <a:rPr lang="en-US" altLang="zh-CN" dirty="0"/>
              <a:t>HELP</a:t>
            </a:r>
            <a:r>
              <a:rPr lang="zh-CN" altLang="en-US" dirty="0"/>
              <a:t>、</a:t>
            </a:r>
            <a:r>
              <a:rPr lang="en-US" altLang="zh-CN" dirty="0"/>
              <a:t>ENUMERATION</a:t>
            </a:r>
            <a:r>
              <a:rPr lang="zh-CN" altLang="en-US" dirty="0"/>
              <a:t>、</a:t>
            </a:r>
            <a:r>
              <a:rPr lang="en-US" altLang="zh-CN" dirty="0"/>
              <a:t>…….String</a:t>
            </a:r>
            <a:r>
              <a:rPr lang="zh-CN" altLang="en-US" dirty="0"/>
              <a:t>等的定义</a:t>
            </a:r>
            <a:endParaRPr lang="en-US" altLang="zh-CN" dirty="0"/>
          </a:p>
          <a:p>
            <a:pPr lvl="2"/>
            <a:r>
              <a:rPr lang="zh-CN" altLang="en-US" dirty="0"/>
              <a:t>类似于</a:t>
            </a:r>
            <a:r>
              <a:rPr lang="en-US" altLang="zh-CN" dirty="0" err="1"/>
              <a:t>x.c</a:t>
            </a:r>
            <a:r>
              <a:rPr lang="en-US" altLang="zh-CN" dirty="0"/>
              <a:t> </a:t>
            </a:r>
            <a:r>
              <a:rPr lang="zh-CN" altLang="en-US" dirty="0"/>
              <a:t>和 </a:t>
            </a:r>
            <a:r>
              <a:rPr lang="en-US" altLang="zh-CN" dirty="0" err="1"/>
              <a:t>x.h</a:t>
            </a:r>
            <a:r>
              <a:rPr lang="en-US" altLang="zh-CN" dirty="0"/>
              <a:t>,  .h</a:t>
            </a:r>
            <a:r>
              <a:rPr lang="zh-CN" altLang="en-US" dirty="0"/>
              <a:t>文件也要在相应的</a:t>
            </a:r>
            <a:r>
              <a:rPr lang="en-US" altLang="zh-CN" dirty="0"/>
              <a:t>.</a:t>
            </a:r>
            <a:r>
              <a:rPr lang="en-US" altLang="zh-CN" dirty="0" err="1"/>
              <a:t>ddl</a:t>
            </a:r>
            <a:r>
              <a:rPr lang="zh-CN" altLang="en-US" dirty="0"/>
              <a:t>文件中包括进去</a:t>
            </a:r>
            <a:r>
              <a:rPr lang="en-US" altLang="zh-CN" dirty="0"/>
              <a:t>(include)</a:t>
            </a:r>
            <a:r>
              <a:rPr lang="zh-CN" altLang="en-US" dirty="0"/>
              <a:t> </a:t>
            </a:r>
            <a:endParaRPr lang="en-US" altLang="zh-CN" dirty="0"/>
          </a:p>
          <a:p>
            <a:pPr marL="255588" lvl="1" indent="0">
              <a:buNone/>
            </a:pPr>
            <a:endParaRPr lang="en-US" altLang="zh-CN" dirty="0" smtClean="0"/>
          </a:p>
          <a:p>
            <a:pPr lvl="1"/>
            <a:r>
              <a:rPr lang="zh-CN" altLang="en-US" dirty="0" smtClean="0"/>
              <a:t>用</a:t>
            </a:r>
            <a:r>
              <a:rPr lang="en-US" altLang="zh-CN" dirty="0" smtClean="0"/>
              <a:t>DD </a:t>
            </a:r>
            <a:r>
              <a:rPr lang="en-US" altLang="zh-CN" dirty="0" err="1" smtClean="0"/>
              <a:t>Tokenizer</a:t>
            </a:r>
            <a:r>
              <a:rPr lang="zh-CN" altLang="en-US" dirty="0" smtClean="0"/>
              <a:t>生成</a:t>
            </a:r>
            <a:r>
              <a:rPr lang="en-US" altLang="zh-CN" dirty="0" smtClean="0"/>
              <a:t>.sy5 </a:t>
            </a:r>
            <a:r>
              <a:rPr lang="zh-CN" altLang="en-US" dirty="0" smtClean="0"/>
              <a:t>和 </a:t>
            </a:r>
            <a:r>
              <a:rPr lang="en-US" altLang="zh-CN" dirty="0" smtClean="0"/>
              <a:t>.ff5 </a:t>
            </a:r>
          </a:p>
          <a:p>
            <a:pPr lvl="2"/>
            <a:endParaRPr lang="en-US" altLang="zh-CN" dirty="0" smtClean="0"/>
          </a:p>
          <a:p>
            <a:pPr lvl="2">
              <a:buNone/>
            </a:pPr>
            <a:endParaRPr lang="en-US" altLang="zh-CN" dirty="0" smtClean="0"/>
          </a:p>
          <a:p>
            <a:pPr lvl="2">
              <a:buNone/>
            </a:pPr>
            <a:endParaRPr lang="en-US" altLang="zh-CN" dirty="0" smtClean="0"/>
          </a:p>
          <a:p>
            <a:pPr lvl="2">
              <a:buNone/>
            </a:pPr>
            <a:endParaRPr lang="zh-CN" altLang="en-US" dirty="0"/>
          </a:p>
        </p:txBody>
      </p:sp>
    </p:spTree>
    <p:extLst>
      <p:ext uri="{BB962C8B-B14F-4D97-AF65-F5344CB8AC3E}">
        <p14:creationId xmlns:p14="http://schemas.microsoft.com/office/powerpoint/2010/main" val="1229298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anim calcmode="lin" valueType="num">
                                      <p:cBhvr additive="base">
                                        <p:cTn id="4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anim calcmode="lin" valueType="num">
                                      <p:cBhvr additive="base">
                                        <p:cTn id="49"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7">
                                            <p:txEl>
                                              <p:pRg st="9" end="9"/>
                                            </p:txEl>
                                          </p:spTgt>
                                        </p:tgtEl>
                                        <p:attrNameLst>
                                          <p:attrName>style.visibility</p:attrName>
                                        </p:attrNameLst>
                                      </p:cBhvr>
                                      <p:to>
                                        <p:strVal val="visible"/>
                                      </p:to>
                                    </p:set>
                                    <p:anim calcmode="lin" valueType="num">
                                      <p:cBhvr additive="base">
                                        <p:cTn id="55"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7">
                                            <p:txEl>
                                              <p:pRg st="10" end="10"/>
                                            </p:txEl>
                                          </p:spTgt>
                                        </p:tgtEl>
                                        <p:attrNameLst>
                                          <p:attrName>style.visibility</p:attrName>
                                        </p:attrNameLst>
                                      </p:cBhvr>
                                      <p:to>
                                        <p:strVal val="visible"/>
                                      </p:to>
                                    </p:set>
                                    <p:anim calcmode="lin" valueType="num">
                                      <p:cBhvr additive="base">
                                        <p:cTn id="61"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7">
                                            <p:txEl>
                                              <p:pRg st="11" end="11"/>
                                            </p:txEl>
                                          </p:spTgt>
                                        </p:tgtEl>
                                        <p:attrNameLst>
                                          <p:attrName>style.visibility</p:attrName>
                                        </p:attrNameLst>
                                      </p:cBhvr>
                                      <p:to>
                                        <p:strVal val="visible"/>
                                      </p:to>
                                    </p:set>
                                    <p:anim calcmode="lin" valueType="num">
                                      <p:cBhvr additive="base">
                                        <p:cTn id="67" dur="500" fill="hold"/>
                                        <p:tgtEl>
                                          <p:spTgt spid="7">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7">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7">
                                            <p:txEl>
                                              <p:pRg st="13" end="13"/>
                                            </p:txEl>
                                          </p:spTgt>
                                        </p:tgtEl>
                                        <p:attrNameLst>
                                          <p:attrName>style.visibility</p:attrName>
                                        </p:attrNameLst>
                                      </p:cBhvr>
                                      <p:to>
                                        <p:strVal val="visible"/>
                                      </p:to>
                                    </p:set>
                                    <p:anim calcmode="lin" valueType="num">
                                      <p:cBhvr additive="base">
                                        <p:cTn id="73" dur="500" fill="hold"/>
                                        <p:tgtEl>
                                          <p:spTgt spid="7">
                                            <p:txEl>
                                              <p:pRg st="13" end="13"/>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7">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zh-CN" dirty="0" smtClean="0"/>
              <a:t>FBK-2</a:t>
            </a:r>
            <a:r>
              <a:rPr lang="zh-CN" altLang="en-US" dirty="0"/>
              <a:t>软</a:t>
            </a:r>
            <a:r>
              <a:rPr lang="zh-CN" altLang="en-US" dirty="0" smtClean="0"/>
              <a:t>件架构</a:t>
            </a:r>
            <a:r>
              <a:rPr lang="en-US" altLang="zh-CN" dirty="0" smtClean="0"/>
              <a:t>—</a:t>
            </a:r>
            <a:r>
              <a:rPr lang="zh-CN" altLang="en-US" dirty="0" smtClean="0"/>
              <a:t>应用</a:t>
            </a:r>
            <a:endParaRPr lang="en-US" altLang="zh-CN" dirty="0"/>
          </a:p>
        </p:txBody>
      </p:sp>
      <p:sp>
        <p:nvSpPr>
          <p:cNvPr id="3" name="Foliennummernplatzhalter 2"/>
          <p:cNvSpPr>
            <a:spLocks noGrp="1"/>
          </p:cNvSpPr>
          <p:nvPr>
            <p:ph type="sldNum" sz="quarter" idx="11"/>
          </p:nvPr>
        </p:nvSpPr>
        <p:spPr/>
        <p:txBody>
          <a:bodyPr/>
          <a:lstStyle/>
          <a:p>
            <a:fld id="{C92A5BE7-F7C7-4962-87DA-9D94C7457F71}" type="slidenum">
              <a:rPr lang="en-US" smtClean="0">
                <a:solidFill>
                  <a:srgbClr val="000000">
                    <a:tint val="75000"/>
                  </a:srgbClr>
                </a:solidFill>
              </a:rPr>
              <a:pPr/>
              <a:t>26</a:t>
            </a:fld>
            <a:endParaRPr lang="en-US">
              <a:solidFill>
                <a:srgbClr val="000000">
                  <a:tint val="75000"/>
                </a:srgbClr>
              </a:solidFill>
            </a:endParaRPr>
          </a:p>
        </p:txBody>
      </p:sp>
      <p:sp>
        <p:nvSpPr>
          <p:cNvPr id="7" name="内容占位符 6"/>
          <p:cNvSpPr>
            <a:spLocks noGrp="1"/>
          </p:cNvSpPr>
          <p:nvPr>
            <p:ph idx="1"/>
          </p:nvPr>
        </p:nvSpPr>
        <p:spPr/>
        <p:txBody>
          <a:bodyPr/>
          <a:lstStyle/>
          <a:p>
            <a:r>
              <a:rPr lang="en-US" altLang="zh-CN" dirty="0" smtClean="0"/>
              <a:t>DD</a:t>
            </a:r>
            <a:r>
              <a:rPr lang="zh-CN" altLang="en-US" dirty="0" smtClean="0"/>
              <a:t>文件命名</a:t>
            </a:r>
            <a:r>
              <a:rPr lang="en-US" altLang="zh-CN" dirty="0" smtClean="0"/>
              <a:t>—ddrr.sy5/ff5</a:t>
            </a:r>
          </a:p>
          <a:p>
            <a:pPr lvl="1"/>
            <a:r>
              <a:rPr lang="en-US" altLang="zh-CN" dirty="0" err="1"/>
              <a:t>dd</a:t>
            </a:r>
            <a:r>
              <a:rPr lang="en-US" altLang="zh-CN" dirty="0"/>
              <a:t>—</a:t>
            </a:r>
            <a:r>
              <a:rPr lang="zh-CN" altLang="en-US" dirty="0"/>
              <a:t>设备版本号</a:t>
            </a:r>
            <a:endParaRPr lang="en-US" altLang="zh-CN" dirty="0"/>
          </a:p>
          <a:p>
            <a:pPr lvl="1"/>
            <a:r>
              <a:rPr lang="en-US" altLang="zh-CN" dirty="0" err="1"/>
              <a:t>rr</a:t>
            </a:r>
            <a:r>
              <a:rPr lang="en-US" altLang="zh-CN" dirty="0"/>
              <a:t>—DD </a:t>
            </a:r>
            <a:r>
              <a:rPr lang="zh-CN" altLang="en-US" dirty="0"/>
              <a:t>版本</a:t>
            </a:r>
            <a:r>
              <a:rPr lang="zh-CN" altLang="en-US" dirty="0" smtClean="0"/>
              <a:t>号</a:t>
            </a:r>
            <a:endParaRPr lang="en-US" altLang="zh-CN" dirty="0" smtClean="0"/>
          </a:p>
          <a:p>
            <a:r>
              <a:rPr lang="en-US" altLang="zh-CN" dirty="0" smtClean="0"/>
              <a:t>DD</a:t>
            </a:r>
            <a:r>
              <a:rPr lang="zh-CN" altLang="en-US" dirty="0" smtClean="0"/>
              <a:t>文件和设备的配对</a:t>
            </a:r>
            <a:endParaRPr lang="en-US" altLang="zh-CN" dirty="0" smtClean="0"/>
          </a:p>
          <a:p>
            <a:pPr lvl="1"/>
            <a:r>
              <a:rPr lang="zh-CN" altLang="en-US" dirty="0"/>
              <a:t>制造</a:t>
            </a:r>
            <a:r>
              <a:rPr lang="zh-CN" altLang="en-US" dirty="0" smtClean="0"/>
              <a:t>商</a:t>
            </a:r>
            <a:r>
              <a:rPr lang="en-US" altLang="zh-CN" dirty="0" smtClean="0"/>
              <a:t>ID</a:t>
            </a:r>
            <a:r>
              <a:rPr lang="zh-CN" altLang="en-US" dirty="0" smtClean="0"/>
              <a:t>和设备类型</a:t>
            </a:r>
            <a:endParaRPr lang="en-US" altLang="zh-CN" dirty="0" smtClean="0"/>
          </a:p>
          <a:p>
            <a:pPr lvl="1"/>
            <a:r>
              <a:rPr lang="zh-CN" altLang="en-US" dirty="0"/>
              <a:t>设备版</a:t>
            </a:r>
            <a:r>
              <a:rPr lang="zh-CN" altLang="en-US" dirty="0" smtClean="0"/>
              <a:t>本和</a:t>
            </a:r>
            <a:r>
              <a:rPr lang="en-US" altLang="zh-CN" dirty="0" smtClean="0"/>
              <a:t>DD</a:t>
            </a:r>
            <a:r>
              <a:rPr lang="zh-CN" altLang="en-US" dirty="0" smtClean="0"/>
              <a:t>版本</a:t>
            </a:r>
            <a:endParaRPr lang="en-US" altLang="zh-CN" dirty="0" smtClean="0"/>
          </a:p>
          <a:p>
            <a:pPr lvl="1"/>
            <a:r>
              <a:rPr lang="zh-CN" altLang="en-US" dirty="0" smtClean="0"/>
              <a:t>在</a:t>
            </a:r>
            <a:r>
              <a:rPr lang="en-US" altLang="zh-CN" dirty="0" err="1" smtClean="0"/>
              <a:t>main.ddl</a:t>
            </a:r>
            <a:r>
              <a:rPr lang="zh-CN" altLang="en-US" dirty="0" smtClean="0"/>
              <a:t>文件中需要定义</a:t>
            </a:r>
            <a:endParaRPr lang="en-US" altLang="zh-CN" dirty="0" smtClean="0"/>
          </a:p>
          <a:p>
            <a:pPr lvl="1"/>
            <a:endParaRPr lang="en-US" altLang="zh-CN" dirty="0" smtClean="0"/>
          </a:p>
          <a:p>
            <a:pPr marL="255588" lvl="1" indent="0">
              <a:buNone/>
            </a:pPr>
            <a:endParaRPr lang="en-US" altLang="zh-CN" dirty="0" smtClean="0"/>
          </a:p>
          <a:p>
            <a:pPr lvl="2">
              <a:buNone/>
            </a:pPr>
            <a:endParaRPr lang="en-US" altLang="zh-CN" dirty="0" smtClean="0"/>
          </a:p>
          <a:p>
            <a:pPr lvl="2">
              <a:buNone/>
            </a:pPr>
            <a:endParaRPr lang="zh-CN"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963" y="2886075"/>
            <a:ext cx="5476875" cy="169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963" y="4866216"/>
            <a:ext cx="3638550" cy="15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6733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anim calcmode="lin" valueType="num">
                                      <p:cBhvr additive="base">
                                        <p:cTn id="4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026"/>
                                        </p:tgtEl>
                                        <p:attrNameLst>
                                          <p:attrName>style.visibility</p:attrName>
                                        </p:attrNameLst>
                                      </p:cBhvr>
                                      <p:to>
                                        <p:strVal val="visible"/>
                                      </p:to>
                                    </p:set>
                                    <p:anim calcmode="lin" valueType="num">
                                      <p:cBhvr additive="base">
                                        <p:cTn id="49" dur="500" fill="hold"/>
                                        <p:tgtEl>
                                          <p:spTgt spid="1026"/>
                                        </p:tgtEl>
                                        <p:attrNameLst>
                                          <p:attrName>ppt_x</p:attrName>
                                        </p:attrNameLst>
                                      </p:cBhvr>
                                      <p:tavLst>
                                        <p:tav tm="0">
                                          <p:val>
                                            <p:strVal val="#ppt_x"/>
                                          </p:val>
                                        </p:tav>
                                        <p:tav tm="100000">
                                          <p:val>
                                            <p:strVal val="#ppt_x"/>
                                          </p:val>
                                        </p:tav>
                                      </p:tavLst>
                                    </p:anim>
                                    <p:anim calcmode="lin" valueType="num">
                                      <p:cBhvr additive="base">
                                        <p:cTn id="50"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027"/>
                                        </p:tgtEl>
                                        <p:attrNameLst>
                                          <p:attrName>style.visibility</p:attrName>
                                        </p:attrNameLst>
                                      </p:cBhvr>
                                      <p:to>
                                        <p:strVal val="visible"/>
                                      </p:to>
                                    </p:set>
                                    <p:anim calcmode="lin" valueType="num">
                                      <p:cBhvr additive="base">
                                        <p:cTn id="55" dur="500" fill="hold"/>
                                        <p:tgtEl>
                                          <p:spTgt spid="1027"/>
                                        </p:tgtEl>
                                        <p:attrNameLst>
                                          <p:attrName>ppt_x</p:attrName>
                                        </p:attrNameLst>
                                      </p:cBhvr>
                                      <p:tavLst>
                                        <p:tav tm="0">
                                          <p:val>
                                            <p:strVal val="#ppt_x"/>
                                          </p:val>
                                        </p:tav>
                                        <p:tav tm="100000">
                                          <p:val>
                                            <p:strVal val="#ppt_x"/>
                                          </p:val>
                                        </p:tav>
                                      </p:tavLst>
                                    </p:anim>
                                    <p:anim calcmode="lin" valueType="num">
                                      <p:cBhvr additive="base">
                                        <p:cTn id="56" dur="500" fill="hold"/>
                                        <p:tgtEl>
                                          <p:spTgt spid="10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zh-CN" dirty="0" smtClean="0"/>
              <a:t>FBK-2</a:t>
            </a:r>
            <a:r>
              <a:rPr lang="zh-CN" altLang="en-US" dirty="0"/>
              <a:t>软</a:t>
            </a:r>
            <a:r>
              <a:rPr lang="zh-CN" altLang="en-US" dirty="0" smtClean="0"/>
              <a:t>件架构</a:t>
            </a:r>
            <a:r>
              <a:rPr lang="en-US" altLang="zh-CN" dirty="0" smtClean="0"/>
              <a:t>—</a:t>
            </a:r>
            <a:r>
              <a:rPr lang="zh-CN" altLang="en-US" dirty="0" smtClean="0"/>
              <a:t>应用</a:t>
            </a:r>
            <a:endParaRPr lang="en-US" altLang="zh-CN" dirty="0"/>
          </a:p>
        </p:txBody>
      </p:sp>
      <p:sp>
        <p:nvSpPr>
          <p:cNvPr id="3" name="Foliennummernplatzhalter 2"/>
          <p:cNvSpPr>
            <a:spLocks noGrp="1"/>
          </p:cNvSpPr>
          <p:nvPr>
            <p:ph type="sldNum" sz="quarter" idx="11"/>
          </p:nvPr>
        </p:nvSpPr>
        <p:spPr/>
        <p:txBody>
          <a:bodyPr/>
          <a:lstStyle/>
          <a:p>
            <a:fld id="{C92A5BE7-F7C7-4962-87DA-9D94C7457F71}" type="slidenum">
              <a:rPr lang="en-US" smtClean="0">
                <a:solidFill>
                  <a:srgbClr val="000000">
                    <a:tint val="75000"/>
                  </a:srgbClr>
                </a:solidFill>
              </a:rPr>
              <a:pPr/>
              <a:t>27</a:t>
            </a:fld>
            <a:endParaRPr lang="en-US">
              <a:solidFill>
                <a:srgbClr val="000000">
                  <a:tint val="75000"/>
                </a:srgbClr>
              </a:solidFill>
            </a:endParaRPr>
          </a:p>
        </p:txBody>
      </p:sp>
      <p:sp>
        <p:nvSpPr>
          <p:cNvPr id="7" name="内容占位符 6"/>
          <p:cNvSpPr>
            <a:spLocks noGrp="1"/>
          </p:cNvSpPr>
          <p:nvPr>
            <p:ph idx="1"/>
          </p:nvPr>
        </p:nvSpPr>
        <p:spPr/>
        <p:txBody>
          <a:bodyPr/>
          <a:lstStyle/>
          <a:p>
            <a:r>
              <a:rPr lang="en-US" altLang="zh-CN" dirty="0" smtClean="0"/>
              <a:t>CFF</a:t>
            </a:r>
            <a:r>
              <a:rPr lang="zh-CN" altLang="en-US" dirty="0" smtClean="0"/>
              <a:t>文件</a:t>
            </a:r>
            <a:r>
              <a:rPr lang="en-US" altLang="zh-CN" dirty="0" smtClean="0"/>
              <a:t>(Common File Format)</a:t>
            </a:r>
          </a:p>
          <a:p>
            <a:pPr lvl="1"/>
            <a:r>
              <a:rPr lang="zh-CN" altLang="en-US" dirty="0" smtClean="0"/>
              <a:t>以一种可读的格式存储的设</a:t>
            </a:r>
            <a:r>
              <a:rPr lang="zh-CN" altLang="en-US" dirty="0"/>
              <a:t>备信息和数</a:t>
            </a:r>
            <a:r>
              <a:rPr lang="zh-CN" altLang="en-US" dirty="0" smtClean="0"/>
              <a:t>据</a:t>
            </a:r>
            <a:endParaRPr lang="en-US" altLang="zh-CN" dirty="0"/>
          </a:p>
          <a:p>
            <a:pPr lvl="1"/>
            <a:r>
              <a:rPr lang="zh-CN" altLang="en-US" dirty="0"/>
              <a:t>用于离线状态下的配置</a:t>
            </a:r>
            <a:endParaRPr lang="en-US" altLang="zh-CN" dirty="0"/>
          </a:p>
          <a:p>
            <a:pPr lvl="1"/>
            <a:r>
              <a:rPr lang="zh-CN" altLang="en-US" dirty="0"/>
              <a:t>每个</a:t>
            </a:r>
            <a:r>
              <a:rPr lang="en-US" altLang="zh-CN" dirty="0"/>
              <a:t>DD</a:t>
            </a:r>
            <a:r>
              <a:rPr lang="zh-CN" altLang="en-US" dirty="0"/>
              <a:t>都要有一个对应的</a:t>
            </a:r>
            <a:r>
              <a:rPr lang="en-US" altLang="zh-CN" dirty="0"/>
              <a:t>CFF</a:t>
            </a:r>
            <a:r>
              <a:rPr lang="zh-CN" altLang="en-US" dirty="0"/>
              <a:t>文</a:t>
            </a:r>
            <a:r>
              <a:rPr lang="zh-CN" altLang="en-US" dirty="0" smtClean="0"/>
              <a:t>件</a:t>
            </a:r>
            <a:endParaRPr lang="en-US" altLang="zh-CN" dirty="0" smtClean="0"/>
          </a:p>
          <a:p>
            <a:r>
              <a:rPr lang="en-US" altLang="zh-CN" dirty="0"/>
              <a:t>CFF</a:t>
            </a:r>
            <a:r>
              <a:rPr lang="zh-CN" altLang="en-US" dirty="0"/>
              <a:t>文</a:t>
            </a:r>
            <a:r>
              <a:rPr lang="zh-CN" altLang="en-US" dirty="0" smtClean="0"/>
              <a:t>件</a:t>
            </a:r>
            <a:r>
              <a:rPr lang="zh-CN" altLang="en-US" dirty="0"/>
              <a:t>命</a:t>
            </a:r>
            <a:r>
              <a:rPr lang="zh-CN" altLang="en-US" dirty="0" smtClean="0"/>
              <a:t>名</a:t>
            </a:r>
            <a:r>
              <a:rPr lang="en-US" altLang="zh-CN" dirty="0" smtClean="0"/>
              <a:t>—</a:t>
            </a:r>
            <a:r>
              <a:rPr lang="en-US" altLang="zh-CN" dirty="0" err="1" smtClean="0"/>
              <a:t>ddrrff.cff</a:t>
            </a:r>
            <a:endParaRPr lang="en-US" altLang="zh-CN" dirty="0" smtClean="0"/>
          </a:p>
          <a:p>
            <a:pPr lvl="1"/>
            <a:r>
              <a:rPr lang="en-US" altLang="zh-CN" dirty="0" err="1" smtClean="0"/>
              <a:t>dd</a:t>
            </a:r>
            <a:r>
              <a:rPr lang="en-US" altLang="zh-CN" dirty="0" smtClean="0"/>
              <a:t>—</a:t>
            </a:r>
            <a:r>
              <a:rPr lang="zh-CN" altLang="en-US" dirty="0" smtClean="0"/>
              <a:t>设备版本号</a:t>
            </a:r>
            <a:endParaRPr lang="en-US" altLang="zh-CN" dirty="0" smtClean="0"/>
          </a:p>
          <a:p>
            <a:pPr lvl="1"/>
            <a:r>
              <a:rPr lang="en-US" altLang="zh-CN" dirty="0" err="1" smtClean="0"/>
              <a:t>rr</a:t>
            </a:r>
            <a:r>
              <a:rPr lang="en-US" altLang="zh-CN" dirty="0" smtClean="0"/>
              <a:t>—DD</a:t>
            </a:r>
            <a:r>
              <a:rPr lang="zh-CN" altLang="en-US" dirty="0" smtClean="0"/>
              <a:t>版本号</a:t>
            </a:r>
            <a:endParaRPr lang="en-US" altLang="zh-CN" dirty="0" smtClean="0"/>
          </a:p>
          <a:p>
            <a:pPr lvl="1"/>
            <a:r>
              <a:rPr lang="en-US" altLang="zh-CN" dirty="0" err="1" smtClean="0"/>
              <a:t>ff</a:t>
            </a:r>
            <a:r>
              <a:rPr lang="en-US" altLang="zh-CN" dirty="0" smtClean="0"/>
              <a:t>—CFF </a:t>
            </a:r>
            <a:r>
              <a:rPr lang="zh-CN" altLang="en-US" dirty="0" smtClean="0"/>
              <a:t>版本号</a:t>
            </a:r>
            <a:endParaRPr lang="en-US" altLang="zh-CN" dirty="0" smtClean="0"/>
          </a:p>
          <a:p>
            <a:pPr lvl="1"/>
            <a:r>
              <a:rPr lang="zh-CN" altLang="en-US" dirty="0" smtClean="0"/>
              <a:t>比如</a:t>
            </a:r>
            <a:r>
              <a:rPr lang="en-US" altLang="zh-CN" dirty="0" smtClean="0"/>
              <a:t>020101.cff</a:t>
            </a:r>
          </a:p>
          <a:p>
            <a:pPr lvl="2"/>
            <a:r>
              <a:rPr lang="en-US" altLang="zh-CN" dirty="0" smtClean="0"/>
              <a:t>02—</a:t>
            </a:r>
            <a:r>
              <a:rPr lang="zh-CN" altLang="en-US" dirty="0" smtClean="0"/>
              <a:t>设备版本号</a:t>
            </a:r>
            <a:endParaRPr lang="en-US" altLang="zh-CN" dirty="0" smtClean="0"/>
          </a:p>
          <a:p>
            <a:pPr lvl="2"/>
            <a:r>
              <a:rPr lang="en-US" altLang="zh-CN" dirty="0" smtClean="0"/>
              <a:t>01(</a:t>
            </a:r>
            <a:r>
              <a:rPr lang="zh-CN" altLang="en-US" dirty="0" smtClean="0"/>
              <a:t>第一个</a:t>
            </a:r>
            <a:r>
              <a:rPr lang="en-US" altLang="zh-CN" dirty="0" smtClean="0"/>
              <a:t>)—DD</a:t>
            </a:r>
            <a:r>
              <a:rPr lang="zh-CN" altLang="en-US" dirty="0" smtClean="0"/>
              <a:t>版本号</a:t>
            </a:r>
            <a:endParaRPr lang="en-US" altLang="zh-CN" dirty="0" smtClean="0"/>
          </a:p>
          <a:p>
            <a:pPr lvl="2"/>
            <a:r>
              <a:rPr lang="en-US" altLang="zh-CN" dirty="0" smtClean="0"/>
              <a:t>01—CFF</a:t>
            </a:r>
            <a:r>
              <a:rPr lang="zh-CN" altLang="en-US" dirty="0" smtClean="0"/>
              <a:t>版本号</a:t>
            </a:r>
            <a:endParaRPr lang="en-US" altLang="zh-CN" dirty="0"/>
          </a:p>
          <a:p>
            <a:pPr marL="0" indent="0">
              <a:buNone/>
            </a:pPr>
            <a:endParaRPr lang="en-US" altLang="zh-CN" dirty="0" smtClean="0"/>
          </a:p>
          <a:p>
            <a:pPr marL="255588" lvl="1" indent="0">
              <a:buNone/>
            </a:pPr>
            <a:endParaRPr lang="en-US" altLang="zh-CN" dirty="0" smtClean="0"/>
          </a:p>
          <a:p>
            <a:pPr lvl="2">
              <a:buNone/>
            </a:pPr>
            <a:endParaRPr lang="en-US" altLang="zh-CN" dirty="0" smtClean="0"/>
          </a:p>
          <a:p>
            <a:pPr lvl="2">
              <a:buNone/>
            </a:pPr>
            <a:endParaRPr lang="zh-CN" altLang="en-US" dirty="0"/>
          </a:p>
        </p:txBody>
      </p:sp>
    </p:spTree>
    <p:extLst>
      <p:ext uri="{BB962C8B-B14F-4D97-AF65-F5344CB8AC3E}">
        <p14:creationId xmlns:p14="http://schemas.microsoft.com/office/powerpoint/2010/main" val="162665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anim calcmode="lin" valueType="num">
                                      <p:cBhvr additive="base">
                                        <p:cTn id="4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anim calcmode="lin" valueType="num">
                                      <p:cBhvr additive="base">
                                        <p:cTn id="49"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7">
                                            <p:txEl>
                                              <p:pRg st="8" end="8"/>
                                            </p:txEl>
                                          </p:spTgt>
                                        </p:tgtEl>
                                        <p:attrNameLst>
                                          <p:attrName>style.visibility</p:attrName>
                                        </p:attrNameLst>
                                      </p:cBhvr>
                                      <p:to>
                                        <p:strVal val="visible"/>
                                      </p:to>
                                    </p:set>
                                    <p:anim calcmode="lin" valueType="num">
                                      <p:cBhvr additive="base">
                                        <p:cTn id="55"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7">
                                            <p:txEl>
                                              <p:pRg st="9" end="9"/>
                                            </p:txEl>
                                          </p:spTgt>
                                        </p:tgtEl>
                                        <p:attrNameLst>
                                          <p:attrName>style.visibility</p:attrName>
                                        </p:attrNameLst>
                                      </p:cBhvr>
                                      <p:to>
                                        <p:strVal val="visible"/>
                                      </p:to>
                                    </p:set>
                                    <p:anim calcmode="lin" valueType="num">
                                      <p:cBhvr additive="base">
                                        <p:cTn id="61"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7">
                                            <p:txEl>
                                              <p:pRg st="10" end="10"/>
                                            </p:txEl>
                                          </p:spTgt>
                                        </p:tgtEl>
                                        <p:attrNameLst>
                                          <p:attrName>style.visibility</p:attrName>
                                        </p:attrNameLst>
                                      </p:cBhvr>
                                      <p:to>
                                        <p:strVal val="visible"/>
                                      </p:to>
                                    </p:set>
                                    <p:anim calcmode="lin" valueType="num">
                                      <p:cBhvr additive="base">
                                        <p:cTn id="67"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7">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7">
                                            <p:txEl>
                                              <p:pRg st="11" end="11"/>
                                            </p:txEl>
                                          </p:spTgt>
                                        </p:tgtEl>
                                        <p:attrNameLst>
                                          <p:attrName>style.visibility</p:attrName>
                                        </p:attrNameLst>
                                      </p:cBhvr>
                                      <p:to>
                                        <p:strVal val="visible"/>
                                      </p:to>
                                    </p:set>
                                    <p:anim calcmode="lin" valueType="num">
                                      <p:cBhvr additive="base">
                                        <p:cTn id="73" dur="500" fill="hold"/>
                                        <p:tgtEl>
                                          <p:spTgt spid="7">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7">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zh-CN" dirty="0" smtClean="0"/>
              <a:t>FBK-2</a:t>
            </a:r>
            <a:r>
              <a:rPr lang="zh-CN" altLang="en-US" dirty="0"/>
              <a:t>软</a:t>
            </a:r>
            <a:r>
              <a:rPr lang="zh-CN" altLang="en-US" dirty="0" smtClean="0"/>
              <a:t>件架构</a:t>
            </a:r>
            <a:r>
              <a:rPr lang="en-US" altLang="zh-CN" dirty="0" smtClean="0"/>
              <a:t>—</a:t>
            </a:r>
            <a:r>
              <a:rPr lang="zh-CN" altLang="en-US" dirty="0" smtClean="0"/>
              <a:t>应用</a:t>
            </a:r>
            <a:endParaRPr lang="en-US" altLang="zh-CN" dirty="0"/>
          </a:p>
        </p:txBody>
      </p:sp>
      <p:sp>
        <p:nvSpPr>
          <p:cNvPr id="3" name="Foliennummernplatzhalter 2"/>
          <p:cNvSpPr>
            <a:spLocks noGrp="1"/>
          </p:cNvSpPr>
          <p:nvPr>
            <p:ph type="sldNum" sz="quarter" idx="11"/>
          </p:nvPr>
        </p:nvSpPr>
        <p:spPr/>
        <p:txBody>
          <a:bodyPr/>
          <a:lstStyle/>
          <a:p>
            <a:fld id="{C92A5BE7-F7C7-4962-87DA-9D94C7457F71}" type="slidenum">
              <a:rPr lang="en-US" smtClean="0">
                <a:solidFill>
                  <a:srgbClr val="000000">
                    <a:tint val="75000"/>
                  </a:srgbClr>
                </a:solidFill>
              </a:rPr>
              <a:pPr/>
              <a:t>28</a:t>
            </a:fld>
            <a:endParaRPr lang="en-US">
              <a:solidFill>
                <a:srgbClr val="000000">
                  <a:tint val="75000"/>
                </a:srgbClr>
              </a:solidFill>
            </a:endParaRPr>
          </a:p>
        </p:txBody>
      </p:sp>
      <p:sp>
        <p:nvSpPr>
          <p:cNvPr id="7" name="内容占位符 6"/>
          <p:cNvSpPr>
            <a:spLocks noGrp="1"/>
          </p:cNvSpPr>
          <p:nvPr>
            <p:ph idx="1"/>
          </p:nvPr>
        </p:nvSpPr>
        <p:spPr/>
        <p:txBody>
          <a:bodyPr/>
          <a:lstStyle/>
          <a:p>
            <a:r>
              <a:rPr lang="en-US" altLang="zh-CN" dirty="0" smtClean="0"/>
              <a:t>Script</a:t>
            </a:r>
            <a:r>
              <a:rPr lang="zh-CN" altLang="en-US" dirty="0" smtClean="0"/>
              <a:t>部分</a:t>
            </a:r>
            <a:endParaRPr lang="en-US" altLang="zh-CN" dirty="0" smtClean="0"/>
          </a:p>
          <a:p>
            <a:r>
              <a:rPr lang="en-US" altLang="zh-CN" dirty="0" smtClean="0"/>
              <a:t>.</a:t>
            </a:r>
            <a:r>
              <a:rPr lang="en-US" altLang="zh-CN" dirty="0" err="1" smtClean="0"/>
              <a:t>gw</a:t>
            </a:r>
            <a:r>
              <a:rPr lang="en-US" altLang="zh-CN" dirty="0" smtClean="0"/>
              <a:t> Script </a:t>
            </a:r>
            <a:r>
              <a:rPr lang="zh-CN" altLang="en-US" dirty="0" smtClean="0"/>
              <a:t>文件</a:t>
            </a:r>
            <a:endParaRPr lang="en-US" altLang="zh-CN" dirty="0" smtClean="0"/>
          </a:p>
          <a:p>
            <a:pPr lvl="1"/>
            <a:r>
              <a:rPr lang="zh-CN" altLang="en-US" dirty="0"/>
              <a:t>用</a:t>
            </a:r>
            <a:r>
              <a:rPr lang="zh-CN" altLang="en-US" dirty="0" smtClean="0"/>
              <a:t>于对设备各个</a:t>
            </a:r>
            <a:r>
              <a:rPr lang="en-US" altLang="zh-CN" dirty="0" smtClean="0"/>
              <a:t>Block</a:t>
            </a:r>
            <a:r>
              <a:rPr lang="zh-CN" altLang="en-US" dirty="0" smtClean="0"/>
              <a:t>中参数的定义</a:t>
            </a:r>
            <a:endParaRPr lang="en-US" altLang="zh-CN" dirty="0" smtClean="0"/>
          </a:p>
          <a:p>
            <a:pPr lvl="1"/>
            <a:r>
              <a:rPr lang="zh-CN" altLang="en-US" dirty="0" smtClean="0"/>
              <a:t>传送块</a:t>
            </a:r>
            <a:r>
              <a:rPr lang="en-US" altLang="zh-CN" dirty="0" smtClean="0"/>
              <a:t>(AITB,AOTB,…)</a:t>
            </a:r>
            <a:r>
              <a:rPr lang="zh-CN" altLang="en-US" dirty="0" smtClean="0"/>
              <a:t> </a:t>
            </a:r>
            <a:r>
              <a:rPr lang="en-US" altLang="zh-CN" dirty="0" smtClean="0"/>
              <a:t>.</a:t>
            </a:r>
            <a:r>
              <a:rPr lang="en-US" altLang="zh-CN" dirty="0" err="1" smtClean="0"/>
              <a:t>gw</a:t>
            </a:r>
            <a:r>
              <a:rPr lang="zh-CN" altLang="en-US" dirty="0" smtClean="0"/>
              <a:t>文件例子可供参考</a:t>
            </a:r>
            <a:endParaRPr lang="en-US" altLang="zh-CN" dirty="0" smtClean="0"/>
          </a:p>
          <a:p>
            <a:pPr lvl="1"/>
            <a:r>
              <a:rPr lang="zh-CN" altLang="en-US" dirty="0"/>
              <a:t>要有一</a:t>
            </a:r>
            <a:r>
              <a:rPr lang="zh-CN" altLang="en-US" dirty="0" smtClean="0"/>
              <a:t>个类似于</a:t>
            </a:r>
            <a:r>
              <a:rPr lang="en-US" altLang="zh-CN" dirty="0" err="1" smtClean="0"/>
              <a:t>main.c</a:t>
            </a:r>
            <a:r>
              <a:rPr lang="zh-CN" altLang="en-US" dirty="0" smtClean="0"/>
              <a:t>的 </a:t>
            </a:r>
            <a:r>
              <a:rPr lang="en-US" altLang="zh-CN" dirty="0" smtClean="0"/>
              <a:t>.</a:t>
            </a:r>
            <a:r>
              <a:rPr lang="en-US" altLang="zh-CN" dirty="0" err="1" smtClean="0"/>
              <a:t>gw</a:t>
            </a:r>
            <a:r>
              <a:rPr lang="zh-CN" altLang="en-US" dirty="0" smtClean="0"/>
              <a:t>文件</a:t>
            </a:r>
            <a:endParaRPr lang="en-US" altLang="zh-CN" dirty="0" smtClean="0"/>
          </a:p>
          <a:p>
            <a:pPr marL="255588" lvl="1" indent="0">
              <a:buNone/>
            </a:pPr>
            <a:endParaRPr lang="en-US" altLang="zh-CN" dirty="0" smtClean="0"/>
          </a:p>
          <a:p>
            <a:r>
              <a:rPr lang="en-US" altLang="zh-CN" dirty="0"/>
              <a:t>Profile.dat</a:t>
            </a:r>
          </a:p>
          <a:p>
            <a:pPr lvl="1"/>
            <a:r>
              <a:rPr lang="zh-CN" altLang="en-US" dirty="0"/>
              <a:t>各个</a:t>
            </a:r>
            <a:r>
              <a:rPr lang="en-US" altLang="zh-CN" dirty="0"/>
              <a:t>Block</a:t>
            </a:r>
            <a:r>
              <a:rPr lang="zh-CN" altLang="en-US" dirty="0"/>
              <a:t>的序列</a:t>
            </a:r>
            <a:r>
              <a:rPr lang="zh-CN" altLang="en-US" dirty="0" smtClean="0"/>
              <a:t>号</a:t>
            </a:r>
            <a:endParaRPr lang="en-US" altLang="zh-CN" dirty="0" smtClean="0"/>
          </a:p>
          <a:p>
            <a:pPr marL="255588" lvl="1" indent="0">
              <a:buNone/>
            </a:pPr>
            <a:endParaRPr lang="en-US" altLang="zh-CN" dirty="0"/>
          </a:p>
          <a:p>
            <a:r>
              <a:rPr lang="en-US" altLang="zh-CN" dirty="0" smtClean="0"/>
              <a:t>std_views.dat</a:t>
            </a:r>
            <a:endParaRPr lang="en-US" altLang="zh-CN" dirty="0"/>
          </a:p>
          <a:p>
            <a:pPr lvl="1"/>
            <a:r>
              <a:rPr lang="zh-CN" altLang="en-US" dirty="0" smtClean="0"/>
              <a:t>对标准的</a:t>
            </a:r>
            <a:r>
              <a:rPr lang="en-US" altLang="zh-CN" dirty="0" smtClean="0"/>
              <a:t>block</a:t>
            </a:r>
            <a:r>
              <a:rPr lang="zh-CN" altLang="en-US" dirty="0"/>
              <a:t>中所</a:t>
            </a:r>
            <a:r>
              <a:rPr lang="zh-CN" altLang="en-US" dirty="0" smtClean="0"/>
              <a:t>有</a:t>
            </a:r>
            <a:r>
              <a:rPr lang="en-US" altLang="zh-CN" dirty="0" smtClean="0"/>
              <a:t>View Object</a:t>
            </a:r>
            <a:r>
              <a:rPr lang="zh-CN" altLang="en-US" dirty="0" smtClean="0"/>
              <a:t>的定义</a:t>
            </a:r>
            <a:endParaRPr lang="en-US" altLang="zh-CN" dirty="0" smtClean="0"/>
          </a:p>
          <a:p>
            <a:pPr lvl="1"/>
            <a:endParaRPr lang="en-US" altLang="zh-CN" dirty="0" smtClean="0"/>
          </a:p>
          <a:p>
            <a:pPr marL="255588" lvl="1" indent="0">
              <a:buNone/>
            </a:pPr>
            <a:endParaRPr lang="en-US" altLang="zh-CN" dirty="0" smtClean="0"/>
          </a:p>
          <a:p>
            <a:pPr marL="255588" lvl="1" indent="0">
              <a:buNone/>
            </a:pPr>
            <a:endParaRPr lang="en-US" altLang="zh-CN" dirty="0"/>
          </a:p>
          <a:p>
            <a:pPr marL="255588" lvl="1" indent="0">
              <a:buNone/>
            </a:pPr>
            <a:endParaRPr lang="en-US" altLang="zh-CN" dirty="0" smtClean="0"/>
          </a:p>
          <a:p>
            <a:pPr marL="255588" lvl="1" indent="0">
              <a:buNone/>
            </a:pPr>
            <a:endParaRPr lang="en-US" altLang="zh-CN" dirty="0" smtClean="0"/>
          </a:p>
          <a:p>
            <a:pPr marL="255588" lvl="1" indent="0">
              <a:buNone/>
            </a:pPr>
            <a:endParaRPr lang="en-US" altLang="zh-CN" dirty="0" smtClean="0"/>
          </a:p>
          <a:p>
            <a:pPr lvl="2">
              <a:buNone/>
            </a:pPr>
            <a:endParaRPr lang="en-US" altLang="zh-CN" dirty="0" smtClean="0"/>
          </a:p>
          <a:p>
            <a:pPr lvl="2">
              <a:buNone/>
            </a:pPr>
            <a:endParaRPr lang="zh-CN" alt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486" y="4221610"/>
            <a:ext cx="4391025" cy="9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4924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 calcmode="lin" valueType="num">
                                      <p:cBhvr additive="base">
                                        <p:cTn id="37"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xEl>
                                              <p:pRg st="7" end="7"/>
                                            </p:txEl>
                                          </p:spTgt>
                                        </p:tgtEl>
                                        <p:attrNameLst>
                                          <p:attrName>style.visibility</p:attrName>
                                        </p:attrNameLst>
                                      </p:cBhvr>
                                      <p:to>
                                        <p:strVal val="visible"/>
                                      </p:to>
                                    </p:set>
                                    <p:anim calcmode="lin" valueType="num">
                                      <p:cBhvr additive="base">
                                        <p:cTn id="43"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
                                            <p:txEl>
                                              <p:pRg st="9" end="9"/>
                                            </p:txEl>
                                          </p:spTgt>
                                        </p:tgtEl>
                                        <p:attrNameLst>
                                          <p:attrName>style.visibility</p:attrName>
                                        </p:attrNameLst>
                                      </p:cBhvr>
                                      <p:to>
                                        <p:strVal val="visible"/>
                                      </p:to>
                                    </p:set>
                                    <p:anim calcmode="lin" valueType="num">
                                      <p:cBhvr additive="base">
                                        <p:cTn id="49"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7">
                                            <p:txEl>
                                              <p:pRg st="10" end="10"/>
                                            </p:txEl>
                                          </p:spTgt>
                                        </p:tgtEl>
                                        <p:attrNameLst>
                                          <p:attrName>style.visibility</p:attrName>
                                        </p:attrNameLst>
                                      </p:cBhvr>
                                      <p:to>
                                        <p:strVal val="visible"/>
                                      </p:to>
                                    </p:set>
                                    <p:anim calcmode="lin" valueType="num">
                                      <p:cBhvr additive="base">
                                        <p:cTn id="55"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074"/>
                                        </p:tgtEl>
                                        <p:attrNameLst>
                                          <p:attrName>style.visibility</p:attrName>
                                        </p:attrNameLst>
                                      </p:cBhvr>
                                      <p:to>
                                        <p:strVal val="visible"/>
                                      </p:to>
                                    </p:set>
                                    <p:anim calcmode="lin" valueType="num">
                                      <p:cBhvr additive="base">
                                        <p:cTn id="61" dur="500" fill="hold"/>
                                        <p:tgtEl>
                                          <p:spTgt spid="3074"/>
                                        </p:tgtEl>
                                        <p:attrNameLst>
                                          <p:attrName>ppt_x</p:attrName>
                                        </p:attrNameLst>
                                      </p:cBhvr>
                                      <p:tavLst>
                                        <p:tav tm="0">
                                          <p:val>
                                            <p:strVal val="#ppt_x"/>
                                          </p:val>
                                        </p:tav>
                                        <p:tav tm="100000">
                                          <p:val>
                                            <p:strVal val="#ppt_x"/>
                                          </p:val>
                                        </p:tav>
                                      </p:tavLst>
                                    </p:anim>
                                    <p:anim calcmode="lin" valueType="num">
                                      <p:cBhvr additive="base">
                                        <p:cTn id="62"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zh-CN" dirty="0" smtClean="0"/>
              <a:t>FBK-2</a:t>
            </a:r>
            <a:r>
              <a:rPr lang="zh-CN" altLang="en-US" dirty="0"/>
              <a:t>软</a:t>
            </a:r>
            <a:r>
              <a:rPr lang="zh-CN" altLang="en-US" dirty="0" smtClean="0"/>
              <a:t>件架构</a:t>
            </a:r>
            <a:r>
              <a:rPr lang="en-US" altLang="zh-CN" dirty="0" smtClean="0"/>
              <a:t>—</a:t>
            </a:r>
            <a:r>
              <a:rPr lang="zh-CN" altLang="en-US" dirty="0" smtClean="0"/>
              <a:t>应用</a:t>
            </a:r>
            <a:endParaRPr lang="en-US" altLang="zh-CN" dirty="0"/>
          </a:p>
        </p:txBody>
      </p:sp>
      <p:sp>
        <p:nvSpPr>
          <p:cNvPr id="3" name="Foliennummernplatzhalter 2"/>
          <p:cNvSpPr>
            <a:spLocks noGrp="1"/>
          </p:cNvSpPr>
          <p:nvPr>
            <p:ph type="sldNum" sz="quarter" idx="11"/>
          </p:nvPr>
        </p:nvSpPr>
        <p:spPr/>
        <p:txBody>
          <a:bodyPr/>
          <a:lstStyle/>
          <a:p>
            <a:fld id="{C92A5BE7-F7C7-4962-87DA-9D94C7457F71}" type="slidenum">
              <a:rPr lang="en-US" smtClean="0">
                <a:solidFill>
                  <a:srgbClr val="000000">
                    <a:tint val="75000"/>
                  </a:srgbClr>
                </a:solidFill>
              </a:rPr>
              <a:pPr/>
              <a:t>29</a:t>
            </a:fld>
            <a:endParaRPr lang="en-US">
              <a:solidFill>
                <a:srgbClr val="000000">
                  <a:tint val="75000"/>
                </a:srgbClr>
              </a:solidFill>
            </a:endParaRPr>
          </a:p>
        </p:txBody>
      </p:sp>
      <p:sp>
        <p:nvSpPr>
          <p:cNvPr id="7" name="内容占位符 6"/>
          <p:cNvSpPr>
            <a:spLocks noGrp="1"/>
          </p:cNvSpPr>
          <p:nvPr>
            <p:ph idx="1"/>
          </p:nvPr>
        </p:nvSpPr>
        <p:spPr/>
        <p:txBody>
          <a:bodyPr/>
          <a:lstStyle/>
          <a:p>
            <a:r>
              <a:rPr lang="en-US" altLang="zh-CN" dirty="0"/>
              <a:t>v</a:t>
            </a:r>
            <a:r>
              <a:rPr lang="en-US" altLang="zh-CN" dirty="0" smtClean="0"/>
              <a:t>iews.dat </a:t>
            </a:r>
            <a:r>
              <a:rPr lang="zh-CN" altLang="en-US" dirty="0" smtClean="0"/>
              <a:t>文件</a:t>
            </a:r>
            <a:endParaRPr lang="en-US" altLang="zh-CN" dirty="0" smtClean="0"/>
          </a:p>
          <a:p>
            <a:pPr lvl="1"/>
            <a:r>
              <a:rPr lang="zh-CN" altLang="en-US" dirty="0" smtClean="0"/>
              <a:t>对客户</a:t>
            </a:r>
            <a:r>
              <a:rPr lang="en-US" altLang="zh-CN" dirty="0" smtClean="0"/>
              <a:t>TB</a:t>
            </a:r>
            <a:r>
              <a:rPr lang="zh-CN" altLang="en-US" dirty="0" smtClean="0"/>
              <a:t>块中 </a:t>
            </a:r>
            <a:r>
              <a:rPr lang="en-US" altLang="zh-CN" dirty="0" smtClean="0"/>
              <a:t>View Object</a:t>
            </a:r>
            <a:r>
              <a:rPr lang="zh-CN" altLang="en-US" dirty="0" smtClean="0"/>
              <a:t>的定义</a:t>
            </a:r>
            <a:endParaRPr lang="en-US" altLang="zh-CN" dirty="0" smtClean="0"/>
          </a:p>
          <a:p>
            <a:pPr marL="255588" lvl="1" indent="0">
              <a:buNone/>
            </a:pPr>
            <a:endParaRPr lang="en-US" altLang="zh-CN" dirty="0" smtClean="0"/>
          </a:p>
          <a:p>
            <a:r>
              <a:rPr lang="en-US" altLang="zh-CN" dirty="0"/>
              <a:t>stdStructs.dat</a:t>
            </a:r>
          </a:p>
          <a:p>
            <a:pPr lvl="1"/>
            <a:r>
              <a:rPr lang="en-US" altLang="zh-CN" dirty="0"/>
              <a:t>FF</a:t>
            </a:r>
            <a:r>
              <a:rPr lang="zh-CN" altLang="en-US" dirty="0"/>
              <a:t>标准的数据结构体</a:t>
            </a:r>
            <a:r>
              <a:rPr lang="en-US" altLang="zh-CN" dirty="0"/>
              <a:t>(</a:t>
            </a:r>
            <a:r>
              <a:rPr lang="en-US" altLang="zh-CN" dirty="0" err="1"/>
              <a:t>Struct</a:t>
            </a:r>
            <a:r>
              <a:rPr lang="en-US" altLang="zh-CN" dirty="0"/>
              <a:t>)</a:t>
            </a:r>
            <a:r>
              <a:rPr lang="zh-CN" altLang="en-US" dirty="0"/>
              <a:t>的定</a:t>
            </a:r>
            <a:r>
              <a:rPr lang="zh-CN" altLang="en-US" dirty="0" smtClean="0"/>
              <a:t>义</a:t>
            </a:r>
            <a:endParaRPr lang="en-US" altLang="zh-CN" dirty="0" smtClean="0"/>
          </a:p>
          <a:p>
            <a:pPr lvl="1"/>
            <a:r>
              <a:rPr lang="en-US" altLang="zh-CN" dirty="0"/>
              <a:t>STANDARD_STRUCT FLOAT_S 2 UNSIGNED8,1 </a:t>
            </a:r>
            <a:r>
              <a:rPr lang="en-US" altLang="zh-CN" dirty="0" smtClean="0"/>
              <a:t>FLOATING_POINT,4</a:t>
            </a:r>
          </a:p>
          <a:p>
            <a:pPr marL="255588" lvl="1" indent="0">
              <a:buNone/>
            </a:pPr>
            <a:endParaRPr lang="en-US" altLang="zh-CN" dirty="0" smtClean="0"/>
          </a:p>
          <a:p>
            <a:pPr lvl="1"/>
            <a:endParaRPr lang="en-US" altLang="zh-CN" dirty="0"/>
          </a:p>
          <a:p>
            <a:pPr marL="255588" lvl="1" indent="0">
              <a:buNone/>
            </a:pPr>
            <a:endParaRPr lang="en-US" altLang="zh-CN" dirty="0" smtClean="0"/>
          </a:p>
          <a:p>
            <a:pPr marL="255588" lvl="1" indent="0">
              <a:buNone/>
            </a:pPr>
            <a:endParaRPr lang="en-US" altLang="zh-CN" dirty="0" smtClean="0"/>
          </a:p>
          <a:p>
            <a:pPr marL="255588" lvl="1" indent="0">
              <a:buNone/>
            </a:pPr>
            <a:endParaRPr lang="en-US" altLang="zh-CN" dirty="0" smtClean="0"/>
          </a:p>
          <a:p>
            <a:r>
              <a:rPr lang="en-US" altLang="zh-CN" dirty="0" smtClean="0"/>
              <a:t>GenVFD_FF.exe</a:t>
            </a:r>
          </a:p>
          <a:p>
            <a:pPr lvl="1"/>
            <a:r>
              <a:rPr lang="zh-CN" altLang="en-US" dirty="0"/>
              <a:t>用</a:t>
            </a:r>
            <a:r>
              <a:rPr lang="zh-CN" altLang="en-US" dirty="0" smtClean="0"/>
              <a:t>于生成</a:t>
            </a:r>
            <a:r>
              <a:rPr lang="en-US" altLang="zh-CN" dirty="0" smtClean="0"/>
              <a:t>VFD(Virtual Field Device)</a:t>
            </a:r>
            <a:r>
              <a:rPr lang="zh-CN" altLang="en-US" dirty="0" smtClean="0"/>
              <a:t>数据库</a:t>
            </a:r>
            <a:endParaRPr lang="en-US" altLang="zh-CN" dirty="0"/>
          </a:p>
          <a:p>
            <a:pPr lvl="1"/>
            <a:r>
              <a:rPr lang="zh-CN" altLang="en-US" dirty="0" smtClean="0"/>
              <a:t>在链接编译过程中自动生成</a:t>
            </a:r>
            <a:endParaRPr lang="en-US" altLang="zh-CN" dirty="0" smtClean="0"/>
          </a:p>
          <a:p>
            <a:pPr lvl="2">
              <a:buNone/>
            </a:pPr>
            <a:endParaRPr lang="zh-CN" altLang="en-US" dirty="0"/>
          </a:p>
        </p:txBody>
      </p:sp>
      <p:sp>
        <p:nvSpPr>
          <p:cNvPr id="5" name="Rectangular Callout 4"/>
          <p:cNvSpPr/>
          <p:nvPr/>
        </p:nvSpPr>
        <p:spPr>
          <a:xfrm>
            <a:off x="1238433" y="2876360"/>
            <a:ext cx="838942" cy="461639"/>
          </a:xfrm>
          <a:prstGeom prst="wedgeRectCallout">
            <a:avLst>
              <a:gd name="adj1" fmla="val -11124"/>
              <a:gd name="adj2" fmla="val -124430"/>
            </a:avLst>
          </a:prstGeom>
          <a:solidFill>
            <a:srgbClr val="BEBDDE"/>
          </a:solidFill>
          <a:ln w="19050">
            <a:solidFill>
              <a:schemeClr val="tx1"/>
            </a:solidFill>
          </a:ln>
        </p:spPr>
        <p:txBody>
          <a:bodyPr rtlCol="0" anchor="ctr">
            <a:noAutofit/>
          </a:bodyPr>
          <a:lstStyle/>
          <a:p>
            <a:pPr marR="0" algn="l" defTabSz="914400" rtl="0" eaLnBrk="1" fontAlgn="base" latinLnBrk="0" hangingPunct="1">
              <a:lnSpc>
                <a:spcPct val="100000"/>
              </a:lnSpc>
              <a:spcBef>
                <a:spcPct val="20000"/>
              </a:spcBef>
              <a:spcAft>
                <a:spcPct val="0"/>
              </a:spcAft>
              <a:buClr>
                <a:srgbClr val="282391"/>
              </a:buClr>
              <a:buSzTx/>
              <a:tabLst/>
            </a:pPr>
            <a:r>
              <a:rPr kumimoji="0" lang="zh-CN" altLang="en-US" sz="1200" b="0" i="0" u="none" strike="noStrike" kern="0" cap="none" spc="0" normalizeH="0" baseline="0" noProof="0" dirty="0" smtClean="0">
                <a:ln>
                  <a:noFill/>
                </a:ln>
                <a:solidFill>
                  <a:srgbClr val="000000"/>
                </a:solidFill>
                <a:effectLst/>
                <a:uLnTx/>
                <a:uFillTx/>
                <a:latin typeface="Arial"/>
                <a:ea typeface="+mn-ea"/>
                <a:cs typeface="+mn-cs"/>
              </a:rPr>
              <a:t>标准的结构体</a:t>
            </a:r>
            <a:endParaRPr kumimoji="0" lang="en-US" sz="1200" b="0" i="0" u="none" strike="noStrike" kern="0" cap="none" spc="0" normalizeH="0" baseline="0" noProof="0" dirty="0" smtClean="0">
              <a:ln>
                <a:noFill/>
              </a:ln>
              <a:solidFill>
                <a:srgbClr val="000000"/>
              </a:solidFill>
              <a:effectLst/>
              <a:uLnTx/>
              <a:uFillTx/>
              <a:latin typeface="Arial"/>
              <a:ea typeface="+mn-ea"/>
              <a:cs typeface="+mn-cs"/>
            </a:endParaRPr>
          </a:p>
        </p:txBody>
      </p:sp>
      <p:sp>
        <p:nvSpPr>
          <p:cNvPr id="8" name="Rectangular Callout 7"/>
          <p:cNvSpPr/>
          <p:nvPr/>
        </p:nvSpPr>
        <p:spPr>
          <a:xfrm>
            <a:off x="2615951" y="2877840"/>
            <a:ext cx="491233" cy="461639"/>
          </a:xfrm>
          <a:prstGeom prst="wedgeRectCallout">
            <a:avLst>
              <a:gd name="adj1" fmla="val -11124"/>
              <a:gd name="adj2" fmla="val -124430"/>
            </a:avLst>
          </a:prstGeom>
          <a:solidFill>
            <a:srgbClr val="BEBDDE"/>
          </a:solidFill>
          <a:ln w="19050">
            <a:solidFill>
              <a:schemeClr val="tx1"/>
            </a:solidFill>
          </a:ln>
        </p:spPr>
        <p:txBody>
          <a:bodyPr rtlCol="0" anchor="ctr">
            <a:noAutofit/>
          </a:bodyPr>
          <a:lstStyle/>
          <a:p>
            <a:pPr marR="0" algn="l" defTabSz="914400" rtl="0" eaLnBrk="1" fontAlgn="base" latinLnBrk="0" hangingPunct="1">
              <a:lnSpc>
                <a:spcPct val="100000"/>
              </a:lnSpc>
              <a:spcBef>
                <a:spcPct val="20000"/>
              </a:spcBef>
              <a:spcAft>
                <a:spcPct val="0"/>
              </a:spcAft>
              <a:buClr>
                <a:srgbClr val="282391"/>
              </a:buClr>
              <a:buSzTx/>
              <a:tabLst/>
            </a:pPr>
            <a:r>
              <a:rPr kumimoji="0" lang="zh-CN" altLang="en-US" sz="1200" b="0" i="0" u="none" strike="noStrike" kern="0" cap="none" spc="0" normalizeH="0" baseline="0" noProof="0" dirty="0" smtClean="0">
                <a:ln>
                  <a:noFill/>
                </a:ln>
                <a:solidFill>
                  <a:srgbClr val="000000"/>
                </a:solidFill>
                <a:effectLst/>
                <a:uLnTx/>
                <a:uFillTx/>
                <a:latin typeface="Arial"/>
                <a:ea typeface="+mn-ea"/>
                <a:cs typeface="+mn-cs"/>
              </a:rPr>
              <a:t>名字</a:t>
            </a:r>
            <a:endParaRPr kumimoji="0" lang="en-US" sz="1200" b="0" i="0" u="none" strike="noStrike" kern="0" cap="none" spc="0" normalizeH="0" baseline="0" noProof="0" dirty="0" smtClean="0">
              <a:ln>
                <a:noFill/>
              </a:ln>
              <a:solidFill>
                <a:srgbClr val="000000"/>
              </a:solidFill>
              <a:effectLst/>
              <a:uLnTx/>
              <a:uFillTx/>
              <a:latin typeface="Arial"/>
              <a:ea typeface="+mn-ea"/>
              <a:cs typeface="+mn-cs"/>
            </a:endParaRPr>
          </a:p>
        </p:txBody>
      </p:sp>
      <p:sp>
        <p:nvSpPr>
          <p:cNvPr id="9" name="Rectangular Callout 8"/>
          <p:cNvSpPr/>
          <p:nvPr/>
        </p:nvSpPr>
        <p:spPr>
          <a:xfrm>
            <a:off x="3660555" y="1421906"/>
            <a:ext cx="775319" cy="461639"/>
          </a:xfrm>
          <a:prstGeom prst="wedgeRectCallout">
            <a:avLst>
              <a:gd name="adj1" fmla="val -72519"/>
              <a:gd name="adj2" fmla="val 127493"/>
            </a:avLst>
          </a:prstGeom>
          <a:solidFill>
            <a:srgbClr val="BEBDDE"/>
          </a:solidFill>
          <a:ln w="19050">
            <a:solidFill>
              <a:schemeClr val="tx1"/>
            </a:solidFill>
          </a:ln>
        </p:spPr>
        <p:txBody>
          <a:bodyPr rtlCol="0" anchor="ctr">
            <a:noAutofit/>
          </a:bodyPr>
          <a:lstStyle/>
          <a:p>
            <a:pPr marR="0" algn="l" defTabSz="914400" rtl="0" eaLnBrk="1" fontAlgn="base" latinLnBrk="0" hangingPunct="1">
              <a:lnSpc>
                <a:spcPct val="100000"/>
              </a:lnSpc>
              <a:spcBef>
                <a:spcPct val="20000"/>
              </a:spcBef>
              <a:spcAft>
                <a:spcPct val="0"/>
              </a:spcAft>
              <a:buClr>
                <a:srgbClr val="282391"/>
              </a:buClr>
              <a:buSzTx/>
              <a:tabLst/>
            </a:pPr>
            <a:r>
              <a:rPr lang="zh-CN" altLang="en-US" sz="1200" kern="0" noProof="0" dirty="0">
                <a:solidFill>
                  <a:srgbClr val="000000"/>
                </a:solidFill>
                <a:latin typeface="Arial"/>
                <a:cs typeface="+mn-cs"/>
              </a:rPr>
              <a:t>两</a:t>
            </a:r>
            <a:r>
              <a:rPr lang="zh-CN" altLang="en-US" sz="1200" kern="0" noProof="0" dirty="0" smtClean="0">
                <a:solidFill>
                  <a:srgbClr val="000000"/>
                </a:solidFill>
                <a:latin typeface="Arial"/>
                <a:cs typeface="+mn-cs"/>
              </a:rPr>
              <a:t>个参数</a:t>
            </a:r>
            <a:endParaRPr kumimoji="0" lang="en-US" sz="1200" b="0" i="0" u="none" strike="noStrike" kern="0" cap="none" spc="0" normalizeH="0" baseline="0" noProof="0" dirty="0" smtClean="0">
              <a:ln>
                <a:noFill/>
              </a:ln>
              <a:solidFill>
                <a:srgbClr val="000000"/>
              </a:solidFill>
              <a:effectLst/>
              <a:uLnTx/>
              <a:uFillTx/>
              <a:latin typeface="Arial"/>
              <a:ea typeface="+mn-ea"/>
              <a:cs typeface="+mn-cs"/>
            </a:endParaRPr>
          </a:p>
        </p:txBody>
      </p:sp>
      <p:sp>
        <p:nvSpPr>
          <p:cNvPr id="10" name="Rectangular Callout 9"/>
          <p:cNvSpPr/>
          <p:nvPr/>
        </p:nvSpPr>
        <p:spPr>
          <a:xfrm>
            <a:off x="3783364" y="2849730"/>
            <a:ext cx="606643" cy="461641"/>
          </a:xfrm>
          <a:prstGeom prst="wedgeRectCallout">
            <a:avLst>
              <a:gd name="adj1" fmla="val -11124"/>
              <a:gd name="adj2" fmla="val -124430"/>
            </a:avLst>
          </a:prstGeom>
          <a:solidFill>
            <a:srgbClr val="BEBDDE"/>
          </a:solidFill>
          <a:ln w="19050">
            <a:solidFill>
              <a:schemeClr val="tx1"/>
            </a:solidFill>
          </a:ln>
        </p:spPr>
        <p:txBody>
          <a:bodyPr rtlCol="0" anchor="ctr">
            <a:noAutofit/>
          </a:bodyPr>
          <a:lstStyle/>
          <a:p>
            <a:pPr marR="0" algn="l" defTabSz="914400" rtl="0" eaLnBrk="1" fontAlgn="base" latinLnBrk="0" hangingPunct="1">
              <a:lnSpc>
                <a:spcPct val="100000"/>
              </a:lnSpc>
              <a:spcBef>
                <a:spcPct val="20000"/>
              </a:spcBef>
              <a:spcAft>
                <a:spcPct val="0"/>
              </a:spcAft>
              <a:buClr>
                <a:srgbClr val="282391"/>
              </a:buClr>
              <a:buSzTx/>
              <a:tabLst/>
            </a:pPr>
            <a:r>
              <a:rPr kumimoji="0" lang="zh-CN" altLang="en-US" sz="1200" b="0" i="0" u="none" strike="noStrike" kern="0" cap="none" spc="0" normalizeH="0" baseline="0" noProof="0" dirty="0" smtClean="0">
                <a:ln>
                  <a:noFill/>
                </a:ln>
                <a:solidFill>
                  <a:srgbClr val="000000"/>
                </a:solidFill>
                <a:effectLst/>
                <a:uLnTx/>
                <a:uFillTx/>
                <a:latin typeface="Arial"/>
                <a:ea typeface="+mn-ea"/>
                <a:cs typeface="+mn-cs"/>
              </a:rPr>
              <a:t>类型</a:t>
            </a:r>
            <a:endParaRPr kumimoji="0" lang="en-US" sz="1200" b="0" i="0" u="none" strike="noStrike" kern="0" cap="none" spc="0" normalizeH="0" baseline="0" noProof="0" dirty="0" smtClean="0">
              <a:ln>
                <a:noFill/>
              </a:ln>
              <a:solidFill>
                <a:srgbClr val="000000"/>
              </a:solidFill>
              <a:effectLst/>
              <a:uLnTx/>
              <a:uFillTx/>
              <a:latin typeface="Arial"/>
              <a:ea typeface="+mn-ea"/>
              <a:cs typeface="+mn-cs"/>
            </a:endParaRPr>
          </a:p>
        </p:txBody>
      </p:sp>
      <p:sp>
        <p:nvSpPr>
          <p:cNvPr id="11" name="Rectangular Callout 10"/>
          <p:cNvSpPr/>
          <p:nvPr/>
        </p:nvSpPr>
        <p:spPr>
          <a:xfrm>
            <a:off x="5547063" y="2849729"/>
            <a:ext cx="489754" cy="461641"/>
          </a:xfrm>
          <a:prstGeom prst="wedgeRectCallout">
            <a:avLst>
              <a:gd name="adj1" fmla="val -11124"/>
              <a:gd name="adj2" fmla="val -124430"/>
            </a:avLst>
          </a:prstGeom>
          <a:solidFill>
            <a:srgbClr val="BEBDDE"/>
          </a:solidFill>
          <a:ln w="19050">
            <a:solidFill>
              <a:schemeClr val="tx1"/>
            </a:solidFill>
          </a:ln>
        </p:spPr>
        <p:txBody>
          <a:bodyPr rtlCol="0" anchor="ctr">
            <a:noAutofit/>
          </a:bodyPr>
          <a:lstStyle/>
          <a:p>
            <a:pPr marR="0" algn="l" defTabSz="914400" rtl="0" eaLnBrk="1" fontAlgn="base" latinLnBrk="0" hangingPunct="1">
              <a:lnSpc>
                <a:spcPct val="100000"/>
              </a:lnSpc>
              <a:spcBef>
                <a:spcPct val="20000"/>
              </a:spcBef>
              <a:spcAft>
                <a:spcPct val="0"/>
              </a:spcAft>
              <a:buClr>
                <a:srgbClr val="282391"/>
              </a:buClr>
              <a:buSzTx/>
              <a:tabLst/>
            </a:pPr>
            <a:r>
              <a:rPr kumimoji="0" lang="zh-CN" altLang="en-US" sz="1200" b="0" i="0" u="none" strike="noStrike" kern="0" cap="none" spc="0" normalizeH="0" baseline="0" noProof="0" dirty="0" smtClean="0">
                <a:ln>
                  <a:noFill/>
                </a:ln>
                <a:solidFill>
                  <a:srgbClr val="000000"/>
                </a:solidFill>
                <a:effectLst/>
                <a:uLnTx/>
                <a:uFillTx/>
                <a:latin typeface="Arial"/>
                <a:ea typeface="+mn-ea"/>
                <a:cs typeface="+mn-cs"/>
              </a:rPr>
              <a:t>类型</a:t>
            </a:r>
            <a:endParaRPr kumimoji="0" lang="en-US" sz="1200" b="0" i="0" u="none" strike="noStrike" kern="0" cap="none" spc="0" normalizeH="0" baseline="0" noProof="0" dirty="0" smtClean="0">
              <a:ln>
                <a:noFill/>
              </a:ln>
              <a:solidFill>
                <a:srgbClr val="000000"/>
              </a:solidFill>
              <a:effectLst/>
              <a:uLnTx/>
              <a:uFillTx/>
              <a:latin typeface="Arial"/>
              <a:ea typeface="+mn-ea"/>
              <a:cs typeface="+mn-cs"/>
            </a:endParaRPr>
          </a:p>
        </p:txBody>
      </p:sp>
      <p:sp>
        <p:nvSpPr>
          <p:cNvPr id="12" name="Rectangular Callout 11"/>
          <p:cNvSpPr/>
          <p:nvPr/>
        </p:nvSpPr>
        <p:spPr>
          <a:xfrm>
            <a:off x="4888634" y="1421906"/>
            <a:ext cx="658430" cy="461639"/>
          </a:xfrm>
          <a:prstGeom prst="wedgeRectCallout">
            <a:avLst>
              <a:gd name="adj1" fmla="val -72519"/>
              <a:gd name="adj2" fmla="val 127493"/>
            </a:avLst>
          </a:prstGeom>
          <a:solidFill>
            <a:srgbClr val="BEBDDE"/>
          </a:solidFill>
          <a:ln w="19050">
            <a:solidFill>
              <a:schemeClr val="tx1"/>
            </a:solidFill>
          </a:ln>
        </p:spPr>
        <p:txBody>
          <a:bodyPr rtlCol="0" anchor="ctr">
            <a:noAutofit/>
          </a:bodyPr>
          <a:lstStyle/>
          <a:p>
            <a:pPr marR="0" algn="l" defTabSz="914400" rtl="0" eaLnBrk="1" fontAlgn="base" latinLnBrk="0" hangingPunct="1">
              <a:lnSpc>
                <a:spcPct val="100000"/>
              </a:lnSpc>
              <a:spcBef>
                <a:spcPct val="20000"/>
              </a:spcBef>
              <a:spcAft>
                <a:spcPct val="0"/>
              </a:spcAft>
              <a:buClr>
                <a:srgbClr val="282391"/>
              </a:buClr>
              <a:buSzTx/>
              <a:tabLst/>
            </a:pPr>
            <a:r>
              <a:rPr kumimoji="0" lang="zh-CN" altLang="en-US" sz="1200" b="0" i="0" u="none" strike="noStrike" kern="0" cap="none" spc="0" normalizeH="0" baseline="0" noProof="0" dirty="0" smtClean="0">
                <a:ln>
                  <a:noFill/>
                </a:ln>
                <a:solidFill>
                  <a:srgbClr val="000000"/>
                </a:solidFill>
                <a:effectLst/>
                <a:uLnTx/>
                <a:uFillTx/>
                <a:latin typeface="Arial"/>
                <a:ea typeface="+mn-ea"/>
                <a:cs typeface="+mn-cs"/>
              </a:rPr>
              <a:t>一个字节</a:t>
            </a:r>
            <a:r>
              <a:rPr kumimoji="0" lang="en-US" altLang="zh-CN" sz="1200" b="0" i="0" u="none" strike="noStrike" kern="0" cap="none" spc="0" normalizeH="0" baseline="0" noProof="0" dirty="0" smtClean="0">
                <a:ln>
                  <a:noFill/>
                </a:ln>
                <a:solidFill>
                  <a:srgbClr val="000000"/>
                </a:solidFill>
                <a:effectLst/>
                <a:uLnTx/>
                <a:uFillTx/>
                <a:latin typeface="Arial"/>
                <a:ea typeface="+mn-ea"/>
                <a:cs typeface="+mn-cs"/>
              </a:rPr>
              <a:t>(size)</a:t>
            </a:r>
            <a:endParaRPr kumimoji="0" lang="en-US" sz="1200" b="0" i="0" u="none" strike="noStrike" kern="0" cap="none" spc="0" normalizeH="0" baseline="0" noProof="0" dirty="0" smtClean="0">
              <a:ln>
                <a:noFill/>
              </a:ln>
              <a:solidFill>
                <a:srgbClr val="000000"/>
              </a:solidFill>
              <a:effectLst/>
              <a:uLnTx/>
              <a:uFillTx/>
              <a:latin typeface="Arial"/>
              <a:ea typeface="+mn-ea"/>
              <a:cs typeface="+mn-cs"/>
            </a:endParaRPr>
          </a:p>
        </p:txBody>
      </p:sp>
      <p:sp>
        <p:nvSpPr>
          <p:cNvPr id="13" name="Rectangular Callout 12"/>
          <p:cNvSpPr/>
          <p:nvPr/>
        </p:nvSpPr>
        <p:spPr>
          <a:xfrm>
            <a:off x="6640495" y="1450018"/>
            <a:ext cx="775319" cy="461639"/>
          </a:xfrm>
          <a:prstGeom prst="wedgeRectCallout">
            <a:avLst>
              <a:gd name="adj1" fmla="val -72519"/>
              <a:gd name="adj2" fmla="val 127493"/>
            </a:avLst>
          </a:prstGeom>
          <a:solidFill>
            <a:srgbClr val="BEBDDE"/>
          </a:solidFill>
          <a:ln w="19050">
            <a:solidFill>
              <a:schemeClr val="tx1"/>
            </a:solidFill>
          </a:ln>
        </p:spPr>
        <p:txBody>
          <a:bodyPr rtlCol="0" anchor="ctr">
            <a:noAutofit/>
          </a:bodyPr>
          <a:lstStyle/>
          <a:p>
            <a:pPr marR="0" algn="l" defTabSz="914400" rtl="0" eaLnBrk="1" fontAlgn="base" latinLnBrk="0" hangingPunct="1">
              <a:lnSpc>
                <a:spcPct val="100000"/>
              </a:lnSpc>
              <a:spcBef>
                <a:spcPct val="20000"/>
              </a:spcBef>
              <a:spcAft>
                <a:spcPct val="0"/>
              </a:spcAft>
              <a:buClr>
                <a:srgbClr val="282391"/>
              </a:buClr>
              <a:buSzTx/>
              <a:tabLst/>
            </a:pPr>
            <a:r>
              <a:rPr lang="zh-CN" altLang="en-US" sz="1200" kern="0" dirty="0">
                <a:solidFill>
                  <a:srgbClr val="000000"/>
                </a:solidFill>
                <a:latin typeface="Arial"/>
                <a:cs typeface="+mn-cs"/>
              </a:rPr>
              <a:t>四</a:t>
            </a:r>
            <a:r>
              <a:rPr kumimoji="0" lang="zh-CN" altLang="en-US" sz="1200" b="0" i="0" u="none" strike="noStrike" kern="0" cap="none" spc="0" normalizeH="0" baseline="0" noProof="0" dirty="0" smtClean="0">
                <a:ln>
                  <a:noFill/>
                </a:ln>
                <a:solidFill>
                  <a:srgbClr val="000000"/>
                </a:solidFill>
                <a:effectLst/>
                <a:uLnTx/>
                <a:uFillTx/>
                <a:latin typeface="Arial"/>
                <a:ea typeface="+mn-ea"/>
                <a:cs typeface="+mn-cs"/>
              </a:rPr>
              <a:t>个字节</a:t>
            </a:r>
            <a:r>
              <a:rPr kumimoji="0" lang="en-US" altLang="zh-CN" sz="1200" b="0" i="0" u="none" strike="noStrike" kern="0" cap="none" spc="0" normalizeH="0" baseline="0" noProof="0" dirty="0" smtClean="0">
                <a:ln>
                  <a:noFill/>
                </a:ln>
                <a:solidFill>
                  <a:srgbClr val="000000"/>
                </a:solidFill>
                <a:effectLst/>
                <a:uLnTx/>
                <a:uFillTx/>
                <a:latin typeface="Arial"/>
                <a:ea typeface="+mn-ea"/>
                <a:cs typeface="+mn-cs"/>
              </a:rPr>
              <a:t>(size)</a:t>
            </a:r>
            <a:endParaRPr kumimoji="0" lang="en-US" sz="1200" b="0" i="0" u="none" strike="noStrike" kern="0" cap="none" spc="0" normalizeH="0" baseline="0" noProof="0" dirty="0" smtClean="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275864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 calcmode="lin" valueType="num">
                                      <p:cBhvr additive="base">
                                        <p:cTn id="1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anim calcmode="lin" valueType="num">
                                      <p:cBhvr additive="base">
                                        <p:cTn id="25"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anim calcmode="lin" valueType="num">
                                      <p:cBhvr additive="base">
                                        <p:cTn id="31"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11" end="11"/>
                                            </p:txEl>
                                          </p:spTgt>
                                        </p:tgtEl>
                                        <p:attrNameLst>
                                          <p:attrName>style.visibility</p:attrName>
                                        </p:attrNameLst>
                                      </p:cBhvr>
                                      <p:to>
                                        <p:strVal val="visible"/>
                                      </p:to>
                                    </p:set>
                                    <p:anim calcmode="lin" valueType="num">
                                      <p:cBhvr additive="base">
                                        <p:cTn id="37" dur="500" fill="hold"/>
                                        <p:tgtEl>
                                          <p:spTgt spid="7">
                                            <p:txEl>
                                              <p:pRg st="11" end="1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xEl>
                                              <p:pRg st="12" end="12"/>
                                            </p:txEl>
                                          </p:spTgt>
                                        </p:tgtEl>
                                        <p:attrNameLst>
                                          <p:attrName>style.visibility</p:attrName>
                                        </p:attrNameLst>
                                      </p:cBhvr>
                                      <p:to>
                                        <p:strVal val="visible"/>
                                      </p:to>
                                    </p:set>
                                    <p:anim calcmode="lin" valueType="num">
                                      <p:cBhvr additive="base">
                                        <p:cTn id="43" dur="500" fill="hold"/>
                                        <p:tgtEl>
                                          <p:spTgt spid="7">
                                            <p:txEl>
                                              <p:pRg st="12" end="1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
                                            <p:txEl>
                                              <p:pRg st="13" end="13"/>
                                            </p:txEl>
                                          </p:spTgt>
                                        </p:tgtEl>
                                        <p:attrNameLst>
                                          <p:attrName>style.visibility</p:attrName>
                                        </p:attrNameLst>
                                      </p:cBhvr>
                                      <p:to>
                                        <p:strVal val="visible"/>
                                      </p:to>
                                    </p:set>
                                    <p:anim calcmode="lin" valueType="num">
                                      <p:cBhvr additive="base">
                                        <p:cTn id="49" dur="500" fill="hold"/>
                                        <p:tgtEl>
                                          <p:spTgt spid="7">
                                            <p:txEl>
                                              <p:pRg st="13" end="1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
                                        </p:tgtEl>
                                        <p:attrNameLst>
                                          <p:attrName>style.visibility</p:attrName>
                                        </p:attrNameLst>
                                      </p:cBhvr>
                                      <p:to>
                                        <p:strVal val="visible"/>
                                      </p:to>
                                    </p:set>
                                    <p:anim calcmode="lin" valueType="num">
                                      <p:cBhvr additive="base">
                                        <p:cTn id="55" dur="500" fill="hold"/>
                                        <p:tgtEl>
                                          <p:spTgt spid="5"/>
                                        </p:tgtEl>
                                        <p:attrNameLst>
                                          <p:attrName>ppt_x</p:attrName>
                                        </p:attrNameLst>
                                      </p:cBhvr>
                                      <p:tavLst>
                                        <p:tav tm="0">
                                          <p:val>
                                            <p:strVal val="#ppt_x"/>
                                          </p:val>
                                        </p:tav>
                                        <p:tav tm="100000">
                                          <p:val>
                                            <p:strVal val="#ppt_x"/>
                                          </p:val>
                                        </p:tav>
                                      </p:tavLst>
                                    </p:anim>
                                    <p:anim calcmode="lin" valueType="num">
                                      <p:cBhvr additive="base">
                                        <p:cTn id="5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8"/>
                                        </p:tgtEl>
                                        <p:attrNameLst>
                                          <p:attrName>style.visibility</p:attrName>
                                        </p:attrNameLst>
                                      </p:cBhvr>
                                      <p:to>
                                        <p:strVal val="visible"/>
                                      </p:to>
                                    </p:set>
                                    <p:anim calcmode="lin" valueType="num">
                                      <p:cBhvr additive="base">
                                        <p:cTn id="61" dur="500" fill="hold"/>
                                        <p:tgtEl>
                                          <p:spTgt spid="8"/>
                                        </p:tgtEl>
                                        <p:attrNameLst>
                                          <p:attrName>ppt_x</p:attrName>
                                        </p:attrNameLst>
                                      </p:cBhvr>
                                      <p:tavLst>
                                        <p:tav tm="0">
                                          <p:val>
                                            <p:strVal val="#ppt_x"/>
                                          </p:val>
                                        </p:tav>
                                        <p:tav tm="100000">
                                          <p:val>
                                            <p:strVal val="#ppt_x"/>
                                          </p:val>
                                        </p:tav>
                                      </p:tavLst>
                                    </p:anim>
                                    <p:anim calcmode="lin" valueType="num">
                                      <p:cBhvr additive="base">
                                        <p:cTn id="6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9"/>
                                        </p:tgtEl>
                                        <p:attrNameLst>
                                          <p:attrName>style.visibility</p:attrName>
                                        </p:attrNameLst>
                                      </p:cBhvr>
                                      <p:to>
                                        <p:strVal val="visible"/>
                                      </p:to>
                                    </p:set>
                                    <p:anim calcmode="lin" valueType="num">
                                      <p:cBhvr additive="base">
                                        <p:cTn id="67" dur="500" fill="hold"/>
                                        <p:tgtEl>
                                          <p:spTgt spid="9"/>
                                        </p:tgtEl>
                                        <p:attrNameLst>
                                          <p:attrName>ppt_x</p:attrName>
                                        </p:attrNameLst>
                                      </p:cBhvr>
                                      <p:tavLst>
                                        <p:tav tm="0">
                                          <p:val>
                                            <p:strVal val="#ppt_x"/>
                                          </p:val>
                                        </p:tav>
                                        <p:tav tm="100000">
                                          <p:val>
                                            <p:strVal val="#ppt_x"/>
                                          </p:val>
                                        </p:tav>
                                      </p:tavLst>
                                    </p:anim>
                                    <p:anim calcmode="lin" valueType="num">
                                      <p:cBhvr additive="base">
                                        <p:cTn id="6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0"/>
                                        </p:tgtEl>
                                        <p:attrNameLst>
                                          <p:attrName>style.visibility</p:attrName>
                                        </p:attrNameLst>
                                      </p:cBhvr>
                                      <p:to>
                                        <p:strVal val="visible"/>
                                      </p:to>
                                    </p:set>
                                    <p:anim calcmode="lin" valueType="num">
                                      <p:cBhvr additive="base">
                                        <p:cTn id="73" dur="500" fill="hold"/>
                                        <p:tgtEl>
                                          <p:spTgt spid="10"/>
                                        </p:tgtEl>
                                        <p:attrNameLst>
                                          <p:attrName>ppt_x</p:attrName>
                                        </p:attrNameLst>
                                      </p:cBhvr>
                                      <p:tavLst>
                                        <p:tav tm="0">
                                          <p:val>
                                            <p:strVal val="#ppt_x"/>
                                          </p:val>
                                        </p:tav>
                                        <p:tav tm="100000">
                                          <p:val>
                                            <p:strVal val="#ppt_x"/>
                                          </p:val>
                                        </p:tav>
                                      </p:tavLst>
                                    </p:anim>
                                    <p:anim calcmode="lin" valueType="num">
                                      <p:cBhvr additive="base">
                                        <p:cTn id="7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2"/>
                                        </p:tgtEl>
                                        <p:attrNameLst>
                                          <p:attrName>style.visibility</p:attrName>
                                        </p:attrNameLst>
                                      </p:cBhvr>
                                      <p:to>
                                        <p:strVal val="visible"/>
                                      </p:to>
                                    </p:set>
                                    <p:anim calcmode="lin" valueType="num">
                                      <p:cBhvr additive="base">
                                        <p:cTn id="79" dur="500" fill="hold"/>
                                        <p:tgtEl>
                                          <p:spTgt spid="12"/>
                                        </p:tgtEl>
                                        <p:attrNameLst>
                                          <p:attrName>ppt_x</p:attrName>
                                        </p:attrNameLst>
                                      </p:cBhvr>
                                      <p:tavLst>
                                        <p:tav tm="0">
                                          <p:val>
                                            <p:strVal val="#ppt_x"/>
                                          </p:val>
                                        </p:tav>
                                        <p:tav tm="100000">
                                          <p:val>
                                            <p:strVal val="#ppt_x"/>
                                          </p:val>
                                        </p:tav>
                                      </p:tavLst>
                                    </p:anim>
                                    <p:anim calcmode="lin" valueType="num">
                                      <p:cBhvr additive="base">
                                        <p:cTn id="8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1"/>
                                        </p:tgtEl>
                                        <p:attrNameLst>
                                          <p:attrName>style.visibility</p:attrName>
                                        </p:attrNameLst>
                                      </p:cBhvr>
                                      <p:to>
                                        <p:strVal val="visible"/>
                                      </p:to>
                                    </p:set>
                                    <p:anim calcmode="lin" valueType="num">
                                      <p:cBhvr additive="base">
                                        <p:cTn id="85" dur="500" fill="hold"/>
                                        <p:tgtEl>
                                          <p:spTgt spid="11"/>
                                        </p:tgtEl>
                                        <p:attrNameLst>
                                          <p:attrName>ppt_x</p:attrName>
                                        </p:attrNameLst>
                                      </p:cBhvr>
                                      <p:tavLst>
                                        <p:tav tm="0">
                                          <p:val>
                                            <p:strVal val="#ppt_x"/>
                                          </p:val>
                                        </p:tav>
                                        <p:tav tm="100000">
                                          <p:val>
                                            <p:strVal val="#ppt_x"/>
                                          </p:val>
                                        </p:tav>
                                      </p:tavLst>
                                    </p:anim>
                                    <p:anim calcmode="lin" valueType="num">
                                      <p:cBhvr additive="base">
                                        <p:cTn id="8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3"/>
                                        </p:tgtEl>
                                        <p:attrNameLst>
                                          <p:attrName>style.visibility</p:attrName>
                                        </p:attrNameLst>
                                      </p:cBhvr>
                                      <p:to>
                                        <p:strVal val="visible"/>
                                      </p:to>
                                    </p:set>
                                    <p:anim calcmode="lin" valueType="num">
                                      <p:cBhvr additive="base">
                                        <p:cTn id="91" dur="500" fill="hold"/>
                                        <p:tgtEl>
                                          <p:spTgt spid="13"/>
                                        </p:tgtEl>
                                        <p:attrNameLst>
                                          <p:attrName>ppt_x</p:attrName>
                                        </p:attrNameLst>
                                      </p:cBhvr>
                                      <p:tavLst>
                                        <p:tav tm="0">
                                          <p:val>
                                            <p:strVal val="#ppt_x"/>
                                          </p:val>
                                        </p:tav>
                                        <p:tav tm="100000">
                                          <p:val>
                                            <p:strVal val="#ppt_x"/>
                                          </p:val>
                                        </p:tav>
                                      </p:tavLst>
                                    </p:anim>
                                    <p:anim calcmode="lin" valueType="num">
                                      <p:cBhvr additive="base">
                                        <p:cTn id="9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0" grpId="0" animBg="1"/>
      <p:bldP spid="11" grpId="0" animBg="1"/>
      <p:bldP spid="12" grpId="0" animBg="1"/>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Agenda</a:t>
            </a:r>
            <a:endParaRPr lang="de-DE" dirty="0"/>
          </a:p>
        </p:txBody>
      </p:sp>
      <p:sp>
        <p:nvSpPr>
          <p:cNvPr id="3" name="Foliennummernplatzhalter 2"/>
          <p:cNvSpPr>
            <a:spLocks noGrp="1"/>
          </p:cNvSpPr>
          <p:nvPr>
            <p:ph type="sldNum" sz="quarter" idx="11"/>
          </p:nvPr>
        </p:nvSpPr>
        <p:spPr/>
        <p:txBody>
          <a:bodyPr/>
          <a:lstStyle/>
          <a:p>
            <a:fld id="{C92A5BE7-F7C7-4962-87DA-9D94C7457F71}" type="slidenum">
              <a:rPr lang="en-US" smtClean="0">
                <a:solidFill>
                  <a:srgbClr val="000000">
                    <a:tint val="75000"/>
                  </a:srgbClr>
                </a:solidFill>
              </a:rPr>
              <a:pPr/>
              <a:t>3</a:t>
            </a:fld>
            <a:endParaRPr lang="en-US">
              <a:solidFill>
                <a:srgbClr val="000000">
                  <a:tint val="75000"/>
                </a:srgbClr>
              </a:solidFill>
            </a:endParaRPr>
          </a:p>
        </p:txBody>
      </p:sp>
      <p:sp>
        <p:nvSpPr>
          <p:cNvPr id="4" name="Inhaltsplatzhalter 3"/>
          <p:cNvSpPr>
            <a:spLocks noGrp="1"/>
          </p:cNvSpPr>
          <p:nvPr>
            <p:ph idx="1"/>
          </p:nvPr>
        </p:nvSpPr>
        <p:spPr/>
        <p:txBody>
          <a:bodyPr/>
          <a:lstStyle/>
          <a:p>
            <a:r>
              <a:rPr lang="en-US" dirty="0" smtClean="0"/>
              <a:t>FBK2 </a:t>
            </a:r>
            <a:r>
              <a:rPr lang="zh-CN" altLang="en-US" dirty="0" smtClean="0"/>
              <a:t>硬件架构</a:t>
            </a:r>
            <a:r>
              <a:rPr lang="en-US" altLang="zh-CN" dirty="0" smtClean="0"/>
              <a:t>				</a:t>
            </a:r>
            <a:r>
              <a:rPr lang="en-US" dirty="0" smtClean="0"/>
              <a:t>(15min)				</a:t>
            </a:r>
          </a:p>
          <a:p>
            <a:r>
              <a:rPr lang="zh-CN" altLang="en-US" dirty="0" smtClean="0">
                <a:solidFill>
                  <a:schemeClr val="bg2"/>
                </a:solidFill>
              </a:rPr>
              <a:t>开发环境和工具</a:t>
            </a:r>
            <a:r>
              <a:rPr lang="en-US" altLang="zh-CN" dirty="0" smtClean="0">
                <a:solidFill>
                  <a:schemeClr val="bg2"/>
                </a:solidFill>
              </a:rPr>
              <a:t>			</a:t>
            </a:r>
            <a:r>
              <a:rPr lang="en-US" dirty="0" smtClean="0">
                <a:solidFill>
                  <a:schemeClr val="bg2"/>
                </a:solidFill>
              </a:rPr>
              <a:t>(45 min)			</a:t>
            </a:r>
          </a:p>
          <a:p>
            <a:r>
              <a:rPr lang="en-US" dirty="0" smtClean="0">
                <a:solidFill>
                  <a:schemeClr val="bg2"/>
                </a:solidFill>
              </a:rPr>
              <a:t>FBK</a:t>
            </a:r>
            <a:r>
              <a:rPr lang="en-US" altLang="zh-CN" dirty="0" smtClean="0">
                <a:solidFill>
                  <a:schemeClr val="bg2"/>
                </a:solidFill>
              </a:rPr>
              <a:t>2 </a:t>
            </a:r>
            <a:r>
              <a:rPr lang="zh-CN" altLang="en-US" dirty="0" smtClean="0">
                <a:solidFill>
                  <a:schemeClr val="bg2"/>
                </a:solidFill>
              </a:rPr>
              <a:t>软件架构</a:t>
            </a:r>
            <a:r>
              <a:rPr lang="en-US" altLang="zh-CN" dirty="0" smtClean="0">
                <a:solidFill>
                  <a:schemeClr val="bg2"/>
                </a:solidFill>
              </a:rPr>
              <a:t>				</a:t>
            </a:r>
            <a:r>
              <a:rPr lang="en-US" dirty="0" smtClean="0">
                <a:solidFill>
                  <a:schemeClr val="bg2"/>
                </a:solidFill>
              </a:rPr>
              <a:t>(60 min)				</a:t>
            </a:r>
          </a:p>
          <a:p>
            <a:r>
              <a:rPr lang="en-US" dirty="0" smtClean="0">
                <a:solidFill>
                  <a:schemeClr val="bg2"/>
                </a:solidFill>
              </a:rPr>
              <a:t>FBK2 HART Master			(60 min)				</a:t>
            </a:r>
          </a:p>
          <a:p>
            <a:r>
              <a:rPr lang="en-US" dirty="0" err="1" smtClean="0">
                <a:solidFill>
                  <a:schemeClr val="bg2"/>
                </a:solidFill>
              </a:rPr>
              <a:t>GenVFD</a:t>
            </a:r>
            <a:r>
              <a:rPr lang="en-US" dirty="0" smtClean="0">
                <a:solidFill>
                  <a:schemeClr val="bg2"/>
                </a:solidFill>
              </a:rPr>
              <a:t>—Guideline to Script File	(30 min)			</a:t>
            </a:r>
          </a:p>
          <a:p>
            <a:r>
              <a:rPr lang="en-US" dirty="0" smtClean="0">
                <a:solidFill>
                  <a:schemeClr val="bg2"/>
                </a:solidFill>
              </a:rPr>
              <a:t>Device Description—Guideline to Basic DD	(30 min)		</a:t>
            </a:r>
          </a:p>
          <a:p>
            <a:r>
              <a:rPr lang="en-US" dirty="0" smtClean="0">
                <a:solidFill>
                  <a:schemeClr val="bg2"/>
                </a:solidFill>
              </a:rPr>
              <a:t>Device Application—Guideline to Transducer Block	(60 min)	</a:t>
            </a:r>
          </a:p>
          <a:p>
            <a:r>
              <a:rPr lang="en-US" dirty="0" smtClean="0">
                <a:solidFill>
                  <a:schemeClr val="bg2"/>
                </a:solidFill>
              </a:rPr>
              <a:t>Device Application—Guideline to Resource Block	(30 min)		</a:t>
            </a:r>
          </a:p>
          <a:p>
            <a:r>
              <a:rPr lang="en-US" dirty="0" smtClean="0">
                <a:solidFill>
                  <a:schemeClr val="bg2"/>
                </a:solidFill>
              </a:rPr>
              <a:t>Device Application—Guideline to Field Diagnostics	(30 min)	</a:t>
            </a:r>
          </a:p>
          <a:p>
            <a:r>
              <a:rPr lang="en-US" dirty="0" smtClean="0">
                <a:solidFill>
                  <a:schemeClr val="bg2"/>
                </a:solidFill>
              </a:rPr>
              <a:t>Testing Proposals	(10 min)					</a:t>
            </a:r>
          </a:p>
          <a:p>
            <a:r>
              <a:rPr lang="en-US" dirty="0" smtClean="0">
                <a:solidFill>
                  <a:schemeClr val="bg2"/>
                </a:solidFill>
              </a:rPr>
              <a:t> Error Handling 	(20 min)						</a:t>
            </a:r>
          </a:p>
          <a:p>
            <a:r>
              <a:rPr lang="en-US" dirty="0" smtClean="0">
                <a:solidFill>
                  <a:schemeClr val="bg2"/>
                </a:solidFill>
              </a:rPr>
              <a:t> Alarms		(60min)	</a:t>
            </a:r>
            <a:endParaRPr lang="en-US" altLang="zh-CN" dirty="0">
              <a:solidFill>
                <a:schemeClr val="bg2"/>
              </a:solidFill>
            </a:endParaRPr>
          </a:p>
          <a:p>
            <a:endParaRPr lang="en-US" altLang="zh-CN" dirty="0" smtClean="0"/>
          </a:p>
          <a:p>
            <a:endParaRPr lang="de-DE" dirty="0"/>
          </a:p>
        </p:txBody>
      </p:sp>
    </p:spTree>
    <p:extLst>
      <p:ext uri="{BB962C8B-B14F-4D97-AF65-F5344CB8AC3E}">
        <p14:creationId xmlns:p14="http://schemas.microsoft.com/office/powerpoint/2010/main" val="25546397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zh-CN" dirty="0" smtClean="0"/>
              <a:t>FBK-2</a:t>
            </a:r>
            <a:r>
              <a:rPr lang="zh-CN" altLang="en-US" dirty="0"/>
              <a:t>软</a:t>
            </a:r>
            <a:r>
              <a:rPr lang="zh-CN" altLang="en-US" dirty="0" smtClean="0"/>
              <a:t>件架构</a:t>
            </a:r>
            <a:r>
              <a:rPr lang="en-US" altLang="zh-CN" dirty="0" smtClean="0"/>
              <a:t>—</a:t>
            </a:r>
            <a:r>
              <a:rPr lang="zh-CN" altLang="en-US" dirty="0" smtClean="0"/>
              <a:t>应用</a:t>
            </a:r>
            <a:endParaRPr lang="en-US" altLang="zh-CN" dirty="0"/>
          </a:p>
        </p:txBody>
      </p:sp>
      <p:sp>
        <p:nvSpPr>
          <p:cNvPr id="3" name="Foliennummernplatzhalter 2"/>
          <p:cNvSpPr>
            <a:spLocks noGrp="1"/>
          </p:cNvSpPr>
          <p:nvPr>
            <p:ph type="sldNum" sz="quarter" idx="11"/>
          </p:nvPr>
        </p:nvSpPr>
        <p:spPr/>
        <p:txBody>
          <a:bodyPr/>
          <a:lstStyle/>
          <a:p>
            <a:fld id="{C92A5BE7-F7C7-4962-87DA-9D94C7457F71}" type="slidenum">
              <a:rPr lang="en-US" smtClean="0">
                <a:solidFill>
                  <a:srgbClr val="000000">
                    <a:tint val="75000"/>
                  </a:srgbClr>
                </a:solidFill>
              </a:rPr>
              <a:pPr/>
              <a:t>30</a:t>
            </a:fld>
            <a:endParaRPr lang="en-US">
              <a:solidFill>
                <a:srgbClr val="000000">
                  <a:tint val="75000"/>
                </a:srgbClr>
              </a:solidFill>
            </a:endParaRPr>
          </a:p>
        </p:txBody>
      </p:sp>
      <p:sp>
        <p:nvSpPr>
          <p:cNvPr id="7" name="内容占位符 6"/>
          <p:cNvSpPr>
            <a:spLocks noGrp="1"/>
          </p:cNvSpPr>
          <p:nvPr>
            <p:ph idx="1"/>
          </p:nvPr>
        </p:nvSpPr>
        <p:spPr/>
        <p:txBody>
          <a:bodyPr/>
          <a:lstStyle/>
          <a:p>
            <a:r>
              <a:rPr lang="zh-CN" altLang="en-US" dirty="0"/>
              <a:t>流</a:t>
            </a:r>
            <a:r>
              <a:rPr lang="zh-CN" altLang="en-US" dirty="0" smtClean="0"/>
              <a:t>程总结</a:t>
            </a:r>
            <a:endParaRPr lang="zh-CN" altLang="en-US" dirty="0"/>
          </a:p>
        </p:txBody>
      </p:sp>
      <p:sp>
        <p:nvSpPr>
          <p:cNvPr id="15" name="Rectangle 14"/>
          <p:cNvSpPr/>
          <p:nvPr/>
        </p:nvSpPr>
        <p:spPr>
          <a:xfrm>
            <a:off x="6181047" y="1162975"/>
            <a:ext cx="1676400" cy="468420"/>
          </a:xfrm>
          <a:prstGeom prst="rect">
            <a:avLst/>
          </a:prstGeom>
          <a:solidFill>
            <a:schemeClr val="bg1"/>
          </a:solidFill>
          <a:ln w="19050">
            <a:solidFill>
              <a:schemeClr val="tx1"/>
            </a:solidFill>
          </a:ln>
        </p:spPr>
        <p:txBody>
          <a:bodyPr rtlCol="0" anchor="ctr">
            <a:noAutofit/>
          </a:bodyPr>
          <a:lstStyle/>
          <a:p>
            <a:pPr marR="0" algn="l" defTabSz="914400" rtl="0" eaLnBrk="1" fontAlgn="base" latinLnBrk="0" hangingPunct="1">
              <a:lnSpc>
                <a:spcPct val="100000"/>
              </a:lnSpc>
              <a:spcBef>
                <a:spcPct val="20000"/>
              </a:spcBef>
              <a:spcAft>
                <a:spcPct val="0"/>
              </a:spcAft>
              <a:buClr>
                <a:srgbClr val="282391"/>
              </a:buClr>
              <a:buSzTx/>
              <a:tabLst/>
            </a:pPr>
            <a:r>
              <a:rPr kumimoji="0" lang="zh-CN" altLang="en-US" sz="1400" b="0" i="0" u="none" strike="noStrike" kern="0" cap="none" spc="0" normalizeH="0" baseline="0" noProof="0" dirty="0" smtClean="0">
                <a:ln>
                  <a:noFill/>
                </a:ln>
                <a:effectLst/>
                <a:uLnTx/>
                <a:uFillTx/>
                <a:latin typeface="Arial"/>
                <a:ea typeface="+mn-ea"/>
                <a:cs typeface="+mn-cs"/>
              </a:rPr>
              <a:t>设备描述文件</a:t>
            </a:r>
            <a:r>
              <a:rPr kumimoji="0" lang="en-US" altLang="zh-CN" sz="1400" b="0" i="0" u="none" strike="noStrike" kern="0" cap="none" spc="0" normalizeH="0" baseline="0" noProof="0" dirty="0" smtClean="0">
                <a:ln>
                  <a:noFill/>
                </a:ln>
                <a:effectLst/>
                <a:uLnTx/>
                <a:uFillTx/>
                <a:latin typeface="Arial"/>
                <a:ea typeface="+mn-ea"/>
                <a:cs typeface="+mn-cs"/>
              </a:rPr>
              <a:t>(DD)</a:t>
            </a:r>
            <a:endParaRPr kumimoji="0" lang="en-US" sz="1400" b="0" i="0" u="none" strike="noStrike" kern="0" cap="none" spc="0" normalizeH="0" baseline="0" noProof="0" dirty="0" smtClean="0">
              <a:ln>
                <a:noFill/>
              </a:ln>
              <a:effectLst/>
              <a:uLnTx/>
              <a:uFillTx/>
              <a:latin typeface="Arial"/>
              <a:ea typeface="+mn-ea"/>
              <a:cs typeface="+mn-cs"/>
            </a:endParaRPr>
          </a:p>
        </p:txBody>
      </p:sp>
      <p:cxnSp>
        <p:nvCxnSpPr>
          <p:cNvPr id="38" name="Straight Arrow Connector 37"/>
          <p:cNvCxnSpPr/>
          <p:nvPr/>
        </p:nvCxnSpPr>
        <p:spPr bwMode="auto">
          <a:xfrm>
            <a:off x="6955747" y="1631395"/>
            <a:ext cx="0" cy="638576"/>
          </a:xfrm>
          <a:prstGeom prst="straightConnector1">
            <a:avLst/>
          </a:prstGeom>
          <a:ln w="19050">
            <a:solidFill>
              <a:schemeClr val="tx1"/>
            </a:solidFill>
            <a:prstDash val="solid"/>
            <a:headEnd type="none" w="med" len="med"/>
            <a:tailEnd type="arrow"/>
          </a:ln>
        </p:spPr>
        <p:style>
          <a:lnRef idx="1">
            <a:schemeClr val="dk1"/>
          </a:lnRef>
          <a:fillRef idx="0">
            <a:schemeClr val="dk1"/>
          </a:fillRef>
          <a:effectRef idx="0">
            <a:schemeClr val="dk1"/>
          </a:effectRef>
          <a:fontRef idx="minor">
            <a:schemeClr val="tx1"/>
          </a:fontRef>
        </p:style>
      </p:cxnSp>
      <p:sp>
        <p:nvSpPr>
          <p:cNvPr id="39" name="Oval 38"/>
          <p:cNvSpPr/>
          <p:nvPr/>
        </p:nvSpPr>
        <p:spPr>
          <a:xfrm>
            <a:off x="6181047" y="2269971"/>
            <a:ext cx="1549400" cy="825500"/>
          </a:xfrm>
          <a:prstGeom prst="ellipse">
            <a:avLst/>
          </a:prstGeom>
          <a:noFill/>
          <a:ln w="19050">
            <a:solidFill>
              <a:schemeClr val="tx1"/>
            </a:solidFill>
          </a:ln>
        </p:spPr>
        <p:txBody>
          <a:bodyPr rtlCol="0" anchor="ctr">
            <a:noAutofit/>
          </a:bodyPr>
          <a:lstStyle/>
          <a:p>
            <a:pPr marR="0" algn="l" defTabSz="914400" rtl="0" eaLnBrk="1" fontAlgn="base" latinLnBrk="0" hangingPunct="1">
              <a:lnSpc>
                <a:spcPct val="100000"/>
              </a:lnSpc>
              <a:spcBef>
                <a:spcPct val="20000"/>
              </a:spcBef>
              <a:spcAft>
                <a:spcPct val="0"/>
              </a:spcAft>
              <a:buClr>
                <a:srgbClr val="282391"/>
              </a:buClr>
              <a:buSzTx/>
              <a:tabLst/>
            </a:pPr>
            <a:r>
              <a:rPr kumimoji="0" lang="en-US" sz="1400" b="0" i="0" u="none" strike="noStrike" kern="0" cap="none" spc="0" normalizeH="0" baseline="0" noProof="0" dirty="0" smtClean="0">
                <a:ln>
                  <a:noFill/>
                </a:ln>
                <a:solidFill>
                  <a:srgbClr val="000000"/>
                </a:solidFill>
                <a:effectLst/>
                <a:uLnTx/>
                <a:uFillTx/>
                <a:latin typeface="Arial"/>
                <a:ea typeface="+mn-ea"/>
                <a:cs typeface="+mn-cs"/>
              </a:rPr>
              <a:t>       DD</a:t>
            </a:r>
            <a:r>
              <a:rPr lang="en-US" sz="1400" kern="0" dirty="0" smtClean="0">
                <a:solidFill>
                  <a:srgbClr val="000000"/>
                </a:solidFill>
                <a:latin typeface="Arial"/>
                <a:cs typeface="+mn-cs"/>
              </a:rPr>
              <a:t> </a:t>
            </a:r>
            <a:r>
              <a:rPr kumimoji="0" lang="en-US" sz="1400" b="0" i="0" u="none" strike="noStrike" kern="0" cap="none" spc="0" normalizeH="0" baseline="0" noProof="0" dirty="0" err="1" smtClean="0">
                <a:ln>
                  <a:noFill/>
                </a:ln>
                <a:solidFill>
                  <a:srgbClr val="000000"/>
                </a:solidFill>
                <a:effectLst/>
                <a:uLnTx/>
                <a:uFillTx/>
                <a:latin typeface="Arial"/>
                <a:ea typeface="+mn-ea"/>
                <a:cs typeface="+mn-cs"/>
              </a:rPr>
              <a:t>Tokenizer</a:t>
            </a:r>
            <a:endParaRPr kumimoji="0" lang="en-US" sz="1400" b="0" i="0" u="none" strike="noStrike" kern="0" cap="none" spc="0" normalizeH="0" baseline="0" noProof="0" dirty="0" smtClean="0">
              <a:ln>
                <a:noFill/>
              </a:ln>
              <a:solidFill>
                <a:srgbClr val="000000"/>
              </a:solidFill>
              <a:effectLst/>
              <a:uLnTx/>
              <a:uFillTx/>
              <a:latin typeface="Arial"/>
              <a:ea typeface="+mn-ea"/>
              <a:cs typeface="+mn-cs"/>
            </a:endParaRPr>
          </a:p>
        </p:txBody>
      </p:sp>
      <p:cxnSp>
        <p:nvCxnSpPr>
          <p:cNvPr id="40" name="Straight Arrow Connector 39"/>
          <p:cNvCxnSpPr>
            <a:stCxn id="39" idx="2"/>
          </p:cNvCxnSpPr>
          <p:nvPr/>
        </p:nvCxnSpPr>
        <p:spPr bwMode="auto">
          <a:xfrm flipH="1">
            <a:off x="4060147" y="2682721"/>
            <a:ext cx="2120900" cy="0"/>
          </a:xfrm>
          <a:prstGeom prst="straightConnector1">
            <a:avLst/>
          </a:prstGeom>
          <a:ln w="19050">
            <a:solidFill>
              <a:schemeClr val="tx1"/>
            </a:solidFill>
            <a:prstDash val="solid"/>
            <a:headEnd type="none" w="med" len="med"/>
            <a:tailEnd type="arrow"/>
          </a:ln>
        </p:spPr>
        <p:style>
          <a:lnRef idx="1">
            <a:schemeClr val="dk1"/>
          </a:lnRef>
          <a:fillRef idx="0">
            <a:schemeClr val="dk1"/>
          </a:fillRef>
          <a:effectRef idx="0">
            <a:schemeClr val="dk1"/>
          </a:effectRef>
          <a:fontRef idx="minor">
            <a:schemeClr val="tx1"/>
          </a:fontRef>
        </p:style>
      </p:cxnSp>
      <p:sp>
        <p:nvSpPr>
          <p:cNvPr id="41" name="Rectangle 40"/>
          <p:cNvSpPr/>
          <p:nvPr/>
        </p:nvSpPr>
        <p:spPr>
          <a:xfrm>
            <a:off x="4726003" y="2269971"/>
            <a:ext cx="1098550" cy="304800"/>
          </a:xfrm>
          <a:prstGeom prst="rect">
            <a:avLst/>
          </a:prstGeom>
          <a:solidFill>
            <a:schemeClr val="bg1"/>
          </a:solidFill>
          <a:ln w="19050">
            <a:solidFill>
              <a:schemeClr val="bg1"/>
            </a:solidFill>
          </a:ln>
        </p:spPr>
        <p:txBody>
          <a:bodyPr rtlCol="0" anchor="ctr">
            <a:noAutofit/>
          </a:bodyPr>
          <a:lstStyle/>
          <a:p>
            <a:pPr marR="0" algn="l" defTabSz="914400" rtl="0" eaLnBrk="1" fontAlgn="base" latinLnBrk="0" hangingPunct="1">
              <a:lnSpc>
                <a:spcPct val="100000"/>
              </a:lnSpc>
              <a:spcBef>
                <a:spcPct val="20000"/>
              </a:spcBef>
              <a:spcAft>
                <a:spcPct val="0"/>
              </a:spcAft>
              <a:buClr>
                <a:srgbClr val="282391"/>
              </a:buClr>
              <a:buSzTx/>
              <a:tabLst/>
            </a:pPr>
            <a:r>
              <a:rPr kumimoji="0" lang="en-US" sz="1400" b="0" i="0" u="none" strike="noStrike" kern="0" cap="none" spc="0" normalizeH="0" baseline="0" noProof="0" dirty="0" smtClean="0">
                <a:ln>
                  <a:noFill/>
                </a:ln>
                <a:solidFill>
                  <a:srgbClr val="000000"/>
                </a:solidFill>
                <a:effectLst/>
                <a:uLnTx/>
                <a:uFillTx/>
                <a:latin typeface="Arial"/>
                <a:ea typeface="+mn-ea"/>
                <a:cs typeface="+mn-cs"/>
              </a:rPr>
              <a:t>Symbol file</a:t>
            </a:r>
          </a:p>
        </p:txBody>
      </p:sp>
      <p:sp>
        <p:nvSpPr>
          <p:cNvPr id="42" name="Rectangle 41"/>
          <p:cNvSpPr/>
          <p:nvPr/>
        </p:nvSpPr>
        <p:spPr>
          <a:xfrm>
            <a:off x="2383747" y="1228571"/>
            <a:ext cx="1676400" cy="571500"/>
          </a:xfrm>
          <a:prstGeom prst="rect">
            <a:avLst/>
          </a:prstGeom>
          <a:solidFill>
            <a:schemeClr val="bg1"/>
          </a:solidFill>
          <a:ln w="19050">
            <a:solidFill>
              <a:schemeClr val="tx1"/>
            </a:solidFill>
          </a:ln>
        </p:spPr>
        <p:txBody>
          <a:bodyPr rtlCol="0" anchor="ctr">
            <a:noAutofit/>
          </a:bodyPr>
          <a:lstStyle/>
          <a:p>
            <a:pPr marR="0" algn="l" defTabSz="914400" rtl="0" eaLnBrk="1" fontAlgn="base" latinLnBrk="0" hangingPunct="1">
              <a:lnSpc>
                <a:spcPct val="100000"/>
              </a:lnSpc>
              <a:spcBef>
                <a:spcPct val="20000"/>
              </a:spcBef>
              <a:spcAft>
                <a:spcPct val="0"/>
              </a:spcAft>
              <a:buClr>
                <a:srgbClr val="282391"/>
              </a:buClr>
              <a:buSzTx/>
              <a:tabLst/>
            </a:pPr>
            <a:r>
              <a:rPr lang="zh-CN" altLang="en-US" sz="1400" kern="0" noProof="0" dirty="0" smtClean="0">
                <a:latin typeface="Arial"/>
                <a:cs typeface="+mn-cs"/>
              </a:rPr>
              <a:t>脚本</a:t>
            </a:r>
            <a:r>
              <a:rPr kumimoji="0" lang="zh-CN" altLang="en-US" sz="1400" b="0" i="0" u="none" strike="noStrike" kern="0" cap="none" spc="0" normalizeH="0" baseline="0" noProof="0" dirty="0" smtClean="0">
                <a:ln>
                  <a:noFill/>
                </a:ln>
                <a:effectLst/>
                <a:uLnTx/>
                <a:uFillTx/>
                <a:latin typeface="Arial"/>
                <a:ea typeface="+mn-ea"/>
                <a:cs typeface="+mn-cs"/>
              </a:rPr>
              <a:t>文件</a:t>
            </a:r>
            <a:r>
              <a:rPr kumimoji="0" lang="en-US" altLang="zh-CN" sz="1400" b="0" i="0" u="none" strike="noStrike" kern="0" cap="none" spc="0" normalizeH="0" baseline="0" noProof="0" dirty="0" smtClean="0">
                <a:ln>
                  <a:noFill/>
                </a:ln>
                <a:effectLst/>
                <a:uLnTx/>
                <a:uFillTx/>
                <a:latin typeface="Arial"/>
                <a:ea typeface="+mn-ea"/>
                <a:cs typeface="+mn-cs"/>
              </a:rPr>
              <a:t>(Script)</a:t>
            </a:r>
            <a:endParaRPr kumimoji="0" lang="en-US" sz="1400" b="0" i="0" u="none" strike="noStrike" kern="0" cap="none" spc="0" normalizeH="0" baseline="0" noProof="0" dirty="0" smtClean="0">
              <a:ln>
                <a:noFill/>
              </a:ln>
              <a:effectLst/>
              <a:uLnTx/>
              <a:uFillTx/>
              <a:latin typeface="Arial"/>
              <a:ea typeface="+mn-ea"/>
              <a:cs typeface="+mn-cs"/>
            </a:endParaRPr>
          </a:p>
        </p:txBody>
      </p:sp>
      <p:cxnSp>
        <p:nvCxnSpPr>
          <p:cNvPr id="43" name="Straight Arrow Connector 42"/>
          <p:cNvCxnSpPr>
            <a:stCxn id="42" idx="2"/>
          </p:cNvCxnSpPr>
          <p:nvPr/>
        </p:nvCxnSpPr>
        <p:spPr bwMode="auto">
          <a:xfrm>
            <a:off x="3221947" y="1800071"/>
            <a:ext cx="0" cy="469900"/>
          </a:xfrm>
          <a:prstGeom prst="straightConnector1">
            <a:avLst/>
          </a:prstGeom>
          <a:ln w="19050">
            <a:solidFill>
              <a:schemeClr val="tx1"/>
            </a:solidFill>
            <a:prstDash val="solid"/>
            <a:headEnd type="none" w="med" len="med"/>
            <a:tailEnd type="arrow"/>
          </a:ln>
        </p:spPr>
        <p:style>
          <a:lnRef idx="1">
            <a:schemeClr val="dk1"/>
          </a:lnRef>
          <a:fillRef idx="0">
            <a:schemeClr val="dk1"/>
          </a:fillRef>
          <a:effectRef idx="0">
            <a:schemeClr val="dk1"/>
          </a:effectRef>
          <a:fontRef idx="minor">
            <a:schemeClr val="tx1"/>
          </a:fontRef>
        </p:style>
      </p:cxnSp>
      <p:sp>
        <p:nvSpPr>
          <p:cNvPr id="44" name="Oval 43"/>
          <p:cNvSpPr/>
          <p:nvPr/>
        </p:nvSpPr>
        <p:spPr>
          <a:xfrm>
            <a:off x="2383747" y="2269971"/>
            <a:ext cx="1676400" cy="825500"/>
          </a:xfrm>
          <a:prstGeom prst="ellipse">
            <a:avLst/>
          </a:prstGeom>
          <a:noFill/>
          <a:ln w="19050">
            <a:solidFill>
              <a:schemeClr val="tx1"/>
            </a:solidFill>
          </a:ln>
        </p:spPr>
        <p:txBody>
          <a:bodyPr rtlCol="0" anchor="ctr">
            <a:noAutofit/>
          </a:bodyPr>
          <a:lstStyle/>
          <a:p>
            <a:pPr marR="0" algn="l" defTabSz="914400" rtl="0" eaLnBrk="1" fontAlgn="base" latinLnBrk="0" hangingPunct="1">
              <a:lnSpc>
                <a:spcPct val="100000"/>
              </a:lnSpc>
              <a:spcBef>
                <a:spcPct val="20000"/>
              </a:spcBef>
              <a:spcAft>
                <a:spcPct val="0"/>
              </a:spcAft>
              <a:buClr>
                <a:srgbClr val="282391"/>
              </a:buClr>
              <a:buSzTx/>
              <a:tabLst/>
            </a:pPr>
            <a:r>
              <a:rPr kumimoji="0" lang="en-US" sz="1400" b="0" i="0" u="none" strike="noStrike" kern="0" cap="none" spc="0" normalizeH="0" baseline="0" noProof="0" dirty="0" smtClean="0">
                <a:ln>
                  <a:noFill/>
                </a:ln>
                <a:solidFill>
                  <a:srgbClr val="000000"/>
                </a:solidFill>
                <a:effectLst/>
                <a:uLnTx/>
                <a:uFillTx/>
                <a:latin typeface="Arial"/>
                <a:ea typeface="+mn-ea"/>
                <a:cs typeface="+mn-cs"/>
              </a:rPr>
              <a:t>   </a:t>
            </a:r>
            <a:r>
              <a:rPr kumimoji="0" lang="en-US" sz="1400" b="0" i="0" u="none" strike="noStrike" kern="0" cap="none" spc="0" normalizeH="0" baseline="0" noProof="0" dirty="0" err="1" smtClean="0">
                <a:ln>
                  <a:noFill/>
                </a:ln>
                <a:solidFill>
                  <a:srgbClr val="000000"/>
                </a:solidFill>
                <a:effectLst/>
                <a:uLnTx/>
                <a:uFillTx/>
                <a:latin typeface="Arial"/>
                <a:ea typeface="+mn-ea"/>
                <a:cs typeface="+mn-cs"/>
              </a:rPr>
              <a:t>GenVFD</a:t>
            </a:r>
            <a:endParaRPr kumimoji="0" lang="en-US" sz="1400" b="0" i="0" u="none" strike="noStrike" kern="0" cap="none" spc="0" normalizeH="0" baseline="0" noProof="0" dirty="0" smtClean="0">
              <a:ln>
                <a:noFill/>
              </a:ln>
              <a:solidFill>
                <a:srgbClr val="000000"/>
              </a:solidFill>
              <a:effectLst/>
              <a:uLnTx/>
              <a:uFillTx/>
              <a:latin typeface="Arial"/>
              <a:ea typeface="+mn-ea"/>
              <a:cs typeface="+mn-cs"/>
            </a:endParaRPr>
          </a:p>
        </p:txBody>
      </p:sp>
      <p:sp>
        <p:nvSpPr>
          <p:cNvPr id="46" name="Rectangle 45"/>
          <p:cNvSpPr/>
          <p:nvPr/>
        </p:nvSpPr>
        <p:spPr>
          <a:xfrm>
            <a:off x="2618697" y="3822700"/>
            <a:ext cx="1206500" cy="1574800"/>
          </a:xfrm>
          <a:prstGeom prst="rect">
            <a:avLst/>
          </a:prstGeom>
          <a:solidFill>
            <a:srgbClr val="FFFFFF"/>
          </a:solidFill>
          <a:ln w="19050">
            <a:solidFill>
              <a:schemeClr val="tx1"/>
            </a:solidFill>
          </a:ln>
        </p:spPr>
        <p:txBody>
          <a:bodyPr rtlCol="0" anchor="ctr">
            <a:noAutofit/>
          </a:bodyPr>
          <a:lstStyle/>
          <a:p>
            <a:pPr marR="0" algn="l" defTabSz="914400" rtl="0" eaLnBrk="1" fontAlgn="base" latinLnBrk="0" hangingPunct="1">
              <a:lnSpc>
                <a:spcPct val="100000"/>
              </a:lnSpc>
              <a:spcBef>
                <a:spcPct val="20000"/>
              </a:spcBef>
              <a:spcAft>
                <a:spcPct val="0"/>
              </a:spcAft>
              <a:buClr>
                <a:srgbClr val="282391"/>
              </a:buClr>
              <a:buSzTx/>
              <a:tabLst/>
            </a:pPr>
            <a:r>
              <a:rPr lang="en-US" sz="1200" kern="0" dirty="0" smtClean="0">
                <a:solidFill>
                  <a:srgbClr val="000000"/>
                </a:solidFill>
                <a:latin typeface="Arial"/>
                <a:cs typeface="+mn-cs"/>
              </a:rPr>
              <a:t>    f</a:t>
            </a:r>
            <a:r>
              <a:rPr kumimoji="0" lang="en-US" sz="1200" b="0" i="0" u="none" strike="noStrike" kern="0" cap="none" spc="0" normalizeH="0" baseline="0" noProof="0" dirty="0" err="1" smtClean="0">
                <a:ln>
                  <a:noFill/>
                </a:ln>
                <a:solidFill>
                  <a:srgbClr val="000000"/>
                </a:solidFill>
                <a:effectLst/>
                <a:uLnTx/>
                <a:uFillTx/>
                <a:latin typeface="Arial"/>
                <a:ea typeface="+mn-ea"/>
                <a:cs typeface="+mn-cs"/>
              </a:rPr>
              <a:t>bif</a:t>
            </a:r>
            <a:r>
              <a:rPr kumimoji="0" lang="en-US" altLang="zh-CN" sz="1200" b="0" i="0" u="none" strike="noStrike" kern="0" cap="none" spc="0" normalizeH="0" baseline="0" noProof="0" dirty="0" err="1" smtClean="0">
                <a:ln>
                  <a:noFill/>
                </a:ln>
                <a:solidFill>
                  <a:srgbClr val="000000"/>
                </a:solidFill>
                <a:effectLst/>
                <a:uLnTx/>
                <a:uFillTx/>
                <a:latin typeface="Arial"/>
                <a:ea typeface="+mn-ea"/>
                <a:cs typeface="+mn-cs"/>
              </a:rPr>
              <a:t>_fct.h</a:t>
            </a:r>
            <a:endParaRPr kumimoji="0" lang="en-US" altLang="zh-CN" sz="1200" b="0" i="0" u="none" strike="noStrike" kern="0" cap="none" spc="0" normalizeH="0" baseline="0" noProof="0" dirty="0" smtClean="0">
              <a:ln>
                <a:noFill/>
              </a:ln>
              <a:solidFill>
                <a:srgbClr val="000000"/>
              </a:solidFill>
              <a:effectLst/>
              <a:uLnTx/>
              <a:uFillTx/>
              <a:latin typeface="Arial"/>
              <a:ea typeface="+mn-ea"/>
              <a:cs typeface="+mn-cs"/>
            </a:endParaRPr>
          </a:p>
          <a:p>
            <a:pPr marR="0" algn="l" defTabSz="914400" rtl="0" eaLnBrk="1" fontAlgn="base" latinLnBrk="0" hangingPunct="1">
              <a:lnSpc>
                <a:spcPct val="100000"/>
              </a:lnSpc>
              <a:spcBef>
                <a:spcPct val="20000"/>
              </a:spcBef>
              <a:spcAft>
                <a:spcPct val="0"/>
              </a:spcAft>
              <a:buClr>
                <a:srgbClr val="282391"/>
              </a:buClr>
              <a:buSzTx/>
              <a:tabLst/>
            </a:pPr>
            <a:r>
              <a:rPr lang="en-US" sz="1200" kern="0" dirty="0" smtClean="0">
                <a:solidFill>
                  <a:srgbClr val="000000"/>
                </a:solidFill>
                <a:latin typeface="Arial"/>
                <a:cs typeface="+mn-cs"/>
              </a:rPr>
              <a:t>    </a:t>
            </a:r>
            <a:r>
              <a:rPr lang="en-US" sz="1200" kern="0" dirty="0" err="1" smtClean="0">
                <a:solidFill>
                  <a:srgbClr val="000000"/>
                </a:solidFill>
                <a:latin typeface="Arial"/>
                <a:cs typeface="+mn-cs"/>
              </a:rPr>
              <a:t>fbif</a:t>
            </a:r>
            <a:r>
              <a:rPr lang="en-US" altLang="zh-CN" sz="1200" kern="0" dirty="0" err="1" smtClean="0">
                <a:solidFill>
                  <a:srgbClr val="000000"/>
                </a:solidFill>
                <a:latin typeface="Arial"/>
                <a:cs typeface="+mn-cs"/>
              </a:rPr>
              <a:t>_dsc.c</a:t>
            </a:r>
            <a:endParaRPr lang="en-US" altLang="zh-CN" sz="1200" kern="0" dirty="0" smtClean="0">
              <a:solidFill>
                <a:srgbClr val="000000"/>
              </a:solidFill>
              <a:latin typeface="Arial"/>
              <a:cs typeface="+mn-cs"/>
            </a:endParaRPr>
          </a:p>
          <a:p>
            <a:pPr marR="0" algn="l" defTabSz="914400" rtl="0" eaLnBrk="1" fontAlgn="base" latinLnBrk="0" hangingPunct="1">
              <a:lnSpc>
                <a:spcPct val="100000"/>
              </a:lnSpc>
              <a:spcBef>
                <a:spcPct val="20000"/>
              </a:spcBef>
              <a:spcAft>
                <a:spcPct val="0"/>
              </a:spcAft>
              <a:buClr>
                <a:srgbClr val="282391"/>
              </a:buClr>
              <a:buSzTx/>
              <a:tabLst/>
            </a:pPr>
            <a:r>
              <a:rPr kumimoji="0" lang="en-US" sz="1200" b="0" i="0" u="none" strike="noStrike" kern="0" cap="none" spc="0" normalizeH="0" baseline="0" noProof="0" dirty="0" smtClean="0">
                <a:ln>
                  <a:noFill/>
                </a:ln>
                <a:solidFill>
                  <a:srgbClr val="000000"/>
                </a:solidFill>
                <a:effectLst/>
                <a:uLnTx/>
                <a:uFillTx/>
                <a:latin typeface="Arial"/>
                <a:ea typeface="+mn-ea"/>
                <a:cs typeface="+mn-cs"/>
              </a:rPr>
              <a:t>    </a:t>
            </a:r>
            <a:r>
              <a:rPr kumimoji="0" lang="en-US" sz="1200" b="0" i="0" u="none" strike="noStrike" kern="0" cap="none" spc="0" normalizeH="0" baseline="0" noProof="0" dirty="0" err="1" smtClean="0">
                <a:ln>
                  <a:noFill/>
                </a:ln>
                <a:solidFill>
                  <a:srgbClr val="000000"/>
                </a:solidFill>
                <a:effectLst/>
                <a:uLnTx/>
                <a:uFillTx/>
                <a:latin typeface="Arial"/>
                <a:ea typeface="+mn-ea"/>
                <a:cs typeface="+mn-cs"/>
              </a:rPr>
              <a:t>aifb</a:t>
            </a:r>
            <a:r>
              <a:rPr kumimoji="0" lang="en-US" altLang="zh-CN" sz="1200" b="0" i="0" u="none" strike="noStrike" kern="0" cap="none" spc="0" normalizeH="0" baseline="0" noProof="0" dirty="0" err="1" smtClean="0">
                <a:ln>
                  <a:noFill/>
                </a:ln>
                <a:solidFill>
                  <a:srgbClr val="000000"/>
                </a:solidFill>
                <a:effectLst/>
                <a:uLnTx/>
                <a:uFillTx/>
                <a:latin typeface="Arial"/>
                <a:ea typeface="+mn-ea"/>
                <a:cs typeface="+mn-cs"/>
              </a:rPr>
              <a:t>.c</a:t>
            </a:r>
            <a:endParaRPr kumimoji="0" lang="en-US" altLang="zh-CN" sz="1200" b="0" i="0" u="none" strike="noStrike" kern="0" cap="none" spc="0" normalizeH="0" baseline="0" noProof="0" dirty="0" smtClean="0">
              <a:ln>
                <a:noFill/>
              </a:ln>
              <a:solidFill>
                <a:srgbClr val="000000"/>
              </a:solidFill>
              <a:effectLst/>
              <a:uLnTx/>
              <a:uFillTx/>
              <a:latin typeface="Arial"/>
              <a:ea typeface="+mn-ea"/>
              <a:cs typeface="+mn-cs"/>
            </a:endParaRPr>
          </a:p>
          <a:p>
            <a:pPr marR="0" algn="l" defTabSz="914400" rtl="0" eaLnBrk="1" fontAlgn="base" latinLnBrk="0" hangingPunct="1">
              <a:lnSpc>
                <a:spcPct val="100000"/>
              </a:lnSpc>
              <a:spcBef>
                <a:spcPct val="20000"/>
              </a:spcBef>
              <a:spcAft>
                <a:spcPct val="0"/>
              </a:spcAft>
              <a:buClr>
                <a:srgbClr val="282391"/>
              </a:buClr>
              <a:buSzTx/>
              <a:tabLst/>
            </a:pPr>
            <a:r>
              <a:rPr kumimoji="0" lang="en-US" sz="1200" b="0" i="0" u="none" strike="noStrike" kern="0" cap="none" spc="0" normalizeH="0" baseline="0" noProof="0" dirty="0" smtClean="0">
                <a:ln>
                  <a:noFill/>
                </a:ln>
                <a:solidFill>
                  <a:srgbClr val="000000"/>
                </a:solidFill>
                <a:effectLst/>
                <a:uLnTx/>
                <a:uFillTx/>
                <a:latin typeface="Arial"/>
                <a:ea typeface="+mn-ea"/>
                <a:cs typeface="+mn-cs"/>
              </a:rPr>
              <a:t>    </a:t>
            </a:r>
            <a:r>
              <a:rPr kumimoji="0" lang="en-US" sz="1200" b="0" i="0" u="none" strike="noStrike" kern="0" cap="none" spc="0" normalizeH="0" baseline="0" noProof="0" dirty="0" err="1" smtClean="0">
                <a:ln>
                  <a:noFill/>
                </a:ln>
                <a:solidFill>
                  <a:srgbClr val="000000"/>
                </a:solidFill>
                <a:effectLst/>
                <a:uLnTx/>
                <a:uFillTx/>
                <a:latin typeface="Arial"/>
                <a:ea typeface="+mn-ea"/>
                <a:cs typeface="+mn-cs"/>
              </a:rPr>
              <a:t>aifb</a:t>
            </a:r>
            <a:r>
              <a:rPr kumimoji="0" lang="en-US" altLang="zh-CN" sz="1200" b="0" i="0" u="none" strike="noStrike" kern="0" cap="none" spc="0" normalizeH="0" baseline="0" noProof="0" dirty="0" err="1" smtClean="0">
                <a:ln>
                  <a:noFill/>
                </a:ln>
                <a:solidFill>
                  <a:srgbClr val="000000"/>
                </a:solidFill>
                <a:effectLst/>
                <a:uLnTx/>
                <a:uFillTx/>
                <a:latin typeface="Arial"/>
                <a:ea typeface="+mn-ea"/>
                <a:cs typeface="+mn-cs"/>
              </a:rPr>
              <a:t>.h</a:t>
            </a:r>
            <a:endParaRPr kumimoji="0" lang="en-US" altLang="zh-CN" sz="1200" b="0" i="0" u="none" strike="noStrike" kern="0" cap="none" spc="0" normalizeH="0" baseline="0" noProof="0" dirty="0" smtClean="0">
              <a:ln>
                <a:noFill/>
              </a:ln>
              <a:solidFill>
                <a:srgbClr val="000000"/>
              </a:solidFill>
              <a:effectLst/>
              <a:uLnTx/>
              <a:uFillTx/>
              <a:latin typeface="Arial"/>
              <a:ea typeface="+mn-ea"/>
              <a:cs typeface="+mn-cs"/>
            </a:endParaRPr>
          </a:p>
          <a:p>
            <a:pPr marR="0" algn="l" defTabSz="914400" rtl="0" eaLnBrk="1" fontAlgn="base" latinLnBrk="0" hangingPunct="1">
              <a:lnSpc>
                <a:spcPct val="100000"/>
              </a:lnSpc>
              <a:spcBef>
                <a:spcPct val="20000"/>
              </a:spcBef>
              <a:spcAft>
                <a:spcPct val="0"/>
              </a:spcAft>
              <a:buClr>
                <a:srgbClr val="282391"/>
              </a:buClr>
              <a:buSzTx/>
              <a:tabLst/>
            </a:pPr>
            <a:endParaRPr lang="en-US" sz="1200" kern="0" dirty="0">
              <a:solidFill>
                <a:srgbClr val="000000"/>
              </a:solidFill>
              <a:latin typeface="Arial"/>
              <a:cs typeface="+mn-cs"/>
            </a:endParaRPr>
          </a:p>
          <a:p>
            <a:pPr marR="0" algn="l" defTabSz="914400" rtl="0" eaLnBrk="1" fontAlgn="base" latinLnBrk="0" hangingPunct="1">
              <a:lnSpc>
                <a:spcPct val="100000"/>
              </a:lnSpc>
              <a:spcBef>
                <a:spcPct val="20000"/>
              </a:spcBef>
              <a:spcAft>
                <a:spcPct val="0"/>
              </a:spcAft>
              <a:buClr>
                <a:srgbClr val="282391"/>
              </a:buClr>
              <a:buSzTx/>
              <a:tabLst/>
            </a:pPr>
            <a:r>
              <a:rPr kumimoji="0" lang="en-US" altLang="zh-CN" sz="1200" b="0" i="0" u="none" strike="noStrike" kern="0" cap="none" spc="0" normalizeH="0" baseline="0" noProof="0" dirty="0" smtClean="0">
                <a:ln>
                  <a:noFill/>
                </a:ln>
                <a:solidFill>
                  <a:srgbClr val="000000"/>
                </a:solidFill>
                <a:effectLst/>
                <a:uLnTx/>
                <a:uFillTx/>
                <a:latin typeface="Arial"/>
                <a:ea typeface="+mn-ea"/>
                <a:cs typeface="+mn-cs"/>
              </a:rPr>
              <a:t>       …… </a:t>
            </a:r>
            <a:endParaRPr kumimoji="0" lang="en-US" sz="1200" b="0" i="0" u="none" strike="noStrike" kern="0" cap="none" spc="0" normalizeH="0" baseline="0" noProof="0" dirty="0" smtClean="0">
              <a:ln>
                <a:noFill/>
              </a:ln>
              <a:solidFill>
                <a:srgbClr val="000000"/>
              </a:solidFill>
              <a:effectLst/>
              <a:uLnTx/>
              <a:uFillTx/>
              <a:latin typeface="Arial"/>
              <a:ea typeface="+mn-ea"/>
              <a:cs typeface="+mn-cs"/>
            </a:endParaRPr>
          </a:p>
        </p:txBody>
      </p:sp>
      <p:cxnSp>
        <p:nvCxnSpPr>
          <p:cNvPr id="47" name="Straight Arrow Connector 46"/>
          <p:cNvCxnSpPr>
            <a:endCxn id="46" idx="0"/>
          </p:cNvCxnSpPr>
          <p:nvPr/>
        </p:nvCxnSpPr>
        <p:spPr bwMode="auto">
          <a:xfrm>
            <a:off x="3221947" y="3098800"/>
            <a:ext cx="0" cy="723900"/>
          </a:xfrm>
          <a:prstGeom prst="straightConnector1">
            <a:avLst/>
          </a:prstGeom>
          <a:ln w="19050">
            <a:solidFill>
              <a:schemeClr val="tx1"/>
            </a:solidFill>
            <a:prstDash val="solid"/>
            <a:headEnd type="none" w="med" len="med"/>
            <a:tailEnd type="arrow"/>
          </a:ln>
        </p:spPr>
        <p:style>
          <a:lnRef idx="1">
            <a:schemeClr val="dk1"/>
          </a:lnRef>
          <a:fillRef idx="0">
            <a:schemeClr val="dk1"/>
          </a:fillRef>
          <a:effectRef idx="0">
            <a:schemeClr val="dk1"/>
          </a:effectRef>
          <a:fontRef idx="minor">
            <a:schemeClr val="tx1"/>
          </a:fontRef>
        </p:style>
      </p:cxnSp>
      <p:sp>
        <p:nvSpPr>
          <p:cNvPr id="48" name="Oval 47"/>
          <p:cNvSpPr/>
          <p:nvPr/>
        </p:nvSpPr>
        <p:spPr>
          <a:xfrm>
            <a:off x="4428447" y="4254500"/>
            <a:ext cx="1320800" cy="711200"/>
          </a:xfrm>
          <a:prstGeom prst="ellipse">
            <a:avLst/>
          </a:prstGeom>
          <a:noFill/>
          <a:ln w="19050">
            <a:solidFill>
              <a:schemeClr val="tx1"/>
            </a:solidFill>
          </a:ln>
        </p:spPr>
        <p:txBody>
          <a:bodyPr rtlCol="0" anchor="ctr">
            <a:noAutofit/>
          </a:bodyPr>
          <a:lstStyle/>
          <a:p>
            <a:pPr marR="0" algn="l" defTabSz="914400" rtl="0" eaLnBrk="1" fontAlgn="base" latinLnBrk="0" hangingPunct="1">
              <a:lnSpc>
                <a:spcPct val="100000"/>
              </a:lnSpc>
              <a:spcBef>
                <a:spcPct val="20000"/>
              </a:spcBef>
              <a:spcAft>
                <a:spcPct val="0"/>
              </a:spcAft>
              <a:buClr>
                <a:srgbClr val="282391"/>
              </a:buClr>
              <a:buSzTx/>
              <a:tabLst/>
            </a:pPr>
            <a:r>
              <a:rPr kumimoji="0" lang="en-US" sz="1400" b="0" i="0" u="none" strike="noStrike" kern="0" cap="none" spc="0" normalizeH="0" baseline="0" noProof="0" dirty="0" smtClean="0">
                <a:ln>
                  <a:noFill/>
                </a:ln>
                <a:solidFill>
                  <a:srgbClr val="000000"/>
                </a:solidFill>
                <a:effectLst/>
                <a:uLnTx/>
                <a:uFillTx/>
                <a:latin typeface="Arial"/>
                <a:ea typeface="+mn-ea"/>
                <a:cs typeface="+mn-cs"/>
              </a:rPr>
              <a:t>    IAR Compiler</a:t>
            </a:r>
          </a:p>
        </p:txBody>
      </p:sp>
      <p:cxnSp>
        <p:nvCxnSpPr>
          <p:cNvPr id="49" name="Straight Arrow Connector 48"/>
          <p:cNvCxnSpPr>
            <a:stCxn id="46" idx="3"/>
            <a:endCxn id="48" idx="2"/>
          </p:cNvCxnSpPr>
          <p:nvPr/>
        </p:nvCxnSpPr>
        <p:spPr bwMode="auto">
          <a:xfrm>
            <a:off x="3825197" y="4610100"/>
            <a:ext cx="603250" cy="0"/>
          </a:xfrm>
          <a:prstGeom prst="straightConnector1">
            <a:avLst/>
          </a:prstGeom>
          <a:ln w="19050">
            <a:solidFill>
              <a:schemeClr val="tx1"/>
            </a:solidFill>
            <a:prstDash val="solid"/>
            <a:headEnd type="none" w="med" len="med"/>
            <a:tailEnd type="arrow"/>
          </a:ln>
        </p:spPr>
        <p:style>
          <a:lnRef idx="1">
            <a:schemeClr val="dk1"/>
          </a:lnRef>
          <a:fillRef idx="0">
            <a:schemeClr val="dk1"/>
          </a:fillRef>
          <a:effectRef idx="0">
            <a:schemeClr val="dk1"/>
          </a:effectRef>
          <a:fontRef idx="minor">
            <a:schemeClr val="tx1"/>
          </a:fontRef>
        </p:style>
      </p:cxnSp>
      <p:cxnSp>
        <p:nvCxnSpPr>
          <p:cNvPr id="50" name="Straight Arrow Connector 49"/>
          <p:cNvCxnSpPr>
            <a:stCxn id="48" idx="6"/>
          </p:cNvCxnSpPr>
          <p:nvPr/>
        </p:nvCxnSpPr>
        <p:spPr bwMode="auto">
          <a:xfrm>
            <a:off x="5749247" y="4610100"/>
            <a:ext cx="622300" cy="0"/>
          </a:xfrm>
          <a:prstGeom prst="straightConnector1">
            <a:avLst/>
          </a:prstGeom>
          <a:ln w="19050">
            <a:solidFill>
              <a:schemeClr val="tx1"/>
            </a:solidFill>
            <a:prstDash val="solid"/>
            <a:headEnd type="none" w="med" len="med"/>
            <a:tailEnd type="arrow"/>
          </a:ln>
        </p:spPr>
        <p:style>
          <a:lnRef idx="1">
            <a:schemeClr val="dk1"/>
          </a:lnRef>
          <a:fillRef idx="0">
            <a:schemeClr val="dk1"/>
          </a:fillRef>
          <a:effectRef idx="0">
            <a:schemeClr val="dk1"/>
          </a:effectRef>
          <a:fontRef idx="minor">
            <a:schemeClr val="tx1"/>
          </a:fontRef>
        </p:style>
      </p:cxnSp>
      <p:sp>
        <p:nvSpPr>
          <p:cNvPr id="51" name="Rectangle 50"/>
          <p:cNvSpPr/>
          <p:nvPr/>
        </p:nvSpPr>
        <p:spPr>
          <a:xfrm>
            <a:off x="6371547" y="3822700"/>
            <a:ext cx="1524000" cy="1574800"/>
          </a:xfrm>
          <a:prstGeom prst="rect">
            <a:avLst/>
          </a:prstGeom>
          <a:solidFill>
            <a:schemeClr val="bg1"/>
          </a:solidFill>
          <a:ln w="19050">
            <a:solidFill>
              <a:schemeClr val="tx1"/>
            </a:solidFill>
          </a:ln>
        </p:spPr>
        <p:txBody>
          <a:bodyPr rtlCol="0" anchor="ctr">
            <a:noAutofit/>
          </a:bodyPr>
          <a:lstStyle/>
          <a:p>
            <a:pPr marR="0" algn="l" defTabSz="914400" rtl="0" eaLnBrk="1" fontAlgn="base" latinLnBrk="0" hangingPunct="1">
              <a:lnSpc>
                <a:spcPct val="100000"/>
              </a:lnSpc>
              <a:spcBef>
                <a:spcPct val="20000"/>
              </a:spcBef>
              <a:spcAft>
                <a:spcPct val="0"/>
              </a:spcAft>
              <a:buClr>
                <a:srgbClr val="282391"/>
              </a:buClr>
              <a:buSzTx/>
              <a:tabLst/>
            </a:pPr>
            <a:r>
              <a:rPr kumimoji="0" lang="en-US" sz="1400" b="0" i="0" u="none" strike="noStrike" kern="0" cap="none" spc="0" normalizeH="0" baseline="0" noProof="0" dirty="0" smtClean="0">
                <a:ln>
                  <a:noFill/>
                </a:ln>
                <a:effectLst/>
                <a:uLnTx/>
                <a:uFillTx/>
                <a:latin typeface="Arial"/>
                <a:ea typeface="+mn-ea"/>
                <a:cs typeface="+mn-cs"/>
              </a:rPr>
              <a:t>    FBLK-Library</a:t>
            </a:r>
          </a:p>
        </p:txBody>
      </p:sp>
    </p:spTree>
    <p:extLst>
      <p:ext uri="{BB962C8B-B14F-4D97-AF65-F5344CB8AC3E}">
        <p14:creationId xmlns:p14="http://schemas.microsoft.com/office/powerpoint/2010/main" val="880257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500" fill="hold"/>
                                        <p:tgtEl>
                                          <p:spTgt spid="38"/>
                                        </p:tgtEl>
                                        <p:attrNameLst>
                                          <p:attrName>ppt_x</p:attrName>
                                        </p:attrNameLst>
                                      </p:cBhvr>
                                      <p:tavLst>
                                        <p:tav tm="0">
                                          <p:val>
                                            <p:strVal val="#ppt_x"/>
                                          </p:val>
                                        </p:tav>
                                        <p:tav tm="100000">
                                          <p:val>
                                            <p:strVal val="#ppt_x"/>
                                          </p:val>
                                        </p:tav>
                                      </p:tavLst>
                                    </p:anim>
                                    <p:anim calcmode="lin" valueType="num">
                                      <p:cBhvr additive="base">
                                        <p:cTn id="20" dur="500" fill="hold"/>
                                        <p:tgtEl>
                                          <p:spTgt spid="3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9"/>
                                        </p:tgtEl>
                                        <p:attrNameLst>
                                          <p:attrName>style.visibility</p:attrName>
                                        </p:attrNameLst>
                                      </p:cBhvr>
                                      <p:to>
                                        <p:strVal val="visible"/>
                                      </p:to>
                                    </p:set>
                                    <p:anim calcmode="lin" valueType="num">
                                      <p:cBhvr additive="base">
                                        <p:cTn id="23" dur="500" fill="hold"/>
                                        <p:tgtEl>
                                          <p:spTgt spid="39"/>
                                        </p:tgtEl>
                                        <p:attrNameLst>
                                          <p:attrName>ppt_x</p:attrName>
                                        </p:attrNameLst>
                                      </p:cBhvr>
                                      <p:tavLst>
                                        <p:tav tm="0">
                                          <p:val>
                                            <p:strVal val="#ppt_x"/>
                                          </p:val>
                                        </p:tav>
                                        <p:tav tm="100000">
                                          <p:val>
                                            <p:strVal val="#ppt_x"/>
                                          </p:val>
                                        </p:tav>
                                      </p:tavLst>
                                    </p:anim>
                                    <p:anim calcmode="lin" valueType="num">
                                      <p:cBhvr additive="base">
                                        <p:cTn id="24" dur="500" fill="hold"/>
                                        <p:tgtEl>
                                          <p:spTgt spid="39"/>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0"/>
                                        </p:tgtEl>
                                        <p:attrNameLst>
                                          <p:attrName>style.visibility</p:attrName>
                                        </p:attrNameLst>
                                      </p:cBhvr>
                                      <p:to>
                                        <p:strVal val="visible"/>
                                      </p:to>
                                    </p:set>
                                    <p:anim calcmode="lin" valueType="num">
                                      <p:cBhvr additive="base">
                                        <p:cTn id="27" dur="500" fill="hold"/>
                                        <p:tgtEl>
                                          <p:spTgt spid="40"/>
                                        </p:tgtEl>
                                        <p:attrNameLst>
                                          <p:attrName>ppt_x</p:attrName>
                                        </p:attrNameLst>
                                      </p:cBhvr>
                                      <p:tavLst>
                                        <p:tav tm="0">
                                          <p:val>
                                            <p:strVal val="#ppt_x"/>
                                          </p:val>
                                        </p:tav>
                                        <p:tav tm="100000">
                                          <p:val>
                                            <p:strVal val="#ppt_x"/>
                                          </p:val>
                                        </p:tav>
                                      </p:tavLst>
                                    </p:anim>
                                    <p:anim calcmode="lin" valueType="num">
                                      <p:cBhvr additive="base">
                                        <p:cTn id="28" dur="500" fill="hold"/>
                                        <p:tgtEl>
                                          <p:spTgt spid="4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anim calcmode="lin" valueType="num">
                                      <p:cBhvr additive="base">
                                        <p:cTn id="31" dur="500" fill="hold"/>
                                        <p:tgtEl>
                                          <p:spTgt spid="41"/>
                                        </p:tgtEl>
                                        <p:attrNameLst>
                                          <p:attrName>ppt_x</p:attrName>
                                        </p:attrNameLst>
                                      </p:cBhvr>
                                      <p:tavLst>
                                        <p:tav tm="0">
                                          <p:val>
                                            <p:strVal val="#ppt_x"/>
                                          </p:val>
                                        </p:tav>
                                        <p:tav tm="100000">
                                          <p:val>
                                            <p:strVal val="#ppt_x"/>
                                          </p:val>
                                        </p:tav>
                                      </p:tavLst>
                                    </p:anim>
                                    <p:anim calcmode="lin" valueType="num">
                                      <p:cBhvr additive="base">
                                        <p:cTn id="32"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2"/>
                                        </p:tgtEl>
                                        <p:attrNameLst>
                                          <p:attrName>style.visibility</p:attrName>
                                        </p:attrNameLst>
                                      </p:cBhvr>
                                      <p:to>
                                        <p:strVal val="visible"/>
                                      </p:to>
                                    </p:set>
                                    <p:anim calcmode="lin" valueType="num">
                                      <p:cBhvr additive="base">
                                        <p:cTn id="37" dur="500" fill="hold"/>
                                        <p:tgtEl>
                                          <p:spTgt spid="42"/>
                                        </p:tgtEl>
                                        <p:attrNameLst>
                                          <p:attrName>ppt_x</p:attrName>
                                        </p:attrNameLst>
                                      </p:cBhvr>
                                      <p:tavLst>
                                        <p:tav tm="0">
                                          <p:val>
                                            <p:strVal val="#ppt_x"/>
                                          </p:val>
                                        </p:tav>
                                        <p:tav tm="100000">
                                          <p:val>
                                            <p:strVal val="#ppt_x"/>
                                          </p:val>
                                        </p:tav>
                                      </p:tavLst>
                                    </p:anim>
                                    <p:anim calcmode="lin" valueType="num">
                                      <p:cBhvr additive="base">
                                        <p:cTn id="38" dur="500" fill="hold"/>
                                        <p:tgtEl>
                                          <p:spTgt spid="42"/>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3"/>
                                        </p:tgtEl>
                                        <p:attrNameLst>
                                          <p:attrName>style.visibility</p:attrName>
                                        </p:attrNameLst>
                                      </p:cBhvr>
                                      <p:to>
                                        <p:strVal val="visible"/>
                                      </p:to>
                                    </p:set>
                                    <p:anim calcmode="lin" valueType="num">
                                      <p:cBhvr additive="base">
                                        <p:cTn id="41" dur="500" fill="hold"/>
                                        <p:tgtEl>
                                          <p:spTgt spid="43"/>
                                        </p:tgtEl>
                                        <p:attrNameLst>
                                          <p:attrName>ppt_x</p:attrName>
                                        </p:attrNameLst>
                                      </p:cBhvr>
                                      <p:tavLst>
                                        <p:tav tm="0">
                                          <p:val>
                                            <p:strVal val="#ppt_x"/>
                                          </p:val>
                                        </p:tav>
                                        <p:tav tm="100000">
                                          <p:val>
                                            <p:strVal val="#ppt_x"/>
                                          </p:val>
                                        </p:tav>
                                      </p:tavLst>
                                    </p:anim>
                                    <p:anim calcmode="lin" valueType="num">
                                      <p:cBhvr additive="base">
                                        <p:cTn id="42" dur="500" fill="hold"/>
                                        <p:tgtEl>
                                          <p:spTgt spid="43"/>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44"/>
                                        </p:tgtEl>
                                        <p:attrNameLst>
                                          <p:attrName>style.visibility</p:attrName>
                                        </p:attrNameLst>
                                      </p:cBhvr>
                                      <p:to>
                                        <p:strVal val="visible"/>
                                      </p:to>
                                    </p:set>
                                    <p:anim calcmode="lin" valueType="num">
                                      <p:cBhvr additive="base">
                                        <p:cTn id="45" dur="500" fill="hold"/>
                                        <p:tgtEl>
                                          <p:spTgt spid="44"/>
                                        </p:tgtEl>
                                        <p:attrNameLst>
                                          <p:attrName>ppt_x</p:attrName>
                                        </p:attrNameLst>
                                      </p:cBhvr>
                                      <p:tavLst>
                                        <p:tav tm="0">
                                          <p:val>
                                            <p:strVal val="#ppt_x"/>
                                          </p:val>
                                        </p:tav>
                                        <p:tav tm="100000">
                                          <p:val>
                                            <p:strVal val="#ppt_x"/>
                                          </p:val>
                                        </p:tav>
                                      </p:tavLst>
                                    </p:anim>
                                    <p:anim calcmode="lin" valueType="num">
                                      <p:cBhvr additive="base">
                                        <p:cTn id="46"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47"/>
                                        </p:tgtEl>
                                        <p:attrNameLst>
                                          <p:attrName>style.visibility</p:attrName>
                                        </p:attrNameLst>
                                      </p:cBhvr>
                                      <p:to>
                                        <p:strVal val="visible"/>
                                      </p:to>
                                    </p:set>
                                    <p:anim calcmode="lin" valueType="num">
                                      <p:cBhvr additive="base">
                                        <p:cTn id="51" dur="500" fill="hold"/>
                                        <p:tgtEl>
                                          <p:spTgt spid="47"/>
                                        </p:tgtEl>
                                        <p:attrNameLst>
                                          <p:attrName>ppt_x</p:attrName>
                                        </p:attrNameLst>
                                      </p:cBhvr>
                                      <p:tavLst>
                                        <p:tav tm="0">
                                          <p:val>
                                            <p:strVal val="#ppt_x"/>
                                          </p:val>
                                        </p:tav>
                                        <p:tav tm="100000">
                                          <p:val>
                                            <p:strVal val="#ppt_x"/>
                                          </p:val>
                                        </p:tav>
                                      </p:tavLst>
                                    </p:anim>
                                    <p:anim calcmode="lin" valueType="num">
                                      <p:cBhvr additive="base">
                                        <p:cTn id="52" dur="500" fill="hold"/>
                                        <p:tgtEl>
                                          <p:spTgt spid="47"/>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46"/>
                                        </p:tgtEl>
                                        <p:attrNameLst>
                                          <p:attrName>style.visibility</p:attrName>
                                        </p:attrNameLst>
                                      </p:cBhvr>
                                      <p:to>
                                        <p:strVal val="visible"/>
                                      </p:to>
                                    </p:set>
                                    <p:anim calcmode="lin" valueType="num">
                                      <p:cBhvr additive="base">
                                        <p:cTn id="55" dur="500" fill="hold"/>
                                        <p:tgtEl>
                                          <p:spTgt spid="46"/>
                                        </p:tgtEl>
                                        <p:attrNameLst>
                                          <p:attrName>ppt_x</p:attrName>
                                        </p:attrNameLst>
                                      </p:cBhvr>
                                      <p:tavLst>
                                        <p:tav tm="0">
                                          <p:val>
                                            <p:strVal val="#ppt_x"/>
                                          </p:val>
                                        </p:tav>
                                        <p:tav tm="100000">
                                          <p:val>
                                            <p:strVal val="#ppt_x"/>
                                          </p:val>
                                        </p:tav>
                                      </p:tavLst>
                                    </p:anim>
                                    <p:anim calcmode="lin" valueType="num">
                                      <p:cBhvr additive="base">
                                        <p:cTn id="56"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9"/>
                                        </p:tgtEl>
                                        <p:attrNameLst>
                                          <p:attrName>style.visibility</p:attrName>
                                        </p:attrNameLst>
                                      </p:cBhvr>
                                      <p:to>
                                        <p:strVal val="visible"/>
                                      </p:to>
                                    </p:set>
                                    <p:anim calcmode="lin" valueType="num">
                                      <p:cBhvr additive="base">
                                        <p:cTn id="61" dur="500" fill="hold"/>
                                        <p:tgtEl>
                                          <p:spTgt spid="49"/>
                                        </p:tgtEl>
                                        <p:attrNameLst>
                                          <p:attrName>ppt_x</p:attrName>
                                        </p:attrNameLst>
                                      </p:cBhvr>
                                      <p:tavLst>
                                        <p:tav tm="0">
                                          <p:val>
                                            <p:strVal val="#ppt_x"/>
                                          </p:val>
                                        </p:tav>
                                        <p:tav tm="100000">
                                          <p:val>
                                            <p:strVal val="#ppt_x"/>
                                          </p:val>
                                        </p:tav>
                                      </p:tavLst>
                                    </p:anim>
                                    <p:anim calcmode="lin" valueType="num">
                                      <p:cBhvr additive="base">
                                        <p:cTn id="62" dur="500" fill="hold"/>
                                        <p:tgtEl>
                                          <p:spTgt spid="49"/>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48"/>
                                        </p:tgtEl>
                                        <p:attrNameLst>
                                          <p:attrName>style.visibility</p:attrName>
                                        </p:attrNameLst>
                                      </p:cBhvr>
                                      <p:to>
                                        <p:strVal val="visible"/>
                                      </p:to>
                                    </p:set>
                                    <p:anim calcmode="lin" valueType="num">
                                      <p:cBhvr additive="base">
                                        <p:cTn id="65" dur="500" fill="hold"/>
                                        <p:tgtEl>
                                          <p:spTgt spid="48"/>
                                        </p:tgtEl>
                                        <p:attrNameLst>
                                          <p:attrName>ppt_x</p:attrName>
                                        </p:attrNameLst>
                                      </p:cBhvr>
                                      <p:tavLst>
                                        <p:tav tm="0">
                                          <p:val>
                                            <p:strVal val="#ppt_x"/>
                                          </p:val>
                                        </p:tav>
                                        <p:tav tm="100000">
                                          <p:val>
                                            <p:strVal val="#ppt_x"/>
                                          </p:val>
                                        </p:tav>
                                      </p:tavLst>
                                    </p:anim>
                                    <p:anim calcmode="lin" valueType="num">
                                      <p:cBhvr additive="base">
                                        <p:cTn id="66" dur="500" fill="hold"/>
                                        <p:tgtEl>
                                          <p:spTgt spid="48"/>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50"/>
                                        </p:tgtEl>
                                        <p:attrNameLst>
                                          <p:attrName>style.visibility</p:attrName>
                                        </p:attrNameLst>
                                      </p:cBhvr>
                                      <p:to>
                                        <p:strVal val="visible"/>
                                      </p:to>
                                    </p:set>
                                    <p:anim calcmode="lin" valueType="num">
                                      <p:cBhvr additive="base">
                                        <p:cTn id="69" dur="500" fill="hold"/>
                                        <p:tgtEl>
                                          <p:spTgt spid="50"/>
                                        </p:tgtEl>
                                        <p:attrNameLst>
                                          <p:attrName>ppt_x</p:attrName>
                                        </p:attrNameLst>
                                      </p:cBhvr>
                                      <p:tavLst>
                                        <p:tav tm="0">
                                          <p:val>
                                            <p:strVal val="#ppt_x"/>
                                          </p:val>
                                        </p:tav>
                                        <p:tav tm="100000">
                                          <p:val>
                                            <p:strVal val="#ppt_x"/>
                                          </p:val>
                                        </p:tav>
                                      </p:tavLst>
                                    </p:anim>
                                    <p:anim calcmode="lin" valueType="num">
                                      <p:cBhvr additive="base">
                                        <p:cTn id="70" dur="500" fill="hold"/>
                                        <p:tgtEl>
                                          <p:spTgt spid="50"/>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51"/>
                                        </p:tgtEl>
                                        <p:attrNameLst>
                                          <p:attrName>style.visibility</p:attrName>
                                        </p:attrNameLst>
                                      </p:cBhvr>
                                      <p:to>
                                        <p:strVal val="visible"/>
                                      </p:to>
                                    </p:set>
                                    <p:anim calcmode="lin" valueType="num">
                                      <p:cBhvr additive="base">
                                        <p:cTn id="73" dur="500" fill="hold"/>
                                        <p:tgtEl>
                                          <p:spTgt spid="51"/>
                                        </p:tgtEl>
                                        <p:attrNameLst>
                                          <p:attrName>ppt_x</p:attrName>
                                        </p:attrNameLst>
                                      </p:cBhvr>
                                      <p:tavLst>
                                        <p:tav tm="0">
                                          <p:val>
                                            <p:strVal val="#ppt_x"/>
                                          </p:val>
                                        </p:tav>
                                        <p:tav tm="100000">
                                          <p:val>
                                            <p:strVal val="#ppt_x"/>
                                          </p:val>
                                        </p:tav>
                                      </p:tavLst>
                                    </p:anim>
                                    <p:anim calcmode="lin" valueType="num">
                                      <p:cBhvr additive="base">
                                        <p:cTn id="74"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39" grpId="0" animBg="1"/>
      <p:bldP spid="41" grpId="0" animBg="1"/>
      <p:bldP spid="42" grpId="0" animBg="1"/>
      <p:bldP spid="44" grpId="0" animBg="1"/>
      <p:bldP spid="46" grpId="0" animBg="1"/>
      <p:bldP spid="48" grpId="0" animBg="1"/>
      <p:bldP spid="5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zh-CN" dirty="0" smtClean="0"/>
              <a:t>FBK-2</a:t>
            </a:r>
            <a:r>
              <a:rPr lang="zh-CN" altLang="en-US" dirty="0"/>
              <a:t>软</a:t>
            </a:r>
            <a:r>
              <a:rPr lang="zh-CN" altLang="en-US" dirty="0" smtClean="0"/>
              <a:t>件架构</a:t>
            </a:r>
            <a:r>
              <a:rPr lang="en-US" altLang="zh-CN" dirty="0" smtClean="0"/>
              <a:t>—</a:t>
            </a:r>
            <a:r>
              <a:rPr lang="zh-CN" altLang="en-US" dirty="0" smtClean="0"/>
              <a:t>应用</a:t>
            </a:r>
            <a:endParaRPr lang="en-US" altLang="zh-CN" dirty="0"/>
          </a:p>
        </p:txBody>
      </p:sp>
      <p:sp>
        <p:nvSpPr>
          <p:cNvPr id="3" name="Foliennummernplatzhalter 2"/>
          <p:cNvSpPr>
            <a:spLocks noGrp="1"/>
          </p:cNvSpPr>
          <p:nvPr>
            <p:ph type="sldNum" sz="quarter" idx="11"/>
          </p:nvPr>
        </p:nvSpPr>
        <p:spPr/>
        <p:txBody>
          <a:bodyPr/>
          <a:lstStyle/>
          <a:p>
            <a:fld id="{C92A5BE7-F7C7-4962-87DA-9D94C7457F71}" type="slidenum">
              <a:rPr lang="en-US" smtClean="0">
                <a:solidFill>
                  <a:srgbClr val="000000">
                    <a:tint val="75000"/>
                  </a:srgbClr>
                </a:solidFill>
              </a:rPr>
              <a:pPr/>
              <a:t>31</a:t>
            </a:fld>
            <a:endParaRPr lang="en-US">
              <a:solidFill>
                <a:srgbClr val="000000">
                  <a:tint val="75000"/>
                </a:srgbClr>
              </a:solidFill>
            </a:endParaRPr>
          </a:p>
        </p:txBody>
      </p:sp>
      <p:sp>
        <p:nvSpPr>
          <p:cNvPr id="7" name="内容占位符 6"/>
          <p:cNvSpPr>
            <a:spLocks noGrp="1"/>
          </p:cNvSpPr>
          <p:nvPr>
            <p:ph idx="1"/>
          </p:nvPr>
        </p:nvSpPr>
        <p:spPr/>
        <p:txBody>
          <a:bodyPr/>
          <a:lstStyle/>
          <a:p>
            <a:r>
              <a:rPr lang="en-US" altLang="zh-CN" dirty="0" smtClean="0"/>
              <a:t>FDEV </a:t>
            </a:r>
            <a:r>
              <a:rPr lang="zh-CN" altLang="en-US" dirty="0" smtClean="0"/>
              <a:t>部分</a:t>
            </a:r>
            <a:endParaRPr lang="en-US" altLang="zh-CN" dirty="0"/>
          </a:p>
          <a:p>
            <a:r>
              <a:rPr lang="zh-CN" altLang="en-US" dirty="0"/>
              <a:t>所</a:t>
            </a:r>
            <a:r>
              <a:rPr lang="zh-CN" altLang="en-US" dirty="0" smtClean="0"/>
              <a:t>有应用功能的实现</a:t>
            </a:r>
            <a:endParaRPr lang="en-US" altLang="zh-CN" dirty="0" smtClean="0"/>
          </a:p>
          <a:p>
            <a:endParaRPr lang="en-US" altLang="zh-CN" dirty="0"/>
          </a:p>
          <a:p>
            <a:r>
              <a:rPr lang="en-US" altLang="zh-CN" dirty="0" err="1" smtClean="0"/>
              <a:t>appl_if.c</a:t>
            </a:r>
            <a:endParaRPr lang="en-US" altLang="zh-CN" dirty="0" smtClean="0"/>
          </a:p>
          <a:p>
            <a:pPr lvl="1"/>
            <a:r>
              <a:rPr lang="en-US" altLang="zh-CN" dirty="0" err="1" smtClean="0"/>
              <a:t>Appl</a:t>
            </a:r>
            <a:r>
              <a:rPr lang="en-US" altLang="zh-CN" dirty="0" smtClean="0"/>
              <a:t> </a:t>
            </a:r>
            <a:r>
              <a:rPr lang="en-US" altLang="zh-CN" dirty="0"/>
              <a:t>t</a:t>
            </a:r>
            <a:r>
              <a:rPr lang="en-US" altLang="zh-CN" dirty="0" smtClean="0"/>
              <a:t>ask initialization</a:t>
            </a:r>
          </a:p>
          <a:p>
            <a:pPr lvl="1"/>
            <a:r>
              <a:rPr lang="en-US" altLang="zh-CN" dirty="0" err="1" smtClean="0"/>
              <a:t>Appl</a:t>
            </a:r>
            <a:r>
              <a:rPr lang="en-US" altLang="zh-CN" dirty="0" smtClean="0"/>
              <a:t> task  main()</a:t>
            </a:r>
            <a:r>
              <a:rPr lang="zh-CN" altLang="en-US" dirty="0" smtClean="0"/>
              <a:t>函数</a:t>
            </a:r>
            <a:endParaRPr lang="en-US" altLang="zh-CN" dirty="0" smtClean="0"/>
          </a:p>
          <a:p>
            <a:pPr lvl="1"/>
            <a:r>
              <a:rPr lang="zh-CN" altLang="en-US" dirty="0" smtClean="0"/>
              <a:t>在启动</a:t>
            </a:r>
            <a:r>
              <a:rPr lang="en-US" altLang="zh-CN" dirty="0" err="1" smtClean="0"/>
              <a:t>appl</a:t>
            </a:r>
            <a:r>
              <a:rPr lang="en-US" altLang="zh-CN" dirty="0" smtClean="0"/>
              <a:t> task</a:t>
            </a:r>
            <a:r>
              <a:rPr lang="zh-CN" altLang="en-US" dirty="0" smtClean="0"/>
              <a:t>过程中</a:t>
            </a:r>
            <a:endParaRPr lang="en-US" altLang="zh-CN" dirty="0" smtClean="0"/>
          </a:p>
          <a:p>
            <a:pPr lvl="2"/>
            <a:r>
              <a:rPr lang="zh-CN" altLang="en-US" dirty="0" smtClean="0"/>
              <a:t>检查并加载配置参数到 通讯栈</a:t>
            </a:r>
            <a:endParaRPr lang="en-US" altLang="zh-CN" dirty="0" smtClean="0"/>
          </a:p>
          <a:p>
            <a:pPr lvl="2"/>
            <a:r>
              <a:rPr lang="zh-CN" altLang="en-US" dirty="0"/>
              <a:t>启</a:t>
            </a:r>
            <a:r>
              <a:rPr lang="zh-CN" altLang="en-US" dirty="0" smtClean="0"/>
              <a:t>动 </a:t>
            </a:r>
            <a:r>
              <a:rPr lang="en-US" altLang="zh-CN" dirty="0" smtClean="0"/>
              <a:t>function block shell</a:t>
            </a:r>
          </a:p>
          <a:p>
            <a:pPr lvl="2"/>
            <a:r>
              <a:rPr lang="zh-CN" altLang="en-US" dirty="0"/>
              <a:t>启</a:t>
            </a:r>
            <a:r>
              <a:rPr lang="zh-CN" altLang="en-US" dirty="0" smtClean="0"/>
              <a:t>动</a:t>
            </a:r>
            <a:r>
              <a:rPr lang="en-US" altLang="zh-CN" dirty="0" smtClean="0"/>
              <a:t>FF </a:t>
            </a:r>
            <a:r>
              <a:rPr lang="zh-CN" altLang="en-US" dirty="0" smtClean="0"/>
              <a:t>通讯栈</a:t>
            </a:r>
            <a:r>
              <a:rPr lang="en-US" altLang="zh-CN" dirty="0" smtClean="0">
                <a:sym typeface="Wingdings" pitchFamily="2" charset="2"/>
              </a:rPr>
              <a:t></a:t>
            </a:r>
            <a:r>
              <a:rPr lang="zh-CN" altLang="en-US" dirty="0" smtClean="0">
                <a:sym typeface="Wingdings" pitchFamily="2" charset="2"/>
              </a:rPr>
              <a:t>设备加入</a:t>
            </a:r>
            <a:r>
              <a:rPr lang="en-US" altLang="zh-CN" dirty="0" smtClean="0">
                <a:sym typeface="Wingdings" pitchFamily="2" charset="2"/>
              </a:rPr>
              <a:t>FF H1</a:t>
            </a:r>
            <a:r>
              <a:rPr lang="zh-CN" altLang="en-US" dirty="0" smtClean="0">
                <a:sym typeface="Wingdings" pitchFamily="2" charset="2"/>
              </a:rPr>
              <a:t>总线网络</a:t>
            </a:r>
            <a:endParaRPr lang="en-US" altLang="zh-CN" dirty="0" smtClean="0">
              <a:sym typeface="Wingdings" pitchFamily="2" charset="2"/>
            </a:endParaRPr>
          </a:p>
          <a:p>
            <a:pPr lvl="1"/>
            <a:r>
              <a:rPr lang="zh-CN" altLang="en-US" dirty="0"/>
              <a:t>修改务必小</a:t>
            </a:r>
            <a:r>
              <a:rPr lang="zh-CN" altLang="en-US" dirty="0" smtClean="0"/>
              <a:t>心</a:t>
            </a:r>
            <a:endParaRPr lang="en-US" altLang="zh-CN" dirty="0" smtClean="0"/>
          </a:p>
          <a:p>
            <a:pPr lvl="1"/>
            <a:endParaRPr lang="en-US" altLang="zh-CN" dirty="0"/>
          </a:p>
          <a:p>
            <a:r>
              <a:rPr lang="en-US" altLang="zh-CN" dirty="0" err="1" smtClean="0"/>
              <a:t>appl_nrv.c</a:t>
            </a:r>
            <a:endParaRPr lang="en-US" altLang="zh-CN" dirty="0"/>
          </a:p>
          <a:p>
            <a:pPr lvl="1"/>
            <a:r>
              <a:rPr lang="zh-CN" altLang="en-US" dirty="0"/>
              <a:t>处理 </a:t>
            </a:r>
            <a:r>
              <a:rPr lang="en-US" altLang="zh-CN" dirty="0"/>
              <a:t>NV-RAM</a:t>
            </a:r>
          </a:p>
          <a:p>
            <a:pPr lvl="1"/>
            <a:r>
              <a:rPr lang="zh-CN" altLang="en-US" dirty="0"/>
              <a:t>一般无需做任何改动</a:t>
            </a:r>
            <a:endParaRPr lang="en-US" altLang="zh-CN" dirty="0"/>
          </a:p>
          <a:p>
            <a:pPr marL="255588" lvl="1" indent="0">
              <a:buNone/>
            </a:pPr>
            <a:endParaRPr lang="en-US" altLang="zh-CN" dirty="0" smtClean="0"/>
          </a:p>
          <a:p>
            <a:pPr marL="255588" lvl="1" indent="0">
              <a:buNone/>
            </a:pPr>
            <a:endParaRPr lang="zh-CN" altLang="en-US" dirty="0" smtClean="0"/>
          </a:p>
          <a:p>
            <a:pPr marL="447675" lvl="2" indent="0">
              <a:buNone/>
            </a:pPr>
            <a:endParaRPr lang="en-US" altLang="zh-CN" dirty="0" smtClean="0"/>
          </a:p>
        </p:txBody>
      </p:sp>
    </p:spTree>
    <p:extLst>
      <p:ext uri="{BB962C8B-B14F-4D97-AF65-F5344CB8AC3E}">
        <p14:creationId xmlns:p14="http://schemas.microsoft.com/office/powerpoint/2010/main" val="39027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 calcmode="lin" valueType="num">
                                      <p:cBhvr additive="base">
                                        <p:cTn id="1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anim calcmode="lin" valueType="num">
                                      <p:cBhvr additive="base">
                                        <p:cTn id="25"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anim calcmode="lin" valueType="num">
                                      <p:cBhvr additive="base">
                                        <p:cTn id="31"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 calcmode="lin" valueType="num">
                                      <p:cBhvr additive="base">
                                        <p:cTn id="37"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xEl>
                                              <p:pRg st="7" end="7"/>
                                            </p:txEl>
                                          </p:spTgt>
                                        </p:tgtEl>
                                        <p:attrNameLst>
                                          <p:attrName>style.visibility</p:attrName>
                                        </p:attrNameLst>
                                      </p:cBhvr>
                                      <p:to>
                                        <p:strVal val="visible"/>
                                      </p:to>
                                    </p:set>
                                    <p:anim calcmode="lin" valueType="num">
                                      <p:cBhvr additive="base">
                                        <p:cTn id="43"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
                                            <p:txEl>
                                              <p:pRg st="8" end="8"/>
                                            </p:txEl>
                                          </p:spTgt>
                                        </p:tgtEl>
                                        <p:attrNameLst>
                                          <p:attrName>style.visibility</p:attrName>
                                        </p:attrNameLst>
                                      </p:cBhvr>
                                      <p:to>
                                        <p:strVal val="visible"/>
                                      </p:to>
                                    </p:set>
                                    <p:anim calcmode="lin" valueType="num">
                                      <p:cBhvr additive="base">
                                        <p:cTn id="49"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7">
                                            <p:txEl>
                                              <p:pRg st="9" end="9"/>
                                            </p:txEl>
                                          </p:spTgt>
                                        </p:tgtEl>
                                        <p:attrNameLst>
                                          <p:attrName>style.visibility</p:attrName>
                                        </p:attrNameLst>
                                      </p:cBhvr>
                                      <p:to>
                                        <p:strVal val="visible"/>
                                      </p:to>
                                    </p:set>
                                    <p:anim calcmode="lin" valueType="num">
                                      <p:cBhvr additive="base">
                                        <p:cTn id="55"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7">
                                            <p:txEl>
                                              <p:pRg st="10" end="10"/>
                                            </p:txEl>
                                          </p:spTgt>
                                        </p:tgtEl>
                                        <p:attrNameLst>
                                          <p:attrName>style.visibility</p:attrName>
                                        </p:attrNameLst>
                                      </p:cBhvr>
                                      <p:to>
                                        <p:strVal val="visible"/>
                                      </p:to>
                                    </p:set>
                                    <p:anim calcmode="lin" valueType="num">
                                      <p:cBhvr additive="base">
                                        <p:cTn id="61"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7">
                                            <p:txEl>
                                              <p:pRg st="12" end="12"/>
                                            </p:txEl>
                                          </p:spTgt>
                                        </p:tgtEl>
                                        <p:attrNameLst>
                                          <p:attrName>style.visibility</p:attrName>
                                        </p:attrNameLst>
                                      </p:cBhvr>
                                      <p:to>
                                        <p:strVal val="visible"/>
                                      </p:to>
                                    </p:set>
                                    <p:anim calcmode="lin" valueType="num">
                                      <p:cBhvr additive="base">
                                        <p:cTn id="67" dur="500" fill="hold"/>
                                        <p:tgtEl>
                                          <p:spTgt spid="7">
                                            <p:txEl>
                                              <p:pRg st="12" end="12"/>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7">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7">
                                            <p:txEl>
                                              <p:pRg st="13" end="13"/>
                                            </p:txEl>
                                          </p:spTgt>
                                        </p:tgtEl>
                                        <p:attrNameLst>
                                          <p:attrName>style.visibility</p:attrName>
                                        </p:attrNameLst>
                                      </p:cBhvr>
                                      <p:to>
                                        <p:strVal val="visible"/>
                                      </p:to>
                                    </p:set>
                                    <p:anim calcmode="lin" valueType="num">
                                      <p:cBhvr additive="base">
                                        <p:cTn id="73" dur="500" fill="hold"/>
                                        <p:tgtEl>
                                          <p:spTgt spid="7">
                                            <p:txEl>
                                              <p:pRg st="13" end="13"/>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7">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7">
                                            <p:txEl>
                                              <p:pRg st="14" end="14"/>
                                            </p:txEl>
                                          </p:spTgt>
                                        </p:tgtEl>
                                        <p:attrNameLst>
                                          <p:attrName>style.visibility</p:attrName>
                                        </p:attrNameLst>
                                      </p:cBhvr>
                                      <p:to>
                                        <p:strVal val="visible"/>
                                      </p:to>
                                    </p:set>
                                    <p:anim calcmode="lin" valueType="num">
                                      <p:cBhvr additive="base">
                                        <p:cTn id="79" dur="500" fill="hold"/>
                                        <p:tgtEl>
                                          <p:spTgt spid="7">
                                            <p:txEl>
                                              <p:pRg st="14" end="14"/>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7">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zh-CN" dirty="0" smtClean="0"/>
              <a:t>FBK-2</a:t>
            </a:r>
            <a:r>
              <a:rPr lang="zh-CN" altLang="en-US" dirty="0"/>
              <a:t>软</a:t>
            </a:r>
            <a:r>
              <a:rPr lang="zh-CN" altLang="en-US" dirty="0" smtClean="0"/>
              <a:t>件架构</a:t>
            </a:r>
            <a:r>
              <a:rPr lang="en-US" altLang="zh-CN" dirty="0" smtClean="0"/>
              <a:t>—</a:t>
            </a:r>
            <a:r>
              <a:rPr lang="zh-CN" altLang="en-US" dirty="0" smtClean="0"/>
              <a:t>应用</a:t>
            </a:r>
            <a:endParaRPr lang="en-US" altLang="zh-CN" dirty="0"/>
          </a:p>
        </p:txBody>
      </p:sp>
      <p:sp>
        <p:nvSpPr>
          <p:cNvPr id="3" name="Foliennummernplatzhalter 2"/>
          <p:cNvSpPr>
            <a:spLocks noGrp="1"/>
          </p:cNvSpPr>
          <p:nvPr>
            <p:ph type="sldNum" sz="quarter" idx="11"/>
          </p:nvPr>
        </p:nvSpPr>
        <p:spPr/>
        <p:txBody>
          <a:bodyPr/>
          <a:lstStyle/>
          <a:p>
            <a:fld id="{C92A5BE7-F7C7-4962-87DA-9D94C7457F71}" type="slidenum">
              <a:rPr lang="en-US" smtClean="0">
                <a:solidFill>
                  <a:srgbClr val="000000">
                    <a:tint val="75000"/>
                  </a:srgbClr>
                </a:solidFill>
              </a:rPr>
              <a:pPr/>
              <a:t>32</a:t>
            </a:fld>
            <a:endParaRPr lang="en-US">
              <a:solidFill>
                <a:srgbClr val="000000">
                  <a:tint val="75000"/>
                </a:srgbClr>
              </a:solidFill>
            </a:endParaRPr>
          </a:p>
        </p:txBody>
      </p:sp>
      <p:sp>
        <p:nvSpPr>
          <p:cNvPr id="7" name="内容占位符 6"/>
          <p:cNvSpPr>
            <a:spLocks noGrp="1"/>
          </p:cNvSpPr>
          <p:nvPr>
            <p:ph idx="1"/>
          </p:nvPr>
        </p:nvSpPr>
        <p:spPr/>
        <p:txBody>
          <a:bodyPr/>
          <a:lstStyle/>
          <a:p>
            <a:r>
              <a:rPr lang="en-US" altLang="zh-CN" dirty="0" err="1" smtClean="0"/>
              <a:t>appl_res.c</a:t>
            </a:r>
            <a:endParaRPr lang="en-US" altLang="zh-CN" dirty="0" smtClean="0"/>
          </a:p>
          <a:p>
            <a:pPr lvl="1"/>
            <a:r>
              <a:rPr lang="zh-CN" altLang="en-US" dirty="0" smtClean="0"/>
              <a:t>和</a:t>
            </a:r>
            <a:r>
              <a:rPr lang="en-US" altLang="zh-CN" dirty="0" smtClean="0"/>
              <a:t>Resource Block(RB)</a:t>
            </a:r>
            <a:r>
              <a:rPr lang="zh-CN" altLang="en-US" dirty="0" smtClean="0"/>
              <a:t>相关的应用</a:t>
            </a:r>
            <a:endParaRPr lang="en-US" altLang="zh-CN" dirty="0" smtClean="0"/>
          </a:p>
          <a:p>
            <a:pPr lvl="1"/>
            <a:r>
              <a:rPr lang="en-US" altLang="zh-CN" dirty="0" smtClean="0"/>
              <a:t>RB</a:t>
            </a:r>
            <a:r>
              <a:rPr lang="zh-CN" altLang="en-US" dirty="0" smtClean="0"/>
              <a:t>中标准应用之外的功能可以在这里实现</a:t>
            </a:r>
            <a:endParaRPr lang="en-US" altLang="zh-CN" dirty="0" smtClean="0"/>
          </a:p>
          <a:p>
            <a:pPr lvl="1"/>
            <a:r>
              <a:rPr lang="zh-CN" altLang="en-US" dirty="0"/>
              <a:t>对</a:t>
            </a:r>
            <a:r>
              <a:rPr lang="zh-CN" altLang="en-US" dirty="0" smtClean="0"/>
              <a:t>于客户自定义的</a:t>
            </a:r>
            <a:r>
              <a:rPr lang="en-US" altLang="zh-CN" dirty="0" smtClean="0"/>
              <a:t>RB</a:t>
            </a:r>
            <a:r>
              <a:rPr lang="zh-CN" altLang="en-US" dirty="0" smtClean="0"/>
              <a:t>参数，相关功能也要在这里实现</a:t>
            </a:r>
            <a:endParaRPr lang="en-US" altLang="zh-CN" dirty="0" smtClean="0"/>
          </a:p>
          <a:p>
            <a:pPr marL="255588" lvl="1" indent="0">
              <a:buNone/>
            </a:pPr>
            <a:endParaRPr lang="en-US" altLang="zh-CN" dirty="0" smtClean="0"/>
          </a:p>
          <a:p>
            <a:r>
              <a:rPr lang="en-US" altLang="zh-CN" dirty="0" err="1"/>
              <a:t>appl_dia.c</a:t>
            </a:r>
            <a:endParaRPr lang="en-US" altLang="zh-CN" dirty="0"/>
          </a:p>
          <a:p>
            <a:pPr lvl="1"/>
            <a:r>
              <a:rPr lang="zh-CN" altLang="en-US" dirty="0"/>
              <a:t>和现场诊断</a:t>
            </a:r>
            <a:r>
              <a:rPr lang="en-US" altLang="zh-CN" dirty="0"/>
              <a:t>(Field Diagnostics)</a:t>
            </a:r>
            <a:r>
              <a:rPr lang="zh-CN" altLang="en-US" dirty="0"/>
              <a:t>相关的应</a:t>
            </a:r>
            <a:r>
              <a:rPr lang="zh-CN" altLang="en-US" dirty="0" smtClean="0"/>
              <a:t>用</a:t>
            </a:r>
            <a:endParaRPr lang="en-US" altLang="zh-CN" dirty="0" smtClean="0"/>
          </a:p>
          <a:p>
            <a:pPr lvl="1"/>
            <a:r>
              <a:rPr lang="zh-CN" altLang="en-US" dirty="0"/>
              <a:t>检</a:t>
            </a:r>
            <a:r>
              <a:rPr lang="zh-CN" altLang="en-US" dirty="0" smtClean="0"/>
              <a:t>查诊断发生的条件</a:t>
            </a:r>
            <a:endParaRPr lang="en-US" altLang="zh-CN" dirty="0" smtClean="0"/>
          </a:p>
          <a:p>
            <a:pPr lvl="1"/>
            <a:r>
              <a:rPr lang="zh-CN" altLang="en-US" dirty="0" smtClean="0"/>
              <a:t>对不同的诊断结果，做</a:t>
            </a:r>
            <a:r>
              <a:rPr lang="zh-CN" altLang="en-US" dirty="0"/>
              <a:t>相</a:t>
            </a:r>
            <a:r>
              <a:rPr lang="zh-CN" altLang="en-US" dirty="0" smtClean="0"/>
              <a:t>应的响应处理</a:t>
            </a:r>
            <a:r>
              <a:rPr lang="en-US" altLang="zh-CN" dirty="0" smtClean="0"/>
              <a:t>(recommended action)</a:t>
            </a:r>
          </a:p>
          <a:p>
            <a:pPr marL="255588" lvl="1" indent="0">
              <a:buNone/>
            </a:pPr>
            <a:endParaRPr lang="en-US" altLang="zh-CN" dirty="0" smtClean="0"/>
          </a:p>
          <a:p>
            <a:r>
              <a:rPr lang="en-US" altLang="zh-CN" dirty="0" err="1" smtClean="0"/>
              <a:t>hm_tools.c</a:t>
            </a:r>
            <a:endParaRPr lang="en-US" altLang="zh-CN" dirty="0" smtClean="0"/>
          </a:p>
          <a:p>
            <a:pPr lvl="1"/>
            <a:r>
              <a:rPr lang="zh-CN" altLang="en-US" dirty="0"/>
              <a:t>单位转</a:t>
            </a:r>
            <a:r>
              <a:rPr lang="zh-CN" altLang="en-US" dirty="0" smtClean="0"/>
              <a:t>换、字符串处理等</a:t>
            </a:r>
            <a:endParaRPr lang="en-US" altLang="zh-CN" dirty="0" smtClean="0"/>
          </a:p>
          <a:p>
            <a:pPr lvl="1"/>
            <a:r>
              <a:rPr lang="zh-CN" altLang="en-US" dirty="0"/>
              <a:t>一</a:t>
            </a:r>
            <a:r>
              <a:rPr lang="zh-CN" altLang="en-US" dirty="0" smtClean="0"/>
              <a:t>般</a:t>
            </a:r>
            <a:r>
              <a:rPr lang="zh-CN" altLang="en-US" dirty="0"/>
              <a:t>不需要做修改</a:t>
            </a:r>
            <a:endParaRPr lang="en-US" altLang="zh-CN" dirty="0"/>
          </a:p>
          <a:p>
            <a:pPr lvl="1"/>
            <a:endParaRPr lang="en-US" altLang="zh-CN" dirty="0"/>
          </a:p>
          <a:p>
            <a:pPr marL="255588" lvl="1" indent="0">
              <a:buNone/>
            </a:pPr>
            <a:endParaRPr lang="en-US" altLang="zh-CN" dirty="0" smtClean="0"/>
          </a:p>
          <a:p>
            <a:pPr marL="255588" lvl="1" indent="0">
              <a:buNone/>
            </a:pPr>
            <a:endParaRPr lang="en-US" altLang="zh-CN" dirty="0"/>
          </a:p>
          <a:p>
            <a:pPr marL="255588" lvl="1" indent="0">
              <a:buNone/>
            </a:pPr>
            <a:endParaRPr lang="en-US" altLang="zh-CN" dirty="0" smtClean="0"/>
          </a:p>
          <a:p>
            <a:pPr marL="255588" lvl="1" indent="0">
              <a:buNone/>
            </a:pPr>
            <a:endParaRPr lang="zh-CN" altLang="en-US" dirty="0"/>
          </a:p>
        </p:txBody>
      </p:sp>
    </p:spTree>
    <p:extLst>
      <p:ext uri="{BB962C8B-B14F-4D97-AF65-F5344CB8AC3E}">
        <p14:creationId xmlns:p14="http://schemas.microsoft.com/office/powerpoint/2010/main" val="39027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anim calcmode="lin" valueType="num">
                                      <p:cBhvr additive="base">
                                        <p:cTn id="31"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 calcmode="lin" valueType="num">
                                      <p:cBhvr additive="base">
                                        <p:cTn id="37"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xEl>
                                              <p:pRg st="7" end="7"/>
                                            </p:txEl>
                                          </p:spTgt>
                                        </p:tgtEl>
                                        <p:attrNameLst>
                                          <p:attrName>style.visibility</p:attrName>
                                        </p:attrNameLst>
                                      </p:cBhvr>
                                      <p:to>
                                        <p:strVal val="visible"/>
                                      </p:to>
                                    </p:set>
                                    <p:anim calcmode="lin" valueType="num">
                                      <p:cBhvr additive="base">
                                        <p:cTn id="43"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
                                            <p:txEl>
                                              <p:pRg st="8" end="8"/>
                                            </p:txEl>
                                          </p:spTgt>
                                        </p:tgtEl>
                                        <p:attrNameLst>
                                          <p:attrName>style.visibility</p:attrName>
                                        </p:attrNameLst>
                                      </p:cBhvr>
                                      <p:to>
                                        <p:strVal val="visible"/>
                                      </p:to>
                                    </p:set>
                                    <p:anim calcmode="lin" valueType="num">
                                      <p:cBhvr additive="base">
                                        <p:cTn id="49"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7">
                                            <p:txEl>
                                              <p:pRg st="10" end="10"/>
                                            </p:txEl>
                                          </p:spTgt>
                                        </p:tgtEl>
                                        <p:attrNameLst>
                                          <p:attrName>style.visibility</p:attrName>
                                        </p:attrNameLst>
                                      </p:cBhvr>
                                      <p:to>
                                        <p:strVal val="visible"/>
                                      </p:to>
                                    </p:set>
                                    <p:anim calcmode="lin" valueType="num">
                                      <p:cBhvr additive="base">
                                        <p:cTn id="55"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7">
                                            <p:txEl>
                                              <p:pRg st="11" end="11"/>
                                            </p:txEl>
                                          </p:spTgt>
                                        </p:tgtEl>
                                        <p:attrNameLst>
                                          <p:attrName>style.visibility</p:attrName>
                                        </p:attrNameLst>
                                      </p:cBhvr>
                                      <p:to>
                                        <p:strVal val="visible"/>
                                      </p:to>
                                    </p:set>
                                    <p:anim calcmode="lin" valueType="num">
                                      <p:cBhvr additive="base">
                                        <p:cTn id="61" dur="500" fill="hold"/>
                                        <p:tgtEl>
                                          <p:spTgt spid="7">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7">
                                            <p:txEl>
                                              <p:pRg st="12" end="12"/>
                                            </p:txEl>
                                          </p:spTgt>
                                        </p:tgtEl>
                                        <p:attrNameLst>
                                          <p:attrName>style.visibility</p:attrName>
                                        </p:attrNameLst>
                                      </p:cBhvr>
                                      <p:to>
                                        <p:strVal val="visible"/>
                                      </p:to>
                                    </p:set>
                                    <p:anim calcmode="lin" valueType="num">
                                      <p:cBhvr additive="base">
                                        <p:cTn id="67" dur="500" fill="hold"/>
                                        <p:tgtEl>
                                          <p:spTgt spid="7">
                                            <p:txEl>
                                              <p:pRg st="12" end="12"/>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7">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zh-CN" dirty="0" smtClean="0"/>
              <a:t>FBK-2</a:t>
            </a:r>
            <a:r>
              <a:rPr lang="zh-CN" altLang="en-US" dirty="0"/>
              <a:t>软</a:t>
            </a:r>
            <a:r>
              <a:rPr lang="zh-CN" altLang="en-US" dirty="0" smtClean="0"/>
              <a:t>件架构</a:t>
            </a:r>
            <a:r>
              <a:rPr lang="en-US" altLang="zh-CN" dirty="0" smtClean="0"/>
              <a:t>—</a:t>
            </a:r>
            <a:r>
              <a:rPr lang="zh-CN" altLang="en-US" dirty="0" smtClean="0"/>
              <a:t>应用</a:t>
            </a:r>
            <a:endParaRPr lang="en-US" altLang="zh-CN" dirty="0"/>
          </a:p>
        </p:txBody>
      </p:sp>
      <p:sp>
        <p:nvSpPr>
          <p:cNvPr id="3" name="Foliennummernplatzhalter 2"/>
          <p:cNvSpPr>
            <a:spLocks noGrp="1"/>
          </p:cNvSpPr>
          <p:nvPr>
            <p:ph type="sldNum" sz="quarter" idx="11"/>
          </p:nvPr>
        </p:nvSpPr>
        <p:spPr/>
        <p:txBody>
          <a:bodyPr/>
          <a:lstStyle/>
          <a:p>
            <a:fld id="{C92A5BE7-F7C7-4962-87DA-9D94C7457F71}" type="slidenum">
              <a:rPr lang="en-US" smtClean="0">
                <a:solidFill>
                  <a:srgbClr val="000000">
                    <a:tint val="75000"/>
                  </a:srgbClr>
                </a:solidFill>
              </a:rPr>
              <a:pPr/>
              <a:t>33</a:t>
            </a:fld>
            <a:endParaRPr lang="en-US">
              <a:solidFill>
                <a:srgbClr val="000000">
                  <a:tint val="75000"/>
                </a:srgbClr>
              </a:solidFill>
            </a:endParaRPr>
          </a:p>
        </p:txBody>
      </p:sp>
      <p:sp>
        <p:nvSpPr>
          <p:cNvPr id="7" name="内容占位符 6"/>
          <p:cNvSpPr>
            <a:spLocks noGrp="1"/>
          </p:cNvSpPr>
          <p:nvPr>
            <p:ph idx="1"/>
          </p:nvPr>
        </p:nvSpPr>
        <p:spPr/>
        <p:txBody>
          <a:bodyPr/>
          <a:lstStyle/>
          <a:p>
            <a:r>
              <a:rPr lang="en-US" altLang="zh-CN" dirty="0" err="1" smtClean="0"/>
              <a:t>appl_trh.c</a:t>
            </a:r>
            <a:endParaRPr lang="en-US" altLang="zh-CN" dirty="0" smtClean="0"/>
          </a:p>
          <a:p>
            <a:pPr lvl="1"/>
            <a:r>
              <a:rPr lang="zh-CN" altLang="en-US" dirty="0" smtClean="0"/>
              <a:t>和</a:t>
            </a:r>
            <a:r>
              <a:rPr lang="en-US" altLang="zh-CN" dirty="0" smtClean="0"/>
              <a:t>HART</a:t>
            </a:r>
            <a:r>
              <a:rPr lang="zh-CN" altLang="en-US" dirty="0" smtClean="0"/>
              <a:t>应用相关的</a:t>
            </a:r>
            <a:r>
              <a:rPr lang="en-US" altLang="zh-CN" dirty="0" smtClean="0"/>
              <a:t>TB(Transducer Block)</a:t>
            </a:r>
            <a:r>
              <a:rPr lang="zh-CN" altLang="en-US" dirty="0" smtClean="0"/>
              <a:t>的实现</a:t>
            </a:r>
            <a:endParaRPr lang="en-US" altLang="zh-CN" dirty="0" smtClean="0"/>
          </a:p>
          <a:p>
            <a:pPr lvl="1"/>
            <a:r>
              <a:rPr lang="en-US" altLang="zh-CN" dirty="0" smtClean="0"/>
              <a:t>TB</a:t>
            </a:r>
            <a:r>
              <a:rPr lang="zh-CN" altLang="en-US" dirty="0" smtClean="0"/>
              <a:t>的启动，后台运行，</a:t>
            </a:r>
            <a:r>
              <a:rPr lang="en-US" altLang="zh-CN" dirty="0" smtClean="0"/>
              <a:t>Read/Write</a:t>
            </a:r>
            <a:r>
              <a:rPr lang="zh-CN" altLang="en-US" dirty="0" smtClean="0"/>
              <a:t>的处理等</a:t>
            </a:r>
            <a:endParaRPr lang="en-US" altLang="zh-CN" dirty="0" smtClean="0"/>
          </a:p>
          <a:p>
            <a:pPr lvl="1"/>
            <a:r>
              <a:rPr lang="en-US" altLang="zh-CN" dirty="0" smtClean="0"/>
              <a:t>HART Master</a:t>
            </a:r>
            <a:r>
              <a:rPr lang="zh-CN" altLang="en-US" dirty="0" smtClean="0"/>
              <a:t>的接口函数</a:t>
            </a:r>
            <a:endParaRPr lang="en-US" altLang="zh-CN" dirty="0" smtClean="0"/>
          </a:p>
          <a:p>
            <a:pPr lvl="1"/>
            <a:r>
              <a:rPr lang="en-US" altLang="zh-CN" dirty="0" smtClean="0"/>
              <a:t>HART </a:t>
            </a:r>
            <a:r>
              <a:rPr lang="zh-CN" altLang="en-US" dirty="0" smtClean="0"/>
              <a:t>命令的优先级</a:t>
            </a:r>
            <a:endParaRPr lang="en-US" altLang="zh-CN" dirty="0" smtClean="0"/>
          </a:p>
          <a:p>
            <a:pPr lvl="1"/>
            <a:r>
              <a:rPr lang="en-US" altLang="zh-CN" dirty="0" smtClean="0"/>
              <a:t>HART </a:t>
            </a:r>
            <a:r>
              <a:rPr lang="zh-CN" altLang="en-US" dirty="0" smtClean="0"/>
              <a:t>命令和</a:t>
            </a:r>
            <a:r>
              <a:rPr lang="en-US" altLang="zh-CN" dirty="0" smtClean="0"/>
              <a:t>FF TB </a:t>
            </a:r>
            <a:r>
              <a:rPr lang="zh-CN" altLang="en-US" dirty="0" smtClean="0"/>
              <a:t>参数之间的映射</a:t>
            </a:r>
            <a:endParaRPr lang="en-US" altLang="zh-CN" dirty="0" smtClean="0"/>
          </a:p>
          <a:p>
            <a:pPr lvl="1"/>
            <a:r>
              <a:rPr lang="en-US" altLang="zh-CN" dirty="0" smtClean="0"/>
              <a:t>HART</a:t>
            </a:r>
            <a:r>
              <a:rPr lang="zh-CN" altLang="en-US" dirty="0" smtClean="0"/>
              <a:t>命令 </a:t>
            </a:r>
            <a:r>
              <a:rPr lang="en-US" altLang="zh-CN" dirty="0" smtClean="0"/>
              <a:t>request </a:t>
            </a:r>
            <a:r>
              <a:rPr lang="zh-CN" altLang="en-US" dirty="0" smtClean="0"/>
              <a:t>和 </a:t>
            </a:r>
            <a:r>
              <a:rPr lang="en-US" altLang="zh-CN" dirty="0" smtClean="0"/>
              <a:t>response</a:t>
            </a:r>
            <a:r>
              <a:rPr lang="zh-CN" altLang="en-US" dirty="0" smtClean="0"/>
              <a:t>的处理</a:t>
            </a:r>
            <a:endParaRPr lang="en-US" altLang="zh-CN" dirty="0" smtClean="0"/>
          </a:p>
          <a:p>
            <a:pPr lvl="1"/>
            <a:r>
              <a:rPr lang="zh-CN" altLang="en-US" dirty="0"/>
              <a:t>非周</a:t>
            </a:r>
            <a:r>
              <a:rPr lang="zh-CN" altLang="en-US" dirty="0" smtClean="0"/>
              <a:t>期</a:t>
            </a:r>
            <a:r>
              <a:rPr lang="en-US" altLang="zh-CN" dirty="0" smtClean="0"/>
              <a:t>HART </a:t>
            </a:r>
            <a:r>
              <a:rPr lang="zh-CN" altLang="en-US" dirty="0" smtClean="0"/>
              <a:t>命令的处理</a:t>
            </a:r>
            <a:endParaRPr lang="en-US" altLang="zh-CN" dirty="0" smtClean="0"/>
          </a:p>
          <a:p>
            <a:pPr lvl="1"/>
            <a:r>
              <a:rPr lang="en-US" altLang="zh-CN" dirty="0" smtClean="0"/>
              <a:t>AITB,AOTB</a:t>
            </a:r>
            <a:r>
              <a:rPr lang="zh-CN" altLang="en-US" dirty="0" smtClean="0"/>
              <a:t>等的例子</a:t>
            </a:r>
            <a:endParaRPr lang="zh-CN" altLang="en-US" dirty="0"/>
          </a:p>
        </p:txBody>
      </p:sp>
    </p:spTree>
    <p:extLst>
      <p:ext uri="{BB962C8B-B14F-4D97-AF65-F5344CB8AC3E}">
        <p14:creationId xmlns:p14="http://schemas.microsoft.com/office/powerpoint/2010/main" val="39027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anim calcmode="lin" valueType="num">
                                      <p:cBhvr additive="base">
                                        <p:cTn id="4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anim calcmode="lin" valueType="num">
                                      <p:cBhvr additive="base">
                                        <p:cTn id="49"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7">
                                            <p:txEl>
                                              <p:pRg st="8" end="8"/>
                                            </p:txEl>
                                          </p:spTgt>
                                        </p:tgtEl>
                                        <p:attrNameLst>
                                          <p:attrName>style.visibility</p:attrName>
                                        </p:attrNameLst>
                                      </p:cBhvr>
                                      <p:to>
                                        <p:strVal val="visible"/>
                                      </p:to>
                                    </p:set>
                                    <p:anim calcmode="lin" valueType="num">
                                      <p:cBhvr additive="base">
                                        <p:cTn id="55"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zh-CN" dirty="0" smtClean="0"/>
              <a:t>FBK-2</a:t>
            </a:r>
            <a:r>
              <a:rPr lang="zh-CN" altLang="en-US" dirty="0"/>
              <a:t>软</a:t>
            </a:r>
            <a:r>
              <a:rPr lang="zh-CN" altLang="en-US" dirty="0" smtClean="0"/>
              <a:t>件架构</a:t>
            </a:r>
            <a:r>
              <a:rPr lang="en-US" altLang="zh-CN" dirty="0" smtClean="0"/>
              <a:t>—</a:t>
            </a:r>
            <a:r>
              <a:rPr lang="zh-CN" altLang="en-US" dirty="0" smtClean="0"/>
              <a:t>应用</a:t>
            </a:r>
            <a:endParaRPr lang="en-US" altLang="zh-CN" dirty="0"/>
          </a:p>
        </p:txBody>
      </p:sp>
      <p:sp>
        <p:nvSpPr>
          <p:cNvPr id="3" name="Foliennummernplatzhalter 2"/>
          <p:cNvSpPr>
            <a:spLocks noGrp="1"/>
          </p:cNvSpPr>
          <p:nvPr>
            <p:ph type="sldNum" sz="quarter" idx="11"/>
          </p:nvPr>
        </p:nvSpPr>
        <p:spPr/>
        <p:txBody>
          <a:bodyPr/>
          <a:lstStyle/>
          <a:p>
            <a:fld id="{C92A5BE7-F7C7-4962-87DA-9D94C7457F71}" type="slidenum">
              <a:rPr lang="en-US" smtClean="0">
                <a:solidFill>
                  <a:srgbClr val="000000">
                    <a:tint val="75000"/>
                  </a:srgbClr>
                </a:solidFill>
              </a:rPr>
              <a:pPr/>
              <a:t>34</a:t>
            </a:fld>
            <a:endParaRPr lang="en-US">
              <a:solidFill>
                <a:srgbClr val="000000">
                  <a:tint val="75000"/>
                </a:srgbClr>
              </a:solidFill>
            </a:endParaRPr>
          </a:p>
        </p:txBody>
      </p:sp>
      <p:sp>
        <p:nvSpPr>
          <p:cNvPr id="7" name="内容占位符 6"/>
          <p:cNvSpPr>
            <a:spLocks noGrp="1"/>
          </p:cNvSpPr>
          <p:nvPr>
            <p:ph idx="1"/>
          </p:nvPr>
        </p:nvSpPr>
        <p:spPr/>
        <p:txBody>
          <a:bodyPr/>
          <a:lstStyle/>
          <a:p>
            <a:r>
              <a:rPr lang="en-US" altLang="zh-CN" dirty="0" smtClean="0"/>
              <a:t>HM </a:t>
            </a:r>
            <a:r>
              <a:rPr lang="zh-CN" altLang="en-US" dirty="0" smtClean="0"/>
              <a:t>部分</a:t>
            </a:r>
            <a:endParaRPr lang="en-US" altLang="zh-CN" dirty="0" smtClean="0"/>
          </a:p>
          <a:p>
            <a:r>
              <a:rPr lang="en-US" altLang="zh-CN" dirty="0" err="1" smtClean="0"/>
              <a:t>hm_if.c</a:t>
            </a:r>
            <a:endParaRPr lang="en-US" altLang="zh-CN" dirty="0" smtClean="0"/>
          </a:p>
          <a:p>
            <a:pPr lvl="1"/>
            <a:r>
              <a:rPr lang="en-US" altLang="zh-CN" dirty="0" smtClean="0"/>
              <a:t>HART Master </a:t>
            </a:r>
            <a:r>
              <a:rPr lang="zh-CN" altLang="en-US" dirty="0"/>
              <a:t> </a:t>
            </a:r>
            <a:r>
              <a:rPr lang="en-US" altLang="zh-CN" dirty="0" smtClean="0"/>
              <a:t>task</a:t>
            </a:r>
            <a:r>
              <a:rPr lang="zh-CN" altLang="en-US" dirty="0" smtClean="0"/>
              <a:t>的初始化</a:t>
            </a:r>
            <a:endParaRPr lang="en-US" altLang="zh-CN" dirty="0" smtClean="0"/>
          </a:p>
          <a:p>
            <a:pPr lvl="1"/>
            <a:r>
              <a:rPr lang="en-US" altLang="zh-CN" dirty="0" smtClean="0"/>
              <a:t>HART </a:t>
            </a:r>
            <a:r>
              <a:rPr lang="zh-CN" altLang="en-US" dirty="0" smtClean="0"/>
              <a:t>接口的初始化</a:t>
            </a:r>
            <a:endParaRPr lang="en-US" altLang="zh-CN" dirty="0" smtClean="0"/>
          </a:p>
          <a:p>
            <a:r>
              <a:rPr lang="en-US" altLang="zh-CN" dirty="0" err="1"/>
              <a:t>hm.c</a:t>
            </a:r>
            <a:endParaRPr lang="en-US" altLang="zh-CN" dirty="0"/>
          </a:p>
          <a:p>
            <a:pPr lvl="1"/>
            <a:r>
              <a:rPr lang="en-US" altLang="zh-CN" dirty="0"/>
              <a:t>HART </a:t>
            </a:r>
            <a:r>
              <a:rPr lang="zh-CN" altLang="en-US" dirty="0"/>
              <a:t>通讯的实现</a:t>
            </a:r>
            <a:endParaRPr lang="en-US" altLang="zh-CN" dirty="0"/>
          </a:p>
          <a:p>
            <a:pPr lvl="1"/>
            <a:r>
              <a:rPr lang="en-US" altLang="zh-CN" dirty="0"/>
              <a:t>HART </a:t>
            </a:r>
            <a:r>
              <a:rPr lang="en-US" altLang="zh-CN" dirty="0" err="1"/>
              <a:t>Tx</a:t>
            </a:r>
            <a:r>
              <a:rPr lang="en-US" altLang="zh-CN" dirty="0"/>
              <a:t>/Rx </a:t>
            </a:r>
            <a:r>
              <a:rPr lang="zh-CN" altLang="en-US" dirty="0"/>
              <a:t>中断</a:t>
            </a:r>
            <a:endParaRPr lang="en-US" altLang="zh-CN" dirty="0"/>
          </a:p>
          <a:p>
            <a:pPr lvl="1"/>
            <a:r>
              <a:rPr lang="en-US" altLang="zh-CN" dirty="0"/>
              <a:t>HART </a:t>
            </a:r>
            <a:r>
              <a:rPr lang="zh-CN" altLang="en-US" dirty="0"/>
              <a:t>状态机</a:t>
            </a:r>
            <a:endParaRPr lang="en-US" altLang="zh-CN" dirty="0"/>
          </a:p>
          <a:p>
            <a:pPr lvl="1"/>
            <a:r>
              <a:rPr lang="en-US" altLang="zh-CN" dirty="0"/>
              <a:t>HART</a:t>
            </a:r>
            <a:r>
              <a:rPr lang="zh-CN" altLang="en-US" dirty="0"/>
              <a:t>时间中</a:t>
            </a:r>
            <a:r>
              <a:rPr lang="zh-CN" altLang="en-US" dirty="0" smtClean="0"/>
              <a:t>断</a:t>
            </a:r>
            <a:endParaRPr lang="en-US" altLang="zh-CN" dirty="0" smtClean="0"/>
          </a:p>
          <a:p>
            <a:r>
              <a:rPr lang="en-US" altLang="zh-CN" dirty="0" err="1"/>
              <a:t>hm_task.c</a:t>
            </a:r>
            <a:endParaRPr lang="en-US" altLang="zh-CN" dirty="0"/>
          </a:p>
          <a:p>
            <a:pPr lvl="1"/>
            <a:r>
              <a:rPr lang="zh-CN" altLang="en-US" dirty="0"/>
              <a:t>实现 </a:t>
            </a:r>
            <a:r>
              <a:rPr lang="en-US" altLang="zh-CN" dirty="0"/>
              <a:t>HART Master  Task</a:t>
            </a:r>
          </a:p>
          <a:p>
            <a:pPr lvl="1"/>
            <a:r>
              <a:rPr lang="en-US" altLang="zh-CN" dirty="0"/>
              <a:t>HART</a:t>
            </a:r>
            <a:r>
              <a:rPr lang="zh-CN" altLang="en-US" dirty="0"/>
              <a:t>的调</a:t>
            </a:r>
            <a:r>
              <a:rPr lang="zh-CN" altLang="en-US" dirty="0" smtClean="0"/>
              <a:t>度</a:t>
            </a:r>
            <a:endParaRPr lang="en-US" altLang="zh-CN" dirty="0"/>
          </a:p>
          <a:p>
            <a:pPr marL="255588" lvl="1" indent="0">
              <a:buNone/>
            </a:pPr>
            <a:endParaRPr lang="en-US" altLang="zh-CN" dirty="0" smtClean="0"/>
          </a:p>
          <a:p>
            <a:pPr marL="255588" lvl="1" indent="0">
              <a:buNone/>
            </a:pPr>
            <a:endParaRPr lang="en-US" altLang="zh-CN" dirty="0" smtClean="0"/>
          </a:p>
          <a:p>
            <a:pPr marL="255588" lvl="1" indent="0">
              <a:buNone/>
            </a:pPr>
            <a:endParaRPr lang="en-US" altLang="zh-CN" dirty="0" smtClean="0"/>
          </a:p>
          <a:p>
            <a:pPr marL="255588" lvl="1" indent="0">
              <a:buNone/>
            </a:pPr>
            <a:endParaRPr lang="en-US" altLang="zh-CN" dirty="0" smtClean="0"/>
          </a:p>
        </p:txBody>
      </p:sp>
    </p:spTree>
    <p:extLst>
      <p:ext uri="{BB962C8B-B14F-4D97-AF65-F5344CB8AC3E}">
        <p14:creationId xmlns:p14="http://schemas.microsoft.com/office/powerpoint/2010/main" val="556600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anim calcmode="lin" valueType="num">
                                      <p:cBhvr additive="base">
                                        <p:cTn id="4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anim calcmode="lin" valueType="num">
                                      <p:cBhvr additive="base">
                                        <p:cTn id="49"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7">
                                            <p:txEl>
                                              <p:pRg st="8" end="8"/>
                                            </p:txEl>
                                          </p:spTgt>
                                        </p:tgtEl>
                                        <p:attrNameLst>
                                          <p:attrName>style.visibility</p:attrName>
                                        </p:attrNameLst>
                                      </p:cBhvr>
                                      <p:to>
                                        <p:strVal val="visible"/>
                                      </p:to>
                                    </p:set>
                                    <p:anim calcmode="lin" valueType="num">
                                      <p:cBhvr additive="base">
                                        <p:cTn id="55"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7">
                                            <p:txEl>
                                              <p:pRg st="9" end="9"/>
                                            </p:txEl>
                                          </p:spTgt>
                                        </p:tgtEl>
                                        <p:attrNameLst>
                                          <p:attrName>style.visibility</p:attrName>
                                        </p:attrNameLst>
                                      </p:cBhvr>
                                      <p:to>
                                        <p:strVal val="visible"/>
                                      </p:to>
                                    </p:set>
                                    <p:anim calcmode="lin" valueType="num">
                                      <p:cBhvr additive="base">
                                        <p:cTn id="61"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7">
                                            <p:txEl>
                                              <p:pRg st="10" end="10"/>
                                            </p:txEl>
                                          </p:spTgt>
                                        </p:tgtEl>
                                        <p:attrNameLst>
                                          <p:attrName>style.visibility</p:attrName>
                                        </p:attrNameLst>
                                      </p:cBhvr>
                                      <p:to>
                                        <p:strVal val="visible"/>
                                      </p:to>
                                    </p:set>
                                    <p:anim calcmode="lin" valueType="num">
                                      <p:cBhvr additive="base">
                                        <p:cTn id="67"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7">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7">
                                            <p:txEl>
                                              <p:pRg st="11" end="11"/>
                                            </p:txEl>
                                          </p:spTgt>
                                        </p:tgtEl>
                                        <p:attrNameLst>
                                          <p:attrName>style.visibility</p:attrName>
                                        </p:attrNameLst>
                                      </p:cBhvr>
                                      <p:to>
                                        <p:strVal val="visible"/>
                                      </p:to>
                                    </p:set>
                                    <p:anim calcmode="lin" valueType="num">
                                      <p:cBhvr additive="base">
                                        <p:cTn id="73" dur="500" fill="hold"/>
                                        <p:tgtEl>
                                          <p:spTgt spid="7">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7">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zh-CN" dirty="0" smtClean="0"/>
              <a:t>FBK-2</a:t>
            </a:r>
            <a:r>
              <a:rPr lang="zh-CN" altLang="en-US" dirty="0"/>
              <a:t>软</a:t>
            </a:r>
            <a:r>
              <a:rPr lang="zh-CN" altLang="en-US" dirty="0" smtClean="0"/>
              <a:t>件架构</a:t>
            </a:r>
            <a:r>
              <a:rPr lang="en-US" altLang="zh-CN" dirty="0" smtClean="0"/>
              <a:t>—</a:t>
            </a:r>
            <a:r>
              <a:rPr lang="zh-CN" altLang="en-US" dirty="0" smtClean="0"/>
              <a:t>应用</a:t>
            </a:r>
            <a:endParaRPr lang="en-US" altLang="zh-CN" dirty="0"/>
          </a:p>
        </p:txBody>
      </p:sp>
      <p:sp>
        <p:nvSpPr>
          <p:cNvPr id="3" name="Foliennummernplatzhalter 2"/>
          <p:cNvSpPr>
            <a:spLocks noGrp="1"/>
          </p:cNvSpPr>
          <p:nvPr>
            <p:ph type="sldNum" sz="quarter" idx="11"/>
          </p:nvPr>
        </p:nvSpPr>
        <p:spPr/>
        <p:txBody>
          <a:bodyPr/>
          <a:lstStyle/>
          <a:p>
            <a:fld id="{C92A5BE7-F7C7-4962-87DA-9D94C7457F71}" type="slidenum">
              <a:rPr lang="en-US" smtClean="0">
                <a:solidFill>
                  <a:srgbClr val="000000">
                    <a:tint val="75000"/>
                  </a:srgbClr>
                </a:solidFill>
              </a:rPr>
              <a:pPr/>
              <a:t>35</a:t>
            </a:fld>
            <a:endParaRPr lang="en-US">
              <a:solidFill>
                <a:srgbClr val="000000">
                  <a:tint val="75000"/>
                </a:srgbClr>
              </a:solidFill>
            </a:endParaRPr>
          </a:p>
        </p:txBody>
      </p:sp>
      <p:sp>
        <p:nvSpPr>
          <p:cNvPr id="7" name="内容占位符 6"/>
          <p:cNvSpPr>
            <a:spLocks noGrp="1"/>
          </p:cNvSpPr>
          <p:nvPr>
            <p:ph idx="1"/>
          </p:nvPr>
        </p:nvSpPr>
        <p:spPr/>
        <p:txBody>
          <a:bodyPr/>
          <a:lstStyle/>
          <a:p>
            <a:r>
              <a:rPr lang="en-US" altLang="zh-CN" dirty="0" smtClean="0"/>
              <a:t>HW</a:t>
            </a:r>
            <a:r>
              <a:rPr lang="zh-CN" altLang="en-US" dirty="0" smtClean="0"/>
              <a:t>部分</a:t>
            </a:r>
            <a:endParaRPr lang="en-US" altLang="zh-CN" dirty="0" smtClean="0"/>
          </a:p>
          <a:p>
            <a:pPr lvl="1"/>
            <a:r>
              <a:rPr lang="zh-CN" altLang="en-US" dirty="0"/>
              <a:t>一般情况</a:t>
            </a:r>
            <a:r>
              <a:rPr lang="zh-CN" altLang="en-US" dirty="0" smtClean="0"/>
              <a:t>下</a:t>
            </a:r>
            <a:r>
              <a:rPr lang="zh-CN" altLang="en-US" dirty="0"/>
              <a:t>无需作修</a:t>
            </a:r>
            <a:r>
              <a:rPr lang="zh-CN" altLang="en-US" dirty="0" smtClean="0"/>
              <a:t>改</a:t>
            </a:r>
            <a:endParaRPr lang="en-US" altLang="zh-CN" dirty="0" smtClean="0"/>
          </a:p>
          <a:p>
            <a:pPr lvl="1"/>
            <a:r>
              <a:rPr lang="en-US" altLang="zh-CN" dirty="0" err="1" smtClean="0"/>
              <a:t>Inc</a:t>
            </a:r>
            <a:r>
              <a:rPr lang="en-US" altLang="zh-CN" dirty="0" smtClean="0"/>
              <a:t>—</a:t>
            </a:r>
            <a:r>
              <a:rPr lang="zh-CN" altLang="en-US" dirty="0" smtClean="0"/>
              <a:t>空文件夹</a:t>
            </a:r>
            <a:endParaRPr lang="en-US" altLang="zh-CN" dirty="0" smtClean="0"/>
          </a:p>
          <a:p>
            <a:pPr lvl="1"/>
            <a:r>
              <a:rPr lang="en-US" altLang="zh-CN" dirty="0" err="1" smtClean="0"/>
              <a:t>mak</a:t>
            </a:r>
            <a:r>
              <a:rPr lang="en-US" altLang="zh-CN" dirty="0" smtClean="0"/>
              <a:t>—</a:t>
            </a:r>
            <a:r>
              <a:rPr lang="en-US" altLang="zh-CN" dirty="0" err="1" smtClean="0"/>
              <a:t>Makefile</a:t>
            </a:r>
            <a:endParaRPr lang="en-US" altLang="zh-CN" dirty="0" smtClean="0"/>
          </a:p>
          <a:p>
            <a:pPr lvl="1"/>
            <a:r>
              <a:rPr lang="en-US" altLang="zh-CN" dirty="0" err="1"/>
              <a:t>s</a:t>
            </a:r>
            <a:r>
              <a:rPr lang="en-US" altLang="zh-CN" dirty="0" err="1" smtClean="0"/>
              <a:t>rc</a:t>
            </a:r>
            <a:r>
              <a:rPr lang="en-US" altLang="zh-CN" dirty="0" smtClean="0"/>
              <a:t>-- .c</a:t>
            </a:r>
            <a:r>
              <a:rPr lang="zh-CN" altLang="en-US" dirty="0" smtClean="0"/>
              <a:t>文件</a:t>
            </a:r>
            <a:endParaRPr lang="en-US" altLang="zh-CN" dirty="0" smtClean="0"/>
          </a:p>
          <a:p>
            <a:pPr marL="255588" lvl="1" indent="0">
              <a:buNone/>
            </a:pPr>
            <a:endParaRPr lang="en-US" altLang="zh-CN" dirty="0" smtClean="0"/>
          </a:p>
          <a:p>
            <a:pPr lvl="1"/>
            <a:r>
              <a:rPr lang="en-US" altLang="zh-CN" dirty="0" smtClean="0"/>
              <a:t>hw_init_fbk2.c</a:t>
            </a:r>
          </a:p>
          <a:p>
            <a:pPr lvl="2"/>
            <a:r>
              <a:rPr lang="en-US" altLang="zh-CN" dirty="0" smtClean="0"/>
              <a:t>FBK2</a:t>
            </a:r>
            <a:r>
              <a:rPr lang="zh-CN" altLang="en-US" dirty="0" smtClean="0"/>
              <a:t>硬件的初始化</a:t>
            </a:r>
            <a:endParaRPr lang="en-US" altLang="zh-CN" dirty="0" smtClean="0"/>
          </a:p>
          <a:p>
            <a:pPr lvl="2"/>
            <a:r>
              <a:rPr lang="zh-CN" altLang="en-US" dirty="0"/>
              <a:t>如</a:t>
            </a:r>
            <a:r>
              <a:rPr lang="zh-CN" altLang="en-US" dirty="0" smtClean="0"/>
              <a:t>做修改的话请务必小心</a:t>
            </a:r>
            <a:endParaRPr lang="en-US" altLang="zh-CN" dirty="0"/>
          </a:p>
          <a:p>
            <a:pPr lvl="1"/>
            <a:r>
              <a:rPr lang="en-US" altLang="zh-CN" dirty="0" err="1"/>
              <a:t>hw_hm.c</a:t>
            </a:r>
            <a:endParaRPr lang="en-US" altLang="zh-CN" dirty="0"/>
          </a:p>
          <a:p>
            <a:pPr lvl="2"/>
            <a:r>
              <a:rPr lang="en-US" altLang="zh-CN" dirty="0"/>
              <a:t>HART</a:t>
            </a:r>
            <a:r>
              <a:rPr lang="zh-CN" altLang="en-US" dirty="0"/>
              <a:t>硬件初始</a:t>
            </a:r>
            <a:r>
              <a:rPr lang="zh-CN" altLang="en-US" dirty="0" smtClean="0"/>
              <a:t>化</a:t>
            </a:r>
            <a:endParaRPr lang="en-US" altLang="zh-CN" dirty="0"/>
          </a:p>
          <a:p>
            <a:pPr lvl="1"/>
            <a:r>
              <a:rPr lang="en-US" altLang="zh-CN" dirty="0" err="1" smtClean="0"/>
              <a:t>hw_intr.c</a:t>
            </a:r>
            <a:endParaRPr lang="en-US" altLang="zh-CN" dirty="0"/>
          </a:p>
          <a:p>
            <a:pPr lvl="2"/>
            <a:r>
              <a:rPr lang="zh-CN" altLang="en-US" dirty="0" smtClean="0"/>
              <a:t>定义向</a:t>
            </a:r>
            <a:r>
              <a:rPr lang="zh-CN" altLang="en-US" dirty="0"/>
              <a:t>量中断</a:t>
            </a:r>
            <a:r>
              <a:rPr lang="zh-CN" altLang="en-US" dirty="0" smtClean="0"/>
              <a:t>表和</a:t>
            </a:r>
            <a:r>
              <a:rPr lang="en-US" altLang="zh-CN" dirty="0" err="1" smtClean="0"/>
              <a:t>VariableInterruptTable</a:t>
            </a:r>
            <a:endParaRPr lang="en-US" altLang="zh-CN" dirty="0" smtClean="0"/>
          </a:p>
          <a:p>
            <a:pPr lvl="1"/>
            <a:r>
              <a:rPr lang="en-US" altLang="zh-CN" dirty="0" err="1" smtClean="0"/>
              <a:t>free.c</a:t>
            </a:r>
            <a:r>
              <a:rPr lang="en-US" altLang="zh-CN" dirty="0" smtClean="0"/>
              <a:t>/</a:t>
            </a:r>
            <a:r>
              <a:rPr lang="en-US" altLang="zh-CN" dirty="0" err="1" smtClean="0"/>
              <a:t>malloc.c</a:t>
            </a:r>
            <a:endParaRPr lang="en-US" altLang="zh-CN" dirty="0"/>
          </a:p>
          <a:p>
            <a:pPr lvl="2"/>
            <a:r>
              <a:rPr lang="en-US" altLang="zh-CN" dirty="0" smtClean="0"/>
              <a:t>ANSI free/</a:t>
            </a:r>
            <a:r>
              <a:rPr lang="en-US" altLang="zh-CN" dirty="0" err="1" smtClean="0"/>
              <a:t>malloc</a:t>
            </a:r>
            <a:r>
              <a:rPr lang="en-US" altLang="zh-CN" dirty="0" smtClean="0"/>
              <a:t> </a:t>
            </a:r>
            <a:r>
              <a:rPr lang="zh-CN" altLang="en-US" dirty="0" smtClean="0"/>
              <a:t>功能，不需做修改</a:t>
            </a:r>
            <a:endParaRPr lang="en-US" altLang="zh-CN" dirty="0"/>
          </a:p>
          <a:p>
            <a:pPr lvl="2"/>
            <a:endParaRPr lang="en-US" altLang="zh-CN" dirty="0"/>
          </a:p>
          <a:p>
            <a:pPr marL="447675" lvl="2" indent="0">
              <a:buNone/>
            </a:pPr>
            <a:endParaRPr lang="en-US" altLang="zh-CN" dirty="0" smtClean="0"/>
          </a:p>
          <a:p>
            <a:pPr marL="447675" lvl="2" indent="0">
              <a:buNone/>
            </a:pPr>
            <a:endParaRPr lang="en-US" altLang="zh-CN" dirty="0" smtClean="0"/>
          </a:p>
          <a:p>
            <a:pPr marL="255588" lvl="1" indent="0">
              <a:buNone/>
            </a:pPr>
            <a:endParaRPr lang="en-US" altLang="zh-CN" dirty="0" smtClean="0"/>
          </a:p>
          <a:p>
            <a:pPr marL="255588" lvl="1" indent="0">
              <a:buNone/>
            </a:pPr>
            <a:endParaRPr lang="en-US" altLang="zh-CN" dirty="0" smtClean="0"/>
          </a:p>
          <a:p>
            <a:pPr marL="255588" lvl="1" indent="0">
              <a:buNone/>
            </a:pPr>
            <a:endParaRPr lang="en-US" altLang="zh-CN" dirty="0" smtClean="0"/>
          </a:p>
          <a:p>
            <a:pPr marL="255588" lvl="1" indent="0">
              <a:buNone/>
            </a:pPr>
            <a:endParaRPr lang="en-US" altLang="zh-CN" dirty="0" smtClean="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7208" y="1325097"/>
            <a:ext cx="1257300"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796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 calcmode="lin" valueType="num">
                                      <p:cBhvr additive="base">
                                        <p:cTn id="37"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xEl>
                                              <p:pRg st="7" end="7"/>
                                            </p:txEl>
                                          </p:spTgt>
                                        </p:tgtEl>
                                        <p:attrNameLst>
                                          <p:attrName>style.visibility</p:attrName>
                                        </p:attrNameLst>
                                      </p:cBhvr>
                                      <p:to>
                                        <p:strVal val="visible"/>
                                      </p:to>
                                    </p:set>
                                    <p:anim calcmode="lin" valueType="num">
                                      <p:cBhvr additive="base">
                                        <p:cTn id="43"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
                                            <p:txEl>
                                              <p:pRg st="8" end="8"/>
                                            </p:txEl>
                                          </p:spTgt>
                                        </p:tgtEl>
                                        <p:attrNameLst>
                                          <p:attrName>style.visibility</p:attrName>
                                        </p:attrNameLst>
                                      </p:cBhvr>
                                      <p:to>
                                        <p:strVal val="visible"/>
                                      </p:to>
                                    </p:set>
                                    <p:anim calcmode="lin" valueType="num">
                                      <p:cBhvr additive="base">
                                        <p:cTn id="49"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7">
                                            <p:txEl>
                                              <p:pRg st="9" end="9"/>
                                            </p:txEl>
                                          </p:spTgt>
                                        </p:tgtEl>
                                        <p:attrNameLst>
                                          <p:attrName>style.visibility</p:attrName>
                                        </p:attrNameLst>
                                      </p:cBhvr>
                                      <p:to>
                                        <p:strVal val="visible"/>
                                      </p:to>
                                    </p:set>
                                    <p:anim calcmode="lin" valueType="num">
                                      <p:cBhvr additive="base">
                                        <p:cTn id="55"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7">
                                            <p:txEl>
                                              <p:pRg st="10" end="10"/>
                                            </p:txEl>
                                          </p:spTgt>
                                        </p:tgtEl>
                                        <p:attrNameLst>
                                          <p:attrName>style.visibility</p:attrName>
                                        </p:attrNameLst>
                                      </p:cBhvr>
                                      <p:to>
                                        <p:strVal val="visible"/>
                                      </p:to>
                                    </p:set>
                                    <p:anim calcmode="lin" valueType="num">
                                      <p:cBhvr additive="base">
                                        <p:cTn id="61"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7">
                                            <p:txEl>
                                              <p:pRg st="11" end="11"/>
                                            </p:txEl>
                                          </p:spTgt>
                                        </p:tgtEl>
                                        <p:attrNameLst>
                                          <p:attrName>style.visibility</p:attrName>
                                        </p:attrNameLst>
                                      </p:cBhvr>
                                      <p:to>
                                        <p:strVal val="visible"/>
                                      </p:to>
                                    </p:set>
                                    <p:anim calcmode="lin" valueType="num">
                                      <p:cBhvr additive="base">
                                        <p:cTn id="67" dur="500" fill="hold"/>
                                        <p:tgtEl>
                                          <p:spTgt spid="7">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7">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7">
                                            <p:txEl>
                                              <p:pRg st="12" end="12"/>
                                            </p:txEl>
                                          </p:spTgt>
                                        </p:tgtEl>
                                        <p:attrNameLst>
                                          <p:attrName>style.visibility</p:attrName>
                                        </p:attrNameLst>
                                      </p:cBhvr>
                                      <p:to>
                                        <p:strVal val="visible"/>
                                      </p:to>
                                    </p:set>
                                    <p:anim calcmode="lin" valueType="num">
                                      <p:cBhvr additive="base">
                                        <p:cTn id="73" dur="500" fill="hold"/>
                                        <p:tgtEl>
                                          <p:spTgt spid="7">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7">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7">
                                            <p:txEl>
                                              <p:pRg st="13" end="13"/>
                                            </p:txEl>
                                          </p:spTgt>
                                        </p:tgtEl>
                                        <p:attrNameLst>
                                          <p:attrName>style.visibility</p:attrName>
                                        </p:attrNameLst>
                                      </p:cBhvr>
                                      <p:to>
                                        <p:strVal val="visible"/>
                                      </p:to>
                                    </p:set>
                                    <p:anim calcmode="lin" valueType="num">
                                      <p:cBhvr additive="base">
                                        <p:cTn id="79" dur="500" fill="hold"/>
                                        <p:tgtEl>
                                          <p:spTgt spid="7">
                                            <p:txEl>
                                              <p:pRg st="13" end="13"/>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7">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7">
                                            <p:txEl>
                                              <p:pRg st="14" end="14"/>
                                            </p:txEl>
                                          </p:spTgt>
                                        </p:tgtEl>
                                        <p:attrNameLst>
                                          <p:attrName>style.visibility</p:attrName>
                                        </p:attrNameLst>
                                      </p:cBhvr>
                                      <p:to>
                                        <p:strVal val="visible"/>
                                      </p:to>
                                    </p:set>
                                    <p:anim calcmode="lin" valueType="num">
                                      <p:cBhvr additive="base">
                                        <p:cTn id="85" dur="500" fill="hold"/>
                                        <p:tgtEl>
                                          <p:spTgt spid="7">
                                            <p:txEl>
                                              <p:pRg st="14" end="14"/>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7">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5122"/>
                                        </p:tgtEl>
                                        <p:attrNameLst>
                                          <p:attrName>style.visibility</p:attrName>
                                        </p:attrNameLst>
                                      </p:cBhvr>
                                      <p:to>
                                        <p:strVal val="visible"/>
                                      </p:to>
                                    </p:set>
                                    <p:anim calcmode="lin" valueType="num">
                                      <p:cBhvr additive="base">
                                        <p:cTn id="91" dur="500" fill="hold"/>
                                        <p:tgtEl>
                                          <p:spTgt spid="5122"/>
                                        </p:tgtEl>
                                        <p:attrNameLst>
                                          <p:attrName>ppt_x</p:attrName>
                                        </p:attrNameLst>
                                      </p:cBhvr>
                                      <p:tavLst>
                                        <p:tav tm="0">
                                          <p:val>
                                            <p:strVal val="#ppt_x"/>
                                          </p:val>
                                        </p:tav>
                                        <p:tav tm="100000">
                                          <p:val>
                                            <p:strVal val="#ppt_x"/>
                                          </p:val>
                                        </p:tav>
                                      </p:tavLst>
                                    </p:anim>
                                    <p:anim calcmode="lin" valueType="num">
                                      <p:cBhvr additive="base">
                                        <p:cTn id="92"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zh-CN" dirty="0" smtClean="0"/>
              <a:t>FBK-2</a:t>
            </a:r>
            <a:r>
              <a:rPr lang="zh-CN" altLang="en-US" dirty="0"/>
              <a:t>软</a:t>
            </a:r>
            <a:r>
              <a:rPr lang="zh-CN" altLang="en-US" dirty="0" smtClean="0"/>
              <a:t>件架构</a:t>
            </a:r>
            <a:r>
              <a:rPr lang="en-US" altLang="zh-CN" dirty="0" smtClean="0"/>
              <a:t>—MAK</a:t>
            </a:r>
            <a:endParaRPr lang="en-US" altLang="zh-CN" dirty="0"/>
          </a:p>
        </p:txBody>
      </p:sp>
      <p:sp>
        <p:nvSpPr>
          <p:cNvPr id="3" name="Foliennummernplatzhalter 2"/>
          <p:cNvSpPr>
            <a:spLocks noGrp="1"/>
          </p:cNvSpPr>
          <p:nvPr>
            <p:ph type="sldNum" sz="quarter" idx="11"/>
          </p:nvPr>
        </p:nvSpPr>
        <p:spPr/>
        <p:txBody>
          <a:bodyPr/>
          <a:lstStyle/>
          <a:p>
            <a:fld id="{C92A5BE7-F7C7-4962-87DA-9D94C7457F71}" type="slidenum">
              <a:rPr lang="en-US" smtClean="0">
                <a:solidFill>
                  <a:srgbClr val="000000">
                    <a:tint val="75000"/>
                  </a:srgbClr>
                </a:solidFill>
              </a:rPr>
              <a:pPr/>
              <a:t>36</a:t>
            </a:fld>
            <a:endParaRPr lang="en-US">
              <a:solidFill>
                <a:srgbClr val="000000">
                  <a:tint val="75000"/>
                </a:srgbClr>
              </a:solidFill>
            </a:endParaRPr>
          </a:p>
        </p:txBody>
      </p:sp>
      <p:sp>
        <p:nvSpPr>
          <p:cNvPr id="7" name="内容占位符 6"/>
          <p:cNvSpPr>
            <a:spLocks noGrp="1"/>
          </p:cNvSpPr>
          <p:nvPr>
            <p:ph idx="1"/>
          </p:nvPr>
        </p:nvSpPr>
        <p:spPr/>
        <p:txBody>
          <a:bodyPr/>
          <a:lstStyle/>
          <a:p>
            <a:r>
              <a:rPr lang="en-US" altLang="zh-CN" dirty="0" err="1" smtClean="0"/>
              <a:t>mak</a:t>
            </a:r>
            <a:r>
              <a:rPr lang="zh-CN" altLang="en-US" dirty="0" smtClean="0"/>
              <a:t>部分</a:t>
            </a:r>
            <a:endParaRPr lang="en-US" altLang="zh-CN" dirty="0" smtClean="0"/>
          </a:p>
          <a:p>
            <a:r>
              <a:rPr lang="en-US" altLang="zh-CN" dirty="0" smtClean="0"/>
              <a:t>Release </a:t>
            </a:r>
            <a:r>
              <a:rPr lang="en-US" altLang="zh-CN" dirty="0"/>
              <a:t>(_REL) and Debug (_KD30) </a:t>
            </a:r>
            <a:r>
              <a:rPr lang="zh-CN" altLang="en-US" dirty="0"/>
              <a:t>两</a:t>
            </a:r>
            <a:r>
              <a:rPr lang="zh-CN" altLang="en-US" dirty="0" smtClean="0"/>
              <a:t>个输出文件夹</a:t>
            </a:r>
            <a:endParaRPr lang="en-US" altLang="zh-CN" dirty="0" smtClean="0"/>
          </a:p>
          <a:p>
            <a:pPr marL="0" indent="0">
              <a:buNone/>
            </a:pPr>
            <a:endParaRPr lang="en-US" altLang="zh-CN" dirty="0" smtClean="0"/>
          </a:p>
          <a:p>
            <a:r>
              <a:rPr lang="en-US" altLang="zh-CN" dirty="0" smtClean="0"/>
              <a:t>HART</a:t>
            </a:r>
            <a:r>
              <a:rPr lang="zh-CN" altLang="en-US" dirty="0" smtClean="0"/>
              <a:t>通讯输出文</a:t>
            </a:r>
            <a:r>
              <a:rPr lang="zh-CN" altLang="en-US" dirty="0"/>
              <a:t>件夹</a:t>
            </a:r>
            <a:r>
              <a:rPr lang="en-US" altLang="zh-CN" dirty="0" smtClean="0"/>
              <a:t> “FF_FBK_HM</a:t>
            </a:r>
            <a:r>
              <a:rPr lang="en-US" altLang="zh-CN" dirty="0"/>
              <a:t>_ </a:t>
            </a:r>
            <a:r>
              <a:rPr lang="en-US" altLang="zh-CN" dirty="0" smtClean="0"/>
              <a:t>“,</a:t>
            </a:r>
            <a:r>
              <a:rPr lang="zh-CN" altLang="en-US" dirty="0" smtClean="0"/>
              <a:t>编译结果</a:t>
            </a:r>
            <a:endParaRPr lang="en-US" altLang="zh-CN" dirty="0" smtClean="0"/>
          </a:p>
          <a:p>
            <a:pPr lvl="1"/>
            <a:r>
              <a:rPr lang="en-US" altLang="zh-CN" dirty="0" smtClean="0"/>
              <a:t>exe</a:t>
            </a:r>
            <a:r>
              <a:rPr lang="zh-CN" altLang="en-US" dirty="0" smtClean="0"/>
              <a:t>文件夹 </a:t>
            </a:r>
            <a:r>
              <a:rPr lang="en-US" altLang="zh-CN" dirty="0" smtClean="0"/>
              <a:t>–</a:t>
            </a:r>
            <a:r>
              <a:rPr lang="zh-CN" altLang="en-US" dirty="0" smtClean="0"/>
              <a:t>可执行文件 </a:t>
            </a:r>
            <a:r>
              <a:rPr lang="en-US" altLang="zh-CN" dirty="0" smtClean="0"/>
              <a:t>.mot (Release)</a:t>
            </a:r>
            <a:r>
              <a:rPr lang="zh-CN" altLang="en-US" dirty="0" smtClean="0"/>
              <a:t>或 </a:t>
            </a:r>
            <a:r>
              <a:rPr lang="en-US" altLang="zh-CN" dirty="0" smtClean="0"/>
              <a:t>.elf(Debug)</a:t>
            </a:r>
          </a:p>
          <a:p>
            <a:pPr lvl="1"/>
            <a:r>
              <a:rPr lang="en-US" altLang="zh-CN" dirty="0" smtClean="0"/>
              <a:t>Lib—FF</a:t>
            </a:r>
            <a:r>
              <a:rPr lang="zh-CN" altLang="en-US" dirty="0" smtClean="0"/>
              <a:t>通讯栈库文件</a:t>
            </a:r>
            <a:endParaRPr lang="en-US" altLang="zh-CN" dirty="0" smtClean="0"/>
          </a:p>
          <a:p>
            <a:pPr marL="255588" lvl="1" indent="0">
              <a:buNone/>
            </a:pPr>
            <a:endParaRPr lang="en-US" altLang="zh-CN" dirty="0" smtClean="0"/>
          </a:p>
          <a:p>
            <a:r>
              <a:rPr lang="zh-CN" altLang="en-US" dirty="0" smtClean="0"/>
              <a:t>文件夹可以重新改名字</a:t>
            </a:r>
            <a:endParaRPr lang="en-US" altLang="zh-CN" dirty="0"/>
          </a:p>
          <a:p>
            <a:pPr marL="447675" lvl="2" indent="0">
              <a:buNone/>
            </a:pPr>
            <a:endParaRPr lang="en-US" altLang="zh-CN" dirty="0" smtClean="0"/>
          </a:p>
          <a:p>
            <a:pPr marL="447675" lvl="2" indent="0">
              <a:buNone/>
            </a:pPr>
            <a:endParaRPr lang="en-US" altLang="zh-CN" dirty="0" smtClean="0"/>
          </a:p>
          <a:p>
            <a:pPr marL="255588" lvl="1" indent="0">
              <a:buNone/>
            </a:pPr>
            <a:endParaRPr lang="en-US" altLang="zh-CN" dirty="0" smtClean="0"/>
          </a:p>
          <a:p>
            <a:pPr marL="255588" lvl="1" indent="0">
              <a:buNone/>
            </a:pPr>
            <a:endParaRPr lang="en-US" altLang="zh-CN" dirty="0" smtClean="0"/>
          </a:p>
          <a:p>
            <a:pPr marL="255588" lvl="1" indent="0">
              <a:buNone/>
            </a:pPr>
            <a:endParaRPr lang="en-US" altLang="zh-CN" dirty="0" smtClean="0"/>
          </a:p>
          <a:p>
            <a:pPr marL="255588" lvl="1" indent="0">
              <a:buNone/>
            </a:pPr>
            <a:endParaRPr lang="en-US" altLang="zh-CN" dirty="0" smtClean="0"/>
          </a:p>
        </p:txBody>
      </p:sp>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3480" y="1554256"/>
            <a:ext cx="2228850"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02288" y="2811556"/>
            <a:ext cx="1143000" cy="93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0022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 calcmode="lin" valueType="num">
                                      <p:cBhvr additive="base">
                                        <p:cTn id="1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anim calcmode="lin" valueType="num">
                                      <p:cBhvr additive="base">
                                        <p:cTn id="25"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anim calcmode="lin" valueType="num">
                                      <p:cBhvr additive="base">
                                        <p:cTn id="31"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anim calcmode="lin" valueType="num">
                                      <p:cBhvr additive="base">
                                        <p:cTn id="37"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zh-CN" dirty="0" smtClean="0"/>
              <a:t>FBK-2</a:t>
            </a:r>
            <a:r>
              <a:rPr lang="zh-CN" altLang="en-US" dirty="0"/>
              <a:t>软</a:t>
            </a:r>
            <a:r>
              <a:rPr lang="zh-CN" altLang="en-US" dirty="0" smtClean="0"/>
              <a:t>件架构</a:t>
            </a:r>
            <a:r>
              <a:rPr lang="en-US" altLang="zh-CN" dirty="0" smtClean="0"/>
              <a:t>—MAK</a:t>
            </a:r>
            <a:endParaRPr lang="en-US" altLang="zh-CN" dirty="0"/>
          </a:p>
        </p:txBody>
      </p:sp>
      <p:sp>
        <p:nvSpPr>
          <p:cNvPr id="3" name="Foliennummernplatzhalter 2"/>
          <p:cNvSpPr>
            <a:spLocks noGrp="1"/>
          </p:cNvSpPr>
          <p:nvPr>
            <p:ph type="sldNum" sz="quarter" idx="11"/>
          </p:nvPr>
        </p:nvSpPr>
        <p:spPr/>
        <p:txBody>
          <a:bodyPr/>
          <a:lstStyle/>
          <a:p>
            <a:fld id="{C92A5BE7-F7C7-4962-87DA-9D94C7457F71}" type="slidenum">
              <a:rPr lang="en-US" smtClean="0">
                <a:solidFill>
                  <a:srgbClr val="000000">
                    <a:tint val="75000"/>
                  </a:srgbClr>
                </a:solidFill>
              </a:rPr>
              <a:pPr/>
              <a:t>37</a:t>
            </a:fld>
            <a:endParaRPr lang="en-US">
              <a:solidFill>
                <a:srgbClr val="000000">
                  <a:tint val="75000"/>
                </a:srgbClr>
              </a:solidFill>
            </a:endParaRPr>
          </a:p>
        </p:txBody>
      </p:sp>
      <p:sp>
        <p:nvSpPr>
          <p:cNvPr id="7" name="内容占位符 6"/>
          <p:cNvSpPr>
            <a:spLocks noGrp="1"/>
          </p:cNvSpPr>
          <p:nvPr>
            <p:ph idx="1"/>
          </p:nvPr>
        </p:nvSpPr>
        <p:spPr/>
        <p:txBody>
          <a:bodyPr/>
          <a:lstStyle/>
          <a:p>
            <a:r>
              <a:rPr lang="en-US" altLang="zh-CN" dirty="0" smtClean="0"/>
              <a:t>4</a:t>
            </a:r>
            <a:r>
              <a:rPr lang="zh-CN" altLang="en-US" dirty="0" smtClean="0"/>
              <a:t>个和项目的编译</a:t>
            </a:r>
            <a:r>
              <a:rPr lang="zh-CN" altLang="en-US" dirty="0"/>
              <a:t>、</a:t>
            </a:r>
            <a:r>
              <a:rPr lang="zh-CN" altLang="en-US" dirty="0" smtClean="0"/>
              <a:t>链接有关</a:t>
            </a:r>
            <a:r>
              <a:rPr lang="zh-CN" altLang="en-US" dirty="0"/>
              <a:t>的文</a:t>
            </a:r>
            <a:r>
              <a:rPr lang="zh-CN" altLang="en-US" dirty="0" smtClean="0"/>
              <a:t>件</a:t>
            </a:r>
            <a:endParaRPr lang="en-US" altLang="zh-CN" dirty="0" smtClean="0"/>
          </a:p>
          <a:p>
            <a:r>
              <a:rPr lang="sv-SE" altLang="zh-CN" dirty="0" smtClean="0"/>
              <a:t>makeconfig</a:t>
            </a:r>
            <a:r>
              <a:rPr lang="en-US" altLang="zh-CN" dirty="0"/>
              <a:t>.</a:t>
            </a:r>
            <a:r>
              <a:rPr lang="en-US" altLang="zh-CN" dirty="0" err="1"/>
              <a:t>mak</a:t>
            </a:r>
            <a:endParaRPr lang="sv-SE" altLang="zh-CN" dirty="0"/>
          </a:p>
          <a:p>
            <a:pPr marL="0" indent="0">
              <a:buNone/>
            </a:pPr>
            <a:endParaRPr lang="en-US" altLang="zh-CN" dirty="0" smtClean="0"/>
          </a:p>
          <a:p>
            <a:r>
              <a:rPr lang="sv-SE" altLang="zh-CN" dirty="0"/>
              <a:t>fbk_&lt;variant&gt;_ff_&lt;version&gt;.</a:t>
            </a:r>
            <a:r>
              <a:rPr lang="sv-SE" altLang="zh-CN" dirty="0" smtClean="0"/>
              <a:t>xcl</a:t>
            </a:r>
          </a:p>
          <a:p>
            <a:pPr lvl="1"/>
            <a:r>
              <a:rPr lang="zh-CN" altLang="en-US" dirty="0"/>
              <a:t>链接配置文件，不需修改</a:t>
            </a:r>
            <a:endParaRPr lang="en-US" altLang="zh-CN" dirty="0"/>
          </a:p>
          <a:p>
            <a:pPr lvl="1"/>
            <a:r>
              <a:rPr lang="sv-SE" altLang="zh-CN" dirty="0"/>
              <a:t>&lt;variant&gt;</a:t>
            </a:r>
            <a:r>
              <a:rPr lang="en-US" altLang="zh-CN" dirty="0"/>
              <a:t>--</a:t>
            </a:r>
            <a:r>
              <a:rPr lang="en-US" altLang="zh-CN" dirty="0" err="1"/>
              <a:t>hm</a:t>
            </a:r>
            <a:r>
              <a:rPr lang="en-US" altLang="zh-CN" dirty="0"/>
              <a:t> </a:t>
            </a:r>
            <a:r>
              <a:rPr lang="zh-CN" altLang="en-US" dirty="0"/>
              <a:t>或</a:t>
            </a:r>
            <a:r>
              <a:rPr lang="en-US" altLang="zh-CN" dirty="0"/>
              <a:t>mm</a:t>
            </a:r>
          </a:p>
          <a:p>
            <a:pPr lvl="1"/>
            <a:r>
              <a:rPr lang="sv-SE" altLang="zh-CN" dirty="0"/>
              <a:t>&lt;version&gt;</a:t>
            </a:r>
            <a:r>
              <a:rPr lang="en-US" altLang="zh-CN" dirty="0"/>
              <a:t>--r(</a:t>
            </a:r>
            <a:r>
              <a:rPr lang="en-US" altLang="zh-CN" dirty="0" err="1"/>
              <a:t>elease</a:t>
            </a:r>
            <a:r>
              <a:rPr lang="en-US" altLang="zh-CN" dirty="0"/>
              <a:t>)</a:t>
            </a:r>
            <a:r>
              <a:rPr lang="zh-CN" altLang="en-US" dirty="0"/>
              <a:t>或 </a:t>
            </a:r>
            <a:r>
              <a:rPr lang="en-US" altLang="zh-CN" dirty="0"/>
              <a:t>d(</a:t>
            </a:r>
            <a:r>
              <a:rPr lang="en-US" altLang="zh-CN" dirty="0" err="1"/>
              <a:t>ebug</a:t>
            </a:r>
            <a:r>
              <a:rPr lang="en-US" altLang="zh-CN" dirty="0"/>
              <a:t>)</a:t>
            </a:r>
          </a:p>
          <a:p>
            <a:pPr lvl="1"/>
            <a:r>
              <a:rPr lang="zh-CN" altLang="en-US" dirty="0"/>
              <a:t>文件名可修改</a:t>
            </a:r>
            <a:r>
              <a:rPr lang="en-US" altLang="zh-CN" dirty="0">
                <a:sym typeface="Wingdings" pitchFamily="2" charset="2"/>
              </a:rPr>
              <a:t></a:t>
            </a:r>
            <a:r>
              <a:rPr lang="en-US" altLang="zh-CN" dirty="0"/>
              <a:t>makeconfig.mak</a:t>
            </a:r>
            <a:r>
              <a:rPr lang="zh-CN" altLang="en-US" dirty="0"/>
              <a:t>中修</a:t>
            </a:r>
            <a:r>
              <a:rPr lang="zh-CN" altLang="en-US" dirty="0" smtClean="0"/>
              <a:t>改</a:t>
            </a:r>
            <a:endParaRPr lang="en-US" altLang="zh-CN" dirty="0" smtClean="0"/>
          </a:p>
          <a:p>
            <a:pPr marL="255588" lvl="1" indent="0">
              <a:buNone/>
            </a:pPr>
            <a:endParaRPr lang="sv-SE" altLang="zh-CN" dirty="0" smtClean="0"/>
          </a:p>
          <a:p>
            <a:r>
              <a:rPr lang="sv-SE" altLang="zh-CN" dirty="0" smtClean="0"/>
              <a:t>Makeconfig</a:t>
            </a:r>
          </a:p>
          <a:p>
            <a:pPr lvl="1"/>
            <a:r>
              <a:rPr lang="zh-CN" altLang="en-US" dirty="0" smtClean="0"/>
              <a:t>对编译结果的配置</a:t>
            </a:r>
            <a:endParaRPr lang="sv-SE" altLang="zh-CN" dirty="0" smtClean="0"/>
          </a:p>
          <a:p>
            <a:pPr lvl="1"/>
            <a:r>
              <a:rPr lang="en-US" altLang="zh-CN" dirty="0"/>
              <a:t>BLOCKS, MAIN_SCRIPT, DEVICE_TYPE, DEVICE_REV and TBLK_SCRIPTS </a:t>
            </a:r>
            <a:r>
              <a:rPr lang="zh-CN" altLang="en-US" dirty="0" smtClean="0"/>
              <a:t>根据项目实际情况作相应修改</a:t>
            </a:r>
            <a:endParaRPr lang="en-US" altLang="zh-CN" dirty="0" smtClean="0"/>
          </a:p>
          <a:p>
            <a:pPr lvl="1"/>
            <a:r>
              <a:rPr lang="zh-CN" altLang="en-US" dirty="0"/>
              <a:t>编</a:t>
            </a:r>
            <a:r>
              <a:rPr lang="zh-CN" altLang="en-US" dirty="0" smtClean="0"/>
              <a:t>译输出文件名可在此修改</a:t>
            </a:r>
            <a:endParaRPr lang="en-US" altLang="zh-CN" dirty="0" smtClean="0"/>
          </a:p>
          <a:p>
            <a:pPr lvl="1"/>
            <a:r>
              <a:rPr lang="zh-CN" altLang="en-US" dirty="0"/>
              <a:t>注</a:t>
            </a:r>
            <a:r>
              <a:rPr lang="zh-CN" altLang="en-US" dirty="0" smtClean="0"/>
              <a:t>意</a:t>
            </a:r>
            <a:r>
              <a:rPr lang="en-US" altLang="zh-CN" dirty="0" smtClean="0"/>
              <a:t>LINK_FILE</a:t>
            </a:r>
            <a:r>
              <a:rPr lang="zh-CN" altLang="en-US" dirty="0" smtClean="0"/>
              <a:t>的定义，要和</a:t>
            </a:r>
            <a:r>
              <a:rPr lang="en-US" altLang="zh-CN" dirty="0" smtClean="0"/>
              <a:t>.</a:t>
            </a:r>
            <a:r>
              <a:rPr lang="en-US" altLang="zh-CN" dirty="0" err="1" smtClean="0"/>
              <a:t>xcl</a:t>
            </a:r>
            <a:r>
              <a:rPr lang="zh-CN" altLang="en-US" dirty="0"/>
              <a:t>一</a:t>
            </a:r>
            <a:r>
              <a:rPr lang="zh-CN" altLang="en-US" dirty="0" smtClean="0"/>
              <a:t>致</a:t>
            </a:r>
            <a:endParaRPr lang="en-US" altLang="zh-CN" dirty="0" smtClean="0"/>
          </a:p>
          <a:p>
            <a:r>
              <a:rPr lang="sv-SE" altLang="zh-CN" dirty="0"/>
              <a:t>Makefile</a:t>
            </a:r>
            <a:r>
              <a:rPr lang="en-US" altLang="zh-CN" dirty="0"/>
              <a:t>/</a:t>
            </a:r>
            <a:r>
              <a:rPr lang="en-US" altLang="zh-CN" dirty="0" err="1"/>
              <a:t>makesettings</a:t>
            </a:r>
            <a:endParaRPr lang="en-US" altLang="zh-CN" dirty="0"/>
          </a:p>
          <a:p>
            <a:pPr lvl="1"/>
            <a:r>
              <a:rPr lang="zh-CN" altLang="en-US" dirty="0"/>
              <a:t>一般不作任何修</a:t>
            </a:r>
            <a:r>
              <a:rPr lang="zh-CN" altLang="en-US" dirty="0" smtClean="0"/>
              <a:t>改</a:t>
            </a:r>
            <a:endParaRPr lang="en-US" altLang="zh-CN" dirty="0" smtClean="0"/>
          </a:p>
          <a:p>
            <a:pPr lvl="1"/>
            <a:endParaRPr lang="en-US" altLang="zh-CN" dirty="0"/>
          </a:p>
          <a:p>
            <a:pPr marL="255588" lvl="1" indent="0">
              <a:buNone/>
            </a:pPr>
            <a:endParaRPr lang="en-US" altLang="zh-CN" dirty="0" smtClean="0"/>
          </a:p>
          <a:p>
            <a:pPr marL="447675" lvl="2" indent="0">
              <a:buNone/>
            </a:pPr>
            <a:endParaRPr lang="en-US" altLang="zh-CN" dirty="0" smtClean="0"/>
          </a:p>
          <a:p>
            <a:pPr marL="447675" lvl="2" indent="0">
              <a:buNone/>
            </a:pPr>
            <a:endParaRPr lang="en-US" altLang="zh-CN" dirty="0" smtClean="0"/>
          </a:p>
          <a:p>
            <a:pPr marL="255588" lvl="1" indent="0">
              <a:buNone/>
            </a:pPr>
            <a:endParaRPr lang="en-US" altLang="zh-CN" dirty="0" smtClean="0"/>
          </a:p>
          <a:p>
            <a:pPr marL="255588" lvl="1" indent="0">
              <a:buNone/>
            </a:pPr>
            <a:endParaRPr lang="en-US" altLang="zh-CN" dirty="0" smtClean="0"/>
          </a:p>
          <a:p>
            <a:pPr marL="255588" lvl="1" indent="0">
              <a:buNone/>
            </a:pPr>
            <a:endParaRPr lang="en-US" altLang="zh-CN" dirty="0" smtClean="0"/>
          </a:p>
          <a:p>
            <a:pPr marL="255588" lvl="1" indent="0">
              <a:buNone/>
            </a:pPr>
            <a:endParaRPr lang="en-US" altLang="zh-CN" dirty="0" smtClean="0"/>
          </a:p>
        </p:txBody>
      </p:sp>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3480" y="1554256"/>
            <a:ext cx="2228850"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02288" y="2811556"/>
            <a:ext cx="1143000" cy="93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5632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148"/>
                                        </p:tgtEl>
                                        <p:attrNameLst>
                                          <p:attrName>style.visibility</p:attrName>
                                        </p:attrNameLst>
                                      </p:cBhvr>
                                      <p:to>
                                        <p:strVal val="visible"/>
                                      </p:to>
                                    </p:set>
                                    <p:anim calcmode="lin" valueType="num">
                                      <p:cBhvr additive="base">
                                        <p:cTn id="19" dur="500" fill="hold"/>
                                        <p:tgtEl>
                                          <p:spTgt spid="6148"/>
                                        </p:tgtEl>
                                        <p:attrNameLst>
                                          <p:attrName>ppt_x</p:attrName>
                                        </p:attrNameLst>
                                      </p:cBhvr>
                                      <p:tavLst>
                                        <p:tav tm="0">
                                          <p:val>
                                            <p:strVal val="#ppt_x"/>
                                          </p:val>
                                        </p:tav>
                                        <p:tav tm="100000">
                                          <p:val>
                                            <p:strVal val="#ppt_x"/>
                                          </p:val>
                                        </p:tav>
                                      </p:tavLst>
                                    </p:anim>
                                    <p:anim calcmode="lin" valueType="num">
                                      <p:cBhvr additive="base">
                                        <p:cTn id="20" dur="500" fill="hold"/>
                                        <p:tgtEl>
                                          <p:spTgt spid="6148"/>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149"/>
                                        </p:tgtEl>
                                        <p:attrNameLst>
                                          <p:attrName>style.visibility</p:attrName>
                                        </p:attrNameLst>
                                      </p:cBhvr>
                                      <p:to>
                                        <p:strVal val="visible"/>
                                      </p:to>
                                    </p:set>
                                    <p:anim calcmode="lin" valueType="num">
                                      <p:cBhvr additive="base">
                                        <p:cTn id="23" dur="500" fill="hold"/>
                                        <p:tgtEl>
                                          <p:spTgt spid="6149"/>
                                        </p:tgtEl>
                                        <p:attrNameLst>
                                          <p:attrName>ppt_x</p:attrName>
                                        </p:attrNameLst>
                                      </p:cBhvr>
                                      <p:tavLst>
                                        <p:tav tm="0">
                                          <p:val>
                                            <p:strVal val="#ppt_x"/>
                                          </p:val>
                                        </p:tav>
                                        <p:tav tm="100000">
                                          <p:val>
                                            <p:strVal val="#ppt_x"/>
                                          </p:val>
                                        </p:tav>
                                      </p:tavLst>
                                    </p:anim>
                                    <p:anim calcmode="lin" valueType="num">
                                      <p:cBhvr additive="base">
                                        <p:cTn id="24" dur="500" fill="hold"/>
                                        <p:tgtEl>
                                          <p:spTgt spid="614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 calcmode="lin" valueType="num">
                                      <p:cBhvr additive="base">
                                        <p:cTn id="2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7">
                                            <p:txEl>
                                              <p:pRg st="4" end="4"/>
                                            </p:txEl>
                                          </p:spTgt>
                                        </p:tgtEl>
                                        <p:attrNameLst>
                                          <p:attrName>style.visibility</p:attrName>
                                        </p:attrNameLst>
                                      </p:cBhvr>
                                      <p:to>
                                        <p:strVal val="visible"/>
                                      </p:to>
                                    </p:set>
                                    <p:anim calcmode="lin" valueType="num">
                                      <p:cBhvr additive="base">
                                        <p:cTn id="35"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7">
                                            <p:txEl>
                                              <p:pRg st="5" end="5"/>
                                            </p:txEl>
                                          </p:spTgt>
                                        </p:tgtEl>
                                        <p:attrNameLst>
                                          <p:attrName>style.visibility</p:attrName>
                                        </p:attrNameLst>
                                      </p:cBhvr>
                                      <p:to>
                                        <p:strVal val="visible"/>
                                      </p:to>
                                    </p:set>
                                    <p:anim calcmode="lin" valueType="num">
                                      <p:cBhvr additive="base">
                                        <p:cTn id="41"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7">
                                            <p:txEl>
                                              <p:pRg st="6" end="6"/>
                                            </p:txEl>
                                          </p:spTgt>
                                        </p:tgtEl>
                                        <p:attrNameLst>
                                          <p:attrName>style.visibility</p:attrName>
                                        </p:attrNameLst>
                                      </p:cBhvr>
                                      <p:to>
                                        <p:strVal val="visible"/>
                                      </p:to>
                                    </p:set>
                                    <p:anim calcmode="lin" valueType="num">
                                      <p:cBhvr additive="base">
                                        <p:cTn id="47"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7">
                                            <p:txEl>
                                              <p:pRg st="7" end="7"/>
                                            </p:txEl>
                                          </p:spTgt>
                                        </p:tgtEl>
                                        <p:attrNameLst>
                                          <p:attrName>style.visibility</p:attrName>
                                        </p:attrNameLst>
                                      </p:cBhvr>
                                      <p:to>
                                        <p:strVal val="visible"/>
                                      </p:to>
                                    </p:set>
                                    <p:anim calcmode="lin" valueType="num">
                                      <p:cBhvr additive="base">
                                        <p:cTn id="53"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7">
                                            <p:txEl>
                                              <p:pRg st="9" end="9"/>
                                            </p:txEl>
                                          </p:spTgt>
                                        </p:tgtEl>
                                        <p:attrNameLst>
                                          <p:attrName>style.visibility</p:attrName>
                                        </p:attrNameLst>
                                      </p:cBhvr>
                                      <p:to>
                                        <p:strVal val="visible"/>
                                      </p:to>
                                    </p:set>
                                    <p:anim calcmode="lin" valueType="num">
                                      <p:cBhvr additive="base">
                                        <p:cTn id="59"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7">
                                            <p:txEl>
                                              <p:pRg st="10" end="10"/>
                                            </p:txEl>
                                          </p:spTgt>
                                        </p:tgtEl>
                                        <p:attrNameLst>
                                          <p:attrName>style.visibility</p:attrName>
                                        </p:attrNameLst>
                                      </p:cBhvr>
                                      <p:to>
                                        <p:strVal val="visible"/>
                                      </p:to>
                                    </p:set>
                                    <p:anim calcmode="lin" valueType="num">
                                      <p:cBhvr additive="base">
                                        <p:cTn id="65"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7">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7">
                                            <p:txEl>
                                              <p:pRg st="11" end="11"/>
                                            </p:txEl>
                                          </p:spTgt>
                                        </p:tgtEl>
                                        <p:attrNameLst>
                                          <p:attrName>style.visibility</p:attrName>
                                        </p:attrNameLst>
                                      </p:cBhvr>
                                      <p:to>
                                        <p:strVal val="visible"/>
                                      </p:to>
                                    </p:set>
                                    <p:anim calcmode="lin" valueType="num">
                                      <p:cBhvr additive="base">
                                        <p:cTn id="71" dur="500" fill="hold"/>
                                        <p:tgtEl>
                                          <p:spTgt spid="7">
                                            <p:txEl>
                                              <p:pRg st="11" end="11"/>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7">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7">
                                            <p:txEl>
                                              <p:pRg st="12" end="12"/>
                                            </p:txEl>
                                          </p:spTgt>
                                        </p:tgtEl>
                                        <p:attrNameLst>
                                          <p:attrName>style.visibility</p:attrName>
                                        </p:attrNameLst>
                                      </p:cBhvr>
                                      <p:to>
                                        <p:strVal val="visible"/>
                                      </p:to>
                                    </p:set>
                                    <p:anim calcmode="lin" valueType="num">
                                      <p:cBhvr additive="base">
                                        <p:cTn id="77" dur="500" fill="hold"/>
                                        <p:tgtEl>
                                          <p:spTgt spid="7">
                                            <p:txEl>
                                              <p:pRg st="12" end="12"/>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7">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nodeType="clickEffect">
                                  <p:stCondLst>
                                    <p:cond delay="0"/>
                                  </p:stCondLst>
                                  <p:childTnLst>
                                    <p:set>
                                      <p:cBhvr>
                                        <p:cTn id="82" dur="1" fill="hold">
                                          <p:stCondLst>
                                            <p:cond delay="0"/>
                                          </p:stCondLst>
                                        </p:cTn>
                                        <p:tgtEl>
                                          <p:spTgt spid="7">
                                            <p:txEl>
                                              <p:pRg st="13" end="13"/>
                                            </p:txEl>
                                          </p:spTgt>
                                        </p:tgtEl>
                                        <p:attrNameLst>
                                          <p:attrName>style.visibility</p:attrName>
                                        </p:attrNameLst>
                                      </p:cBhvr>
                                      <p:to>
                                        <p:strVal val="visible"/>
                                      </p:to>
                                    </p:set>
                                    <p:anim calcmode="lin" valueType="num">
                                      <p:cBhvr additive="base">
                                        <p:cTn id="83" dur="500" fill="hold"/>
                                        <p:tgtEl>
                                          <p:spTgt spid="7">
                                            <p:txEl>
                                              <p:pRg st="13" end="13"/>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7">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nodeType="clickEffect">
                                  <p:stCondLst>
                                    <p:cond delay="0"/>
                                  </p:stCondLst>
                                  <p:childTnLst>
                                    <p:set>
                                      <p:cBhvr>
                                        <p:cTn id="88" dur="1" fill="hold">
                                          <p:stCondLst>
                                            <p:cond delay="0"/>
                                          </p:stCondLst>
                                        </p:cTn>
                                        <p:tgtEl>
                                          <p:spTgt spid="7">
                                            <p:txEl>
                                              <p:pRg st="14" end="14"/>
                                            </p:txEl>
                                          </p:spTgt>
                                        </p:tgtEl>
                                        <p:attrNameLst>
                                          <p:attrName>style.visibility</p:attrName>
                                        </p:attrNameLst>
                                      </p:cBhvr>
                                      <p:to>
                                        <p:strVal val="visible"/>
                                      </p:to>
                                    </p:set>
                                    <p:anim calcmode="lin" valueType="num">
                                      <p:cBhvr additive="base">
                                        <p:cTn id="89" dur="500" fill="hold"/>
                                        <p:tgtEl>
                                          <p:spTgt spid="7">
                                            <p:txEl>
                                              <p:pRg st="14" end="14"/>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7">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nodeType="clickEffect">
                                  <p:stCondLst>
                                    <p:cond delay="0"/>
                                  </p:stCondLst>
                                  <p:childTnLst>
                                    <p:set>
                                      <p:cBhvr>
                                        <p:cTn id="94" dur="1" fill="hold">
                                          <p:stCondLst>
                                            <p:cond delay="0"/>
                                          </p:stCondLst>
                                        </p:cTn>
                                        <p:tgtEl>
                                          <p:spTgt spid="7">
                                            <p:txEl>
                                              <p:pRg st="15" end="15"/>
                                            </p:txEl>
                                          </p:spTgt>
                                        </p:tgtEl>
                                        <p:attrNameLst>
                                          <p:attrName>style.visibility</p:attrName>
                                        </p:attrNameLst>
                                      </p:cBhvr>
                                      <p:to>
                                        <p:strVal val="visible"/>
                                      </p:to>
                                    </p:set>
                                    <p:anim calcmode="lin" valueType="num">
                                      <p:cBhvr additive="base">
                                        <p:cTn id="95" dur="500" fill="hold"/>
                                        <p:tgtEl>
                                          <p:spTgt spid="7">
                                            <p:txEl>
                                              <p:pRg st="15" end="15"/>
                                            </p:txEl>
                                          </p:spTgt>
                                        </p:tgtEl>
                                        <p:attrNameLst>
                                          <p:attrName>ppt_x</p:attrName>
                                        </p:attrNameLst>
                                      </p:cBhvr>
                                      <p:tavLst>
                                        <p:tav tm="0">
                                          <p:val>
                                            <p:strVal val="#ppt_x"/>
                                          </p:val>
                                        </p:tav>
                                        <p:tav tm="100000">
                                          <p:val>
                                            <p:strVal val="#ppt_x"/>
                                          </p:val>
                                        </p:tav>
                                      </p:tavLst>
                                    </p:anim>
                                    <p:anim calcmode="lin" valueType="num">
                                      <p:cBhvr additive="base">
                                        <p:cTn id="96" dur="500" fill="hold"/>
                                        <p:tgtEl>
                                          <p:spTgt spid="7">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zh-CN" dirty="0" smtClean="0"/>
              <a:t>FBK-2</a:t>
            </a:r>
            <a:r>
              <a:rPr lang="zh-CN" altLang="en-US" dirty="0"/>
              <a:t>软</a:t>
            </a:r>
            <a:r>
              <a:rPr lang="zh-CN" altLang="en-US" dirty="0" smtClean="0"/>
              <a:t>件架构</a:t>
            </a:r>
            <a:r>
              <a:rPr lang="en-US" altLang="zh-CN" dirty="0" smtClean="0"/>
              <a:t>—MAK</a:t>
            </a:r>
            <a:endParaRPr lang="en-US" altLang="zh-CN" dirty="0"/>
          </a:p>
        </p:txBody>
      </p:sp>
      <p:sp>
        <p:nvSpPr>
          <p:cNvPr id="3" name="Foliennummernplatzhalter 2"/>
          <p:cNvSpPr>
            <a:spLocks noGrp="1"/>
          </p:cNvSpPr>
          <p:nvPr>
            <p:ph type="sldNum" sz="quarter" idx="11"/>
          </p:nvPr>
        </p:nvSpPr>
        <p:spPr/>
        <p:txBody>
          <a:bodyPr/>
          <a:lstStyle/>
          <a:p>
            <a:fld id="{C92A5BE7-F7C7-4962-87DA-9D94C7457F71}" type="slidenum">
              <a:rPr lang="en-US" smtClean="0">
                <a:solidFill>
                  <a:srgbClr val="000000">
                    <a:tint val="75000"/>
                  </a:srgbClr>
                </a:solidFill>
              </a:rPr>
              <a:pPr/>
              <a:t>38</a:t>
            </a:fld>
            <a:endParaRPr lang="en-US">
              <a:solidFill>
                <a:srgbClr val="000000">
                  <a:tint val="75000"/>
                </a:srgbClr>
              </a:solidFill>
            </a:endParaRPr>
          </a:p>
        </p:txBody>
      </p:sp>
      <p:sp>
        <p:nvSpPr>
          <p:cNvPr id="7" name="内容占位符 6"/>
          <p:cNvSpPr>
            <a:spLocks noGrp="1"/>
          </p:cNvSpPr>
          <p:nvPr>
            <p:ph idx="1"/>
          </p:nvPr>
        </p:nvSpPr>
        <p:spPr/>
        <p:txBody>
          <a:bodyPr/>
          <a:lstStyle/>
          <a:p>
            <a:r>
              <a:rPr lang="en-US" altLang="zh-CN" dirty="0" err="1"/>
              <a:t>mak</a:t>
            </a:r>
            <a:r>
              <a:rPr lang="zh-CN" altLang="en-US" dirty="0"/>
              <a:t>文件夹根目录下的</a:t>
            </a:r>
            <a:r>
              <a:rPr lang="en-US" altLang="zh-CN" dirty="0" err="1"/>
              <a:t>std_makefile</a:t>
            </a:r>
            <a:r>
              <a:rPr lang="zh-CN" altLang="en-US" dirty="0"/>
              <a:t>和</a:t>
            </a:r>
            <a:r>
              <a:rPr lang="en-US" altLang="zh-CN" dirty="0" err="1" smtClean="0"/>
              <a:t>std_settings</a:t>
            </a:r>
            <a:endParaRPr lang="en-US" altLang="zh-CN" dirty="0" smtClean="0"/>
          </a:p>
          <a:p>
            <a:endParaRPr lang="en-US" altLang="zh-CN" dirty="0"/>
          </a:p>
          <a:p>
            <a:r>
              <a:rPr lang="en-US" altLang="zh-CN" dirty="0" smtClean="0"/>
              <a:t>Std_makefile.mak—</a:t>
            </a:r>
            <a:r>
              <a:rPr lang="zh-CN" altLang="en-US" dirty="0" smtClean="0"/>
              <a:t>项目的</a:t>
            </a:r>
            <a:r>
              <a:rPr lang="en-US" altLang="zh-CN" dirty="0" smtClean="0"/>
              <a:t>make</a:t>
            </a:r>
            <a:r>
              <a:rPr lang="zh-CN" altLang="en-US" dirty="0" smtClean="0"/>
              <a:t>文件</a:t>
            </a:r>
            <a:endParaRPr lang="en-US" altLang="zh-CN" dirty="0" smtClean="0"/>
          </a:p>
          <a:p>
            <a:endParaRPr lang="en-US" altLang="zh-CN" dirty="0"/>
          </a:p>
          <a:p>
            <a:r>
              <a:rPr lang="en-US" altLang="zh-CN" dirty="0" err="1" smtClean="0"/>
              <a:t>Std_settings</a:t>
            </a:r>
            <a:r>
              <a:rPr lang="en-US" altLang="zh-CN" dirty="0" smtClean="0"/>
              <a:t>—make</a:t>
            </a:r>
            <a:r>
              <a:rPr lang="zh-CN" altLang="en-US" dirty="0" smtClean="0"/>
              <a:t>文件的配置文件</a:t>
            </a:r>
            <a:endParaRPr lang="en-US" altLang="zh-CN" dirty="0"/>
          </a:p>
          <a:p>
            <a:pPr marL="255588" lvl="1" indent="0">
              <a:buNone/>
            </a:pPr>
            <a:endParaRPr lang="en-US" altLang="zh-CN" dirty="0" smtClean="0"/>
          </a:p>
          <a:p>
            <a:pPr marL="255588" lvl="1" indent="0">
              <a:buNone/>
            </a:pPr>
            <a:endParaRPr lang="en-US" altLang="zh-CN" dirty="0" smtClean="0"/>
          </a:p>
          <a:p>
            <a:pPr marL="255588" lvl="1" indent="0">
              <a:buNone/>
            </a:pPr>
            <a:endParaRPr lang="en-US" altLang="zh-CN" dirty="0" smtClean="0"/>
          </a:p>
          <a:p>
            <a:pPr marL="255588" lvl="1" indent="0">
              <a:buNone/>
            </a:pPr>
            <a:endParaRPr lang="en-US" altLang="zh-CN" dirty="0" smtClean="0"/>
          </a:p>
        </p:txBody>
      </p:sp>
    </p:spTree>
    <p:extLst>
      <p:ext uri="{BB962C8B-B14F-4D97-AF65-F5344CB8AC3E}">
        <p14:creationId xmlns:p14="http://schemas.microsoft.com/office/powerpoint/2010/main" val="2070221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 calcmode="lin" valueType="num">
                                      <p:cBhvr additive="base">
                                        <p:cTn id="1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 calcmode="lin" valueType="num">
                                      <p:cBhvr additive="base">
                                        <p:cTn id="19"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zh-CN" dirty="0" smtClean="0"/>
              <a:t>FBK-2</a:t>
            </a:r>
            <a:r>
              <a:rPr lang="zh-CN" altLang="en-US" dirty="0"/>
              <a:t>软</a:t>
            </a:r>
            <a:r>
              <a:rPr lang="zh-CN" altLang="en-US" dirty="0" smtClean="0"/>
              <a:t>件架构</a:t>
            </a:r>
            <a:r>
              <a:rPr lang="en-US" altLang="zh-CN" dirty="0" smtClean="0"/>
              <a:t>—SYS</a:t>
            </a:r>
            <a:endParaRPr lang="en-US" altLang="zh-CN" dirty="0"/>
          </a:p>
        </p:txBody>
      </p:sp>
      <p:sp>
        <p:nvSpPr>
          <p:cNvPr id="3" name="Foliennummernplatzhalter 2"/>
          <p:cNvSpPr>
            <a:spLocks noGrp="1"/>
          </p:cNvSpPr>
          <p:nvPr>
            <p:ph type="sldNum" sz="quarter" idx="11"/>
          </p:nvPr>
        </p:nvSpPr>
        <p:spPr/>
        <p:txBody>
          <a:bodyPr/>
          <a:lstStyle/>
          <a:p>
            <a:fld id="{C92A5BE7-F7C7-4962-87DA-9D94C7457F71}" type="slidenum">
              <a:rPr lang="en-US" smtClean="0">
                <a:solidFill>
                  <a:srgbClr val="000000">
                    <a:tint val="75000"/>
                  </a:srgbClr>
                </a:solidFill>
              </a:rPr>
              <a:pPr/>
              <a:t>39</a:t>
            </a:fld>
            <a:endParaRPr lang="en-US">
              <a:solidFill>
                <a:srgbClr val="000000">
                  <a:tint val="75000"/>
                </a:srgbClr>
              </a:solidFill>
            </a:endParaRPr>
          </a:p>
        </p:txBody>
      </p:sp>
      <p:sp>
        <p:nvSpPr>
          <p:cNvPr id="7" name="内容占位符 6"/>
          <p:cNvSpPr>
            <a:spLocks noGrp="1"/>
          </p:cNvSpPr>
          <p:nvPr>
            <p:ph idx="1"/>
          </p:nvPr>
        </p:nvSpPr>
        <p:spPr/>
        <p:txBody>
          <a:bodyPr/>
          <a:lstStyle/>
          <a:p>
            <a:r>
              <a:rPr lang="en-US" altLang="zh-CN" dirty="0" err="1" smtClean="0"/>
              <a:t>embOS</a:t>
            </a:r>
            <a:r>
              <a:rPr lang="en-US" altLang="zh-CN" dirty="0" smtClean="0"/>
              <a:t> RTOS</a:t>
            </a:r>
            <a:r>
              <a:rPr lang="zh-CN" altLang="en-US" dirty="0"/>
              <a:t> </a:t>
            </a:r>
            <a:r>
              <a:rPr lang="zh-CN" altLang="en-US" dirty="0" smtClean="0"/>
              <a:t>接口文件</a:t>
            </a:r>
            <a:endParaRPr lang="en-US" altLang="zh-CN" dirty="0" smtClean="0"/>
          </a:p>
          <a:p>
            <a:endParaRPr lang="en-US" altLang="zh-CN" dirty="0"/>
          </a:p>
          <a:p>
            <a:r>
              <a:rPr lang="en-US" altLang="zh-CN" dirty="0" err="1" smtClean="0"/>
              <a:t>Inc</a:t>
            </a:r>
            <a:r>
              <a:rPr lang="en-US" altLang="zh-CN" dirty="0" smtClean="0"/>
              <a:t>—Include </a:t>
            </a:r>
            <a:r>
              <a:rPr lang="zh-CN" altLang="en-US" dirty="0" smtClean="0"/>
              <a:t>文件</a:t>
            </a:r>
            <a:endParaRPr lang="en-US" altLang="zh-CN" dirty="0" smtClean="0"/>
          </a:p>
          <a:p>
            <a:endParaRPr lang="en-US" altLang="zh-CN" dirty="0"/>
          </a:p>
          <a:p>
            <a:r>
              <a:rPr lang="en-US" altLang="zh-CN" dirty="0" err="1" smtClean="0"/>
              <a:t>mak</a:t>
            </a:r>
            <a:r>
              <a:rPr lang="en-US" altLang="zh-CN" dirty="0" smtClean="0"/>
              <a:t>—</a:t>
            </a:r>
            <a:r>
              <a:rPr lang="zh-CN" altLang="en-US" dirty="0" smtClean="0"/>
              <a:t>子 </a:t>
            </a:r>
            <a:r>
              <a:rPr lang="en-US" altLang="zh-CN" dirty="0" err="1" smtClean="0"/>
              <a:t>Makefile</a:t>
            </a:r>
            <a:r>
              <a:rPr lang="zh-CN" altLang="en-US" dirty="0" smtClean="0"/>
              <a:t>文件</a:t>
            </a:r>
            <a:endParaRPr lang="en-US" altLang="zh-CN" dirty="0" smtClean="0"/>
          </a:p>
          <a:p>
            <a:endParaRPr lang="en-US" altLang="zh-CN" dirty="0"/>
          </a:p>
          <a:p>
            <a:r>
              <a:rPr lang="en-US" altLang="zh-CN" dirty="0" err="1"/>
              <a:t>s</a:t>
            </a:r>
            <a:r>
              <a:rPr lang="en-US" altLang="zh-CN" dirty="0" err="1" smtClean="0"/>
              <a:t>rc</a:t>
            </a:r>
            <a:r>
              <a:rPr lang="en-US" altLang="zh-CN" dirty="0" smtClean="0"/>
              <a:t>--.c</a:t>
            </a:r>
            <a:r>
              <a:rPr lang="zh-CN" altLang="en-US" dirty="0" smtClean="0"/>
              <a:t>文件</a:t>
            </a:r>
            <a:endParaRPr lang="en-US" altLang="zh-CN" dirty="0" smtClean="0"/>
          </a:p>
          <a:p>
            <a:endParaRPr lang="en-US" altLang="zh-CN" dirty="0"/>
          </a:p>
          <a:p>
            <a:r>
              <a:rPr lang="en-US" altLang="zh-CN" dirty="0" err="1"/>
              <a:t>o</a:t>
            </a:r>
            <a:r>
              <a:rPr lang="en-US" altLang="zh-CN" dirty="0" err="1" smtClean="0"/>
              <a:t>sif_mn.c</a:t>
            </a:r>
            <a:r>
              <a:rPr lang="en-US" altLang="zh-CN" dirty="0" smtClean="0"/>
              <a:t>	</a:t>
            </a:r>
          </a:p>
          <a:p>
            <a:pPr lvl="1"/>
            <a:r>
              <a:rPr lang="en-US" altLang="zh-CN" dirty="0" smtClean="0"/>
              <a:t>Main</a:t>
            </a:r>
            <a:r>
              <a:rPr lang="zh-CN" altLang="en-US" dirty="0" smtClean="0"/>
              <a:t>函数</a:t>
            </a:r>
            <a:endParaRPr lang="en-US" altLang="zh-CN" dirty="0" smtClean="0"/>
          </a:p>
          <a:p>
            <a:pPr lvl="1"/>
            <a:r>
              <a:rPr lang="zh-CN" altLang="en-US" dirty="0"/>
              <a:t>一部分软</a:t>
            </a:r>
            <a:r>
              <a:rPr lang="zh-CN" altLang="en-US" dirty="0" smtClean="0"/>
              <a:t>件的初始化</a:t>
            </a:r>
            <a:endParaRPr lang="en-US" altLang="zh-CN" dirty="0" smtClean="0"/>
          </a:p>
          <a:p>
            <a:pPr marL="255588" lvl="1" indent="0">
              <a:buNone/>
            </a:pPr>
            <a:endParaRPr lang="en-US" altLang="zh-CN" dirty="0" smtClean="0"/>
          </a:p>
          <a:p>
            <a:r>
              <a:rPr lang="en-US" altLang="zh-CN" dirty="0" err="1" smtClean="0"/>
              <a:t>osif_cfg.c</a:t>
            </a:r>
            <a:r>
              <a:rPr lang="en-US" altLang="zh-CN" dirty="0"/>
              <a:t>	</a:t>
            </a:r>
          </a:p>
          <a:p>
            <a:pPr lvl="1"/>
            <a:r>
              <a:rPr lang="en-US" altLang="zh-CN" dirty="0" smtClean="0"/>
              <a:t>Task</a:t>
            </a:r>
            <a:r>
              <a:rPr lang="zh-CN" altLang="en-US" dirty="0" smtClean="0"/>
              <a:t>配置</a:t>
            </a:r>
            <a:r>
              <a:rPr lang="en-US" altLang="zh-CN" dirty="0" smtClean="0"/>
              <a:t>—</a:t>
            </a:r>
            <a:r>
              <a:rPr lang="zh-CN" altLang="en-US" dirty="0"/>
              <a:t>堆</a:t>
            </a:r>
            <a:r>
              <a:rPr lang="zh-CN" altLang="en-US" dirty="0" smtClean="0"/>
              <a:t>栈</a:t>
            </a:r>
            <a:r>
              <a:rPr lang="en-US" altLang="zh-CN" dirty="0" smtClean="0"/>
              <a:t>(stack)</a:t>
            </a:r>
            <a:r>
              <a:rPr lang="zh-CN" altLang="en-US" dirty="0" smtClean="0"/>
              <a:t>大小等</a:t>
            </a:r>
            <a:endParaRPr lang="en-US" altLang="zh-CN" dirty="0"/>
          </a:p>
          <a:p>
            <a:pPr lvl="1"/>
            <a:r>
              <a:rPr lang="zh-CN" altLang="en-US" dirty="0"/>
              <a:t>一般情况下不需做修改</a:t>
            </a:r>
            <a:endParaRPr lang="en-US" altLang="zh-CN" dirty="0"/>
          </a:p>
          <a:p>
            <a:pPr marL="255588" lvl="1" indent="0">
              <a:buNone/>
            </a:pPr>
            <a:endParaRPr lang="en-US" altLang="zh-CN" dirty="0" smtClean="0"/>
          </a:p>
          <a:p>
            <a:pPr marL="255588" lvl="1" indent="0">
              <a:buNone/>
            </a:pPr>
            <a:endParaRPr lang="en-US" altLang="zh-CN" dirty="0" smtClean="0"/>
          </a:p>
          <a:p>
            <a:pPr marL="255588" lvl="1" indent="0">
              <a:buNone/>
            </a:pPr>
            <a:endParaRPr lang="en-US" altLang="zh-CN" dirty="0" smtClean="0"/>
          </a:p>
          <a:p>
            <a:pPr marL="255588" lvl="1" indent="0">
              <a:buNone/>
            </a:pPr>
            <a:endParaRPr lang="en-US" altLang="zh-CN" dirty="0" smtClean="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8751" y="2211481"/>
            <a:ext cx="1714500" cy="150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229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 calcmode="lin" valueType="num">
                                      <p:cBhvr additive="base">
                                        <p:cTn id="1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 calcmode="lin" valueType="num">
                                      <p:cBhvr additive="base">
                                        <p:cTn id="19"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anim calcmode="lin" valueType="num">
                                      <p:cBhvr additive="base">
                                        <p:cTn id="25"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8" end="8"/>
                                            </p:txEl>
                                          </p:spTgt>
                                        </p:tgtEl>
                                        <p:attrNameLst>
                                          <p:attrName>style.visibility</p:attrName>
                                        </p:attrNameLst>
                                      </p:cBhvr>
                                      <p:to>
                                        <p:strVal val="visible"/>
                                      </p:to>
                                    </p:set>
                                    <p:anim calcmode="lin" valueType="num">
                                      <p:cBhvr additive="base">
                                        <p:cTn id="31"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9" end="9"/>
                                            </p:txEl>
                                          </p:spTgt>
                                        </p:tgtEl>
                                        <p:attrNameLst>
                                          <p:attrName>style.visibility</p:attrName>
                                        </p:attrNameLst>
                                      </p:cBhvr>
                                      <p:to>
                                        <p:strVal val="visible"/>
                                      </p:to>
                                    </p:set>
                                    <p:anim calcmode="lin" valueType="num">
                                      <p:cBhvr additive="base">
                                        <p:cTn id="37"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xEl>
                                              <p:pRg st="10" end="10"/>
                                            </p:txEl>
                                          </p:spTgt>
                                        </p:tgtEl>
                                        <p:attrNameLst>
                                          <p:attrName>style.visibility</p:attrName>
                                        </p:attrNameLst>
                                      </p:cBhvr>
                                      <p:to>
                                        <p:strVal val="visible"/>
                                      </p:to>
                                    </p:set>
                                    <p:anim calcmode="lin" valueType="num">
                                      <p:cBhvr additive="base">
                                        <p:cTn id="43"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
                                            <p:txEl>
                                              <p:pRg st="12" end="12"/>
                                            </p:txEl>
                                          </p:spTgt>
                                        </p:tgtEl>
                                        <p:attrNameLst>
                                          <p:attrName>style.visibility</p:attrName>
                                        </p:attrNameLst>
                                      </p:cBhvr>
                                      <p:to>
                                        <p:strVal val="visible"/>
                                      </p:to>
                                    </p:set>
                                    <p:anim calcmode="lin" valueType="num">
                                      <p:cBhvr additive="base">
                                        <p:cTn id="49" dur="500" fill="hold"/>
                                        <p:tgtEl>
                                          <p:spTgt spid="7">
                                            <p:txEl>
                                              <p:pRg st="12" end="1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7">
                                            <p:txEl>
                                              <p:pRg st="13" end="13"/>
                                            </p:txEl>
                                          </p:spTgt>
                                        </p:tgtEl>
                                        <p:attrNameLst>
                                          <p:attrName>style.visibility</p:attrName>
                                        </p:attrNameLst>
                                      </p:cBhvr>
                                      <p:to>
                                        <p:strVal val="visible"/>
                                      </p:to>
                                    </p:set>
                                    <p:anim calcmode="lin" valueType="num">
                                      <p:cBhvr additive="base">
                                        <p:cTn id="55" dur="500" fill="hold"/>
                                        <p:tgtEl>
                                          <p:spTgt spid="7">
                                            <p:txEl>
                                              <p:pRg st="13" end="13"/>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7">
                                            <p:txEl>
                                              <p:pRg st="14" end="14"/>
                                            </p:txEl>
                                          </p:spTgt>
                                        </p:tgtEl>
                                        <p:attrNameLst>
                                          <p:attrName>style.visibility</p:attrName>
                                        </p:attrNameLst>
                                      </p:cBhvr>
                                      <p:to>
                                        <p:strVal val="visible"/>
                                      </p:to>
                                    </p:set>
                                    <p:anim calcmode="lin" valueType="num">
                                      <p:cBhvr additive="base">
                                        <p:cTn id="61" dur="500" fill="hold"/>
                                        <p:tgtEl>
                                          <p:spTgt spid="7">
                                            <p:txEl>
                                              <p:pRg st="14" end="14"/>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FBK2 </a:t>
            </a:r>
            <a:r>
              <a:rPr lang="zh-CN" altLang="en-US" dirty="0"/>
              <a:t>硬件</a:t>
            </a:r>
            <a:r>
              <a:rPr lang="zh-CN" altLang="en-US" dirty="0" smtClean="0"/>
              <a:t>架构</a:t>
            </a:r>
            <a:r>
              <a:rPr lang="en-US" altLang="zh-CN" dirty="0" smtClean="0"/>
              <a:t>-</a:t>
            </a:r>
            <a:r>
              <a:rPr lang="zh-CN" altLang="en-US" dirty="0" smtClean="0"/>
              <a:t>图片</a:t>
            </a:r>
            <a:endParaRPr lang="en-US" altLang="zh-CN" dirty="0"/>
          </a:p>
        </p:txBody>
      </p:sp>
      <p:sp>
        <p:nvSpPr>
          <p:cNvPr id="3" name="Foliennummernplatzhalter 2"/>
          <p:cNvSpPr>
            <a:spLocks noGrp="1"/>
          </p:cNvSpPr>
          <p:nvPr>
            <p:ph type="sldNum" sz="quarter" idx="11"/>
          </p:nvPr>
        </p:nvSpPr>
        <p:spPr/>
        <p:txBody>
          <a:bodyPr/>
          <a:lstStyle/>
          <a:p>
            <a:fld id="{C92A5BE7-F7C7-4962-87DA-9D94C7457F71}" type="slidenum">
              <a:rPr lang="en-US" smtClean="0">
                <a:solidFill>
                  <a:srgbClr val="000000">
                    <a:tint val="75000"/>
                  </a:srgbClr>
                </a:solidFill>
              </a:rPr>
              <a:pPr/>
              <a:t>4</a:t>
            </a:fld>
            <a:endParaRPr lang="en-US">
              <a:solidFill>
                <a:srgbClr val="000000">
                  <a:tint val="75000"/>
                </a:srgbClr>
              </a:solidFill>
            </a:endParaRPr>
          </a:p>
        </p:txBody>
      </p:sp>
      <p:pic>
        <p:nvPicPr>
          <p:cNvPr id="1026" name="Picture 2"/>
          <p:cNvPicPr>
            <a:picLocks noGrp="1" noChangeAspect="1" noChangeArrowheads="1"/>
          </p:cNvPicPr>
          <p:nvPr>
            <p:ph idx="1"/>
          </p:nvPr>
        </p:nvPicPr>
        <p:blipFill>
          <a:blip r:embed="rId3"/>
          <a:srcRect/>
          <a:stretch>
            <a:fillRect/>
          </a:stretch>
        </p:blipFill>
        <p:spPr bwMode="auto">
          <a:xfrm>
            <a:off x="1469231" y="1168399"/>
            <a:ext cx="5236369" cy="5084276"/>
          </a:xfrm>
          <a:prstGeom prst="rect">
            <a:avLst/>
          </a:prstGeom>
          <a:noFill/>
          <a:ln w="9525">
            <a:noFill/>
            <a:miter lim="800000"/>
            <a:headEnd/>
            <a:tailEnd/>
          </a:ln>
        </p:spPr>
      </p:pic>
    </p:spTree>
    <p:extLst>
      <p:ext uri="{BB962C8B-B14F-4D97-AF65-F5344CB8AC3E}">
        <p14:creationId xmlns:p14="http://schemas.microsoft.com/office/powerpoint/2010/main" val="10695894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zh-CN" dirty="0" smtClean="0"/>
              <a:t>FBK-2</a:t>
            </a:r>
            <a:r>
              <a:rPr lang="zh-CN" altLang="en-US" dirty="0"/>
              <a:t>软</a:t>
            </a:r>
            <a:r>
              <a:rPr lang="zh-CN" altLang="en-US" dirty="0" smtClean="0"/>
              <a:t>件架构</a:t>
            </a:r>
            <a:r>
              <a:rPr lang="en-US" altLang="zh-CN" dirty="0" smtClean="0"/>
              <a:t>—CFG</a:t>
            </a:r>
            <a:endParaRPr lang="en-US" altLang="zh-CN" dirty="0"/>
          </a:p>
        </p:txBody>
      </p:sp>
      <p:sp>
        <p:nvSpPr>
          <p:cNvPr id="3" name="Foliennummernplatzhalter 2"/>
          <p:cNvSpPr>
            <a:spLocks noGrp="1"/>
          </p:cNvSpPr>
          <p:nvPr>
            <p:ph type="sldNum" sz="quarter" idx="11"/>
          </p:nvPr>
        </p:nvSpPr>
        <p:spPr/>
        <p:txBody>
          <a:bodyPr/>
          <a:lstStyle/>
          <a:p>
            <a:fld id="{C92A5BE7-F7C7-4962-87DA-9D94C7457F71}" type="slidenum">
              <a:rPr lang="en-US" smtClean="0">
                <a:solidFill>
                  <a:srgbClr val="000000">
                    <a:tint val="75000"/>
                  </a:srgbClr>
                </a:solidFill>
              </a:rPr>
              <a:pPr/>
              <a:t>40</a:t>
            </a:fld>
            <a:endParaRPr lang="en-US">
              <a:solidFill>
                <a:srgbClr val="000000">
                  <a:tint val="75000"/>
                </a:srgbClr>
              </a:solidFill>
            </a:endParaRPr>
          </a:p>
        </p:txBody>
      </p:sp>
      <p:sp>
        <p:nvSpPr>
          <p:cNvPr id="7" name="内容占位符 6"/>
          <p:cNvSpPr>
            <a:spLocks noGrp="1"/>
          </p:cNvSpPr>
          <p:nvPr>
            <p:ph idx="1"/>
          </p:nvPr>
        </p:nvSpPr>
        <p:spPr/>
        <p:txBody>
          <a:bodyPr/>
          <a:lstStyle/>
          <a:p>
            <a:r>
              <a:rPr lang="zh-CN" altLang="en-US" dirty="0" smtClean="0"/>
              <a:t>配置文件</a:t>
            </a:r>
            <a:endParaRPr lang="en-US" altLang="zh-CN" dirty="0" smtClean="0"/>
          </a:p>
          <a:p>
            <a:r>
              <a:rPr lang="en-US" altLang="zh-CN" dirty="0" err="1" smtClean="0"/>
              <a:t>base_cfg.h</a:t>
            </a:r>
            <a:endParaRPr lang="en-US" altLang="zh-CN" dirty="0" smtClean="0"/>
          </a:p>
          <a:p>
            <a:pPr lvl="1"/>
            <a:r>
              <a:rPr lang="en-US" altLang="zh-CN" dirty="0" err="1" smtClean="0"/>
              <a:t>Softing</a:t>
            </a:r>
            <a:r>
              <a:rPr lang="zh-CN" altLang="en-US" dirty="0" smtClean="0"/>
              <a:t>数据类型</a:t>
            </a:r>
            <a:r>
              <a:rPr lang="zh-CN" altLang="en-US" dirty="0"/>
              <a:t>以</a:t>
            </a:r>
            <a:r>
              <a:rPr lang="zh-CN" altLang="en-US" dirty="0" smtClean="0"/>
              <a:t>及其它一些参数的配置</a:t>
            </a:r>
            <a:endParaRPr lang="en-US" altLang="zh-CN" dirty="0" smtClean="0"/>
          </a:p>
          <a:p>
            <a:pPr lvl="1"/>
            <a:endParaRPr lang="en-US" altLang="zh-CN" dirty="0"/>
          </a:p>
          <a:p>
            <a:r>
              <a:rPr lang="en-US" altLang="zh-CN" dirty="0" err="1" smtClean="0"/>
              <a:t>fdev_cfg.h</a:t>
            </a:r>
            <a:endParaRPr lang="en-US" altLang="zh-CN" dirty="0"/>
          </a:p>
          <a:p>
            <a:pPr lvl="1"/>
            <a:r>
              <a:rPr lang="zh-CN" altLang="en-US" dirty="0" smtClean="0"/>
              <a:t>设备相关配置</a:t>
            </a:r>
            <a:r>
              <a:rPr lang="en-US" altLang="zh-CN" dirty="0" smtClean="0"/>
              <a:t>—</a:t>
            </a:r>
            <a:r>
              <a:rPr lang="zh-CN" altLang="en-US" dirty="0" smtClean="0"/>
              <a:t>设备类型，制造商</a:t>
            </a:r>
            <a:r>
              <a:rPr lang="en-US" altLang="zh-CN" dirty="0" smtClean="0"/>
              <a:t>ID</a:t>
            </a:r>
            <a:r>
              <a:rPr lang="zh-CN" altLang="en-US" dirty="0" smtClean="0"/>
              <a:t>等等</a:t>
            </a:r>
            <a:endParaRPr lang="en-US" altLang="zh-CN" dirty="0" smtClean="0"/>
          </a:p>
          <a:p>
            <a:pPr lvl="1"/>
            <a:r>
              <a:rPr lang="zh-CN" altLang="en-US" dirty="0"/>
              <a:t>有一些配</a:t>
            </a:r>
            <a:r>
              <a:rPr lang="zh-CN" altLang="en-US" dirty="0" smtClean="0"/>
              <a:t>置和</a:t>
            </a:r>
            <a:r>
              <a:rPr lang="en-US" altLang="zh-CN" dirty="0" smtClean="0"/>
              <a:t>RB</a:t>
            </a:r>
            <a:r>
              <a:rPr lang="zh-CN" altLang="en-US" dirty="0" smtClean="0"/>
              <a:t>参数有关</a:t>
            </a:r>
            <a:endParaRPr lang="en-US" altLang="zh-CN" dirty="0" smtClean="0"/>
          </a:p>
          <a:p>
            <a:pPr marL="255588" lvl="1" indent="0">
              <a:buNone/>
            </a:pPr>
            <a:endParaRPr lang="en-US" altLang="zh-CN" dirty="0" smtClean="0"/>
          </a:p>
          <a:p>
            <a:r>
              <a:rPr lang="en-US" altLang="zh-CN" dirty="0" err="1" smtClean="0"/>
              <a:t>hm_cfg.h</a:t>
            </a:r>
            <a:endParaRPr lang="en-US" altLang="zh-CN" dirty="0"/>
          </a:p>
          <a:p>
            <a:pPr lvl="1"/>
            <a:r>
              <a:rPr lang="en-US" altLang="zh-CN" dirty="0" smtClean="0"/>
              <a:t>HART</a:t>
            </a:r>
            <a:r>
              <a:rPr lang="zh-CN" altLang="en-US" dirty="0" smtClean="0"/>
              <a:t>通讯相关的配置</a:t>
            </a:r>
            <a:r>
              <a:rPr lang="en-US" altLang="zh-CN" dirty="0" smtClean="0"/>
              <a:t>—</a:t>
            </a:r>
            <a:r>
              <a:rPr lang="zh-CN" altLang="en-US" dirty="0" smtClean="0"/>
              <a:t>波特率等</a:t>
            </a:r>
            <a:endParaRPr lang="en-US" altLang="zh-CN" dirty="0" smtClean="0"/>
          </a:p>
          <a:p>
            <a:pPr lvl="1"/>
            <a:endParaRPr lang="en-US" altLang="zh-CN" dirty="0"/>
          </a:p>
          <a:p>
            <a:r>
              <a:rPr lang="en-US" altLang="zh-CN" dirty="0" err="1" smtClean="0"/>
              <a:t>hw_cfg.h</a:t>
            </a:r>
            <a:endParaRPr lang="en-US" altLang="zh-CN" dirty="0"/>
          </a:p>
          <a:p>
            <a:pPr lvl="1"/>
            <a:r>
              <a:rPr lang="en-US" altLang="zh-CN" dirty="0" smtClean="0"/>
              <a:t>fbk2</a:t>
            </a:r>
            <a:r>
              <a:rPr lang="zh-CN" altLang="en-US" dirty="0" smtClean="0"/>
              <a:t>硬件相关参</a:t>
            </a:r>
            <a:r>
              <a:rPr lang="zh-CN" altLang="en-US" dirty="0"/>
              <a:t>数的配</a:t>
            </a:r>
            <a:r>
              <a:rPr lang="zh-CN" altLang="en-US" dirty="0" smtClean="0"/>
              <a:t>置</a:t>
            </a:r>
            <a:r>
              <a:rPr lang="en-US" altLang="zh-CN" dirty="0" smtClean="0"/>
              <a:t>—EEPROM</a:t>
            </a:r>
            <a:r>
              <a:rPr lang="zh-CN" altLang="en-US" dirty="0" smtClean="0"/>
              <a:t>、中断等</a:t>
            </a:r>
            <a:endParaRPr lang="en-US" altLang="zh-CN" dirty="0" smtClean="0"/>
          </a:p>
          <a:p>
            <a:pPr lvl="1"/>
            <a:endParaRPr lang="en-US" altLang="zh-CN" dirty="0"/>
          </a:p>
          <a:p>
            <a:r>
              <a:rPr lang="en-US" altLang="zh-CN" dirty="0" err="1" smtClean="0"/>
              <a:t>uta_cfg.h</a:t>
            </a:r>
            <a:endParaRPr lang="en-US" altLang="zh-CN" dirty="0"/>
          </a:p>
          <a:p>
            <a:pPr lvl="1"/>
            <a:r>
              <a:rPr lang="zh-CN" altLang="en-US" dirty="0" smtClean="0"/>
              <a:t>设备</a:t>
            </a:r>
            <a:r>
              <a:rPr lang="en-US" altLang="zh-CN" dirty="0" smtClean="0"/>
              <a:t>ID</a:t>
            </a:r>
            <a:r>
              <a:rPr lang="zh-CN" altLang="en-US" dirty="0" smtClean="0"/>
              <a:t>等的配置，用于</a:t>
            </a:r>
            <a:r>
              <a:rPr lang="zh-CN" altLang="en-US" dirty="0"/>
              <a:t>测</a:t>
            </a:r>
            <a:r>
              <a:rPr lang="zh-CN" altLang="en-US" dirty="0" smtClean="0"/>
              <a:t>试机构测试</a:t>
            </a:r>
            <a:endParaRPr lang="en-US" altLang="zh-CN" dirty="0" smtClean="0"/>
          </a:p>
          <a:p>
            <a:pPr marL="255588" lvl="1" indent="0">
              <a:buNone/>
            </a:pPr>
            <a:endParaRPr lang="en-US" altLang="zh-CN" dirty="0"/>
          </a:p>
          <a:p>
            <a:pPr marL="255588" lvl="1" indent="0">
              <a:buNone/>
            </a:pPr>
            <a:endParaRPr lang="en-US" altLang="zh-CN" dirty="0"/>
          </a:p>
          <a:p>
            <a:pPr marL="255588" lvl="1" indent="0">
              <a:buNone/>
            </a:pPr>
            <a:endParaRPr lang="en-US" altLang="zh-CN" dirty="0" smtClean="0"/>
          </a:p>
          <a:p>
            <a:pPr marL="255588" lvl="1" indent="0">
              <a:buNone/>
            </a:pPr>
            <a:endParaRPr lang="en-US" altLang="zh-CN" dirty="0" smtClean="0"/>
          </a:p>
          <a:p>
            <a:pPr marL="255588" lvl="1" indent="0">
              <a:buNone/>
            </a:pPr>
            <a:endParaRPr lang="en-US" altLang="zh-CN" dirty="0"/>
          </a:p>
          <a:p>
            <a:pPr marL="255588" lvl="1" indent="0">
              <a:buNone/>
            </a:pPr>
            <a:endParaRPr lang="en-US" altLang="zh-CN" dirty="0" smtClean="0"/>
          </a:p>
          <a:p>
            <a:pPr marL="255588" lvl="1" indent="0">
              <a:buNone/>
            </a:pPr>
            <a:endParaRPr lang="en-US" altLang="zh-CN" dirty="0" smtClean="0"/>
          </a:p>
          <a:p>
            <a:pPr marL="255588" lvl="1" indent="0">
              <a:buNone/>
            </a:pPr>
            <a:endParaRPr lang="en-US" altLang="zh-CN" dirty="0" smtClean="0"/>
          </a:p>
          <a:p>
            <a:pPr marL="255588" lvl="1" indent="0">
              <a:buNone/>
            </a:pPr>
            <a:endParaRPr lang="en-US" altLang="zh-CN" dirty="0" smtClean="0"/>
          </a:p>
        </p:txBody>
      </p:sp>
    </p:spTree>
    <p:extLst>
      <p:ext uri="{BB962C8B-B14F-4D97-AF65-F5344CB8AC3E}">
        <p14:creationId xmlns:p14="http://schemas.microsoft.com/office/powerpoint/2010/main" val="4153613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anim calcmode="lin" valueType="num">
                                      <p:cBhvr additive="base">
                                        <p:cTn id="25"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anim calcmode="lin" valueType="num">
                                      <p:cBhvr additive="base">
                                        <p:cTn id="31"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 calcmode="lin" valueType="num">
                                      <p:cBhvr additive="base">
                                        <p:cTn id="37"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xEl>
                                              <p:pRg st="8" end="8"/>
                                            </p:txEl>
                                          </p:spTgt>
                                        </p:tgtEl>
                                        <p:attrNameLst>
                                          <p:attrName>style.visibility</p:attrName>
                                        </p:attrNameLst>
                                      </p:cBhvr>
                                      <p:to>
                                        <p:strVal val="visible"/>
                                      </p:to>
                                    </p:set>
                                    <p:anim calcmode="lin" valueType="num">
                                      <p:cBhvr additive="base">
                                        <p:cTn id="43"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
                                            <p:txEl>
                                              <p:pRg st="9" end="9"/>
                                            </p:txEl>
                                          </p:spTgt>
                                        </p:tgtEl>
                                        <p:attrNameLst>
                                          <p:attrName>style.visibility</p:attrName>
                                        </p:attrNameLst>
                                      </p:cBhvr>
                                      <p:to>
                                        <p:strVal val="visible"/>
                                      </p:to>
                                    </p:set>
                                    <p:anim calcmode="lin" valueType="num">
                                      <p:cBhvr additive="base">
                                        <p:cTn id="49"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7">
                                            <p:txEl>
                                              <p:pRg st="11" end="11"/>
                                            </p:txEl>
                                          </p:spTgt>
                                        </p:tgtEl>
                                        <p:attrNameLst>
                                          <p:attrName>style.visibility</p:attrName>
                                        </p:attrNameLst>
                                      </p:cBhvr>
                                      <p:to>
                                        <p:strVal val="visible"/>
                                      </p:to>
                                    </p:set>
                                    <p:anim calcmode="lin" valueType="num">
                                      <p:cBhvr additive="base">
                                        <p:cTn id="55" dur="500" fill="hold"/>
                                        <p:tgtEl>
                                          <p:spTgt spid="7">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7">
                                            <p:txEl>
                                              <p:pRg st="12" end="12"/>
                                            </p:txEl>
                                          </p:spTgt>
                                        </p:tgtEl>
                                        <p:attrNameLst>
                                          <p:attrName>style.visibility</p:attrName>
                                        </p:attrNameLst>
                                      </p:cBhvr>
                                      <p:to>
                                        <p:strVal val="visible"/>
                                      </p:to>
                                    </p:set>
                                    <p:anim calcmode="lin" valueType="num">
                                      <p:cBhvr additive="base">
                                        <p:cTn id="61" dur="500" fill="hold"/>
                                        <p:tgtEl>
                                          <p:spTgt spid="7">
                                            <p:txEl>
                                              <p:pRg st="12" end="1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7">
                                            <p:txEl>
                                              <p:pRg st="14" end="14"/>
                                            </p:txEl>
                                          </p:spTgt>
                                        </p:tgtEl>
                                        <p:attrNameLst>
                                          <p:attrName>style.visibility</p:attrName>
                                        </p:attrNameLst>
                                      </p:cBhvr>
                                      <p:to>
                                        <p:strVal val="visible"/>
                                      </p:to>
                                    </p:set>
                                    <p:anim calcmode="lin" valueType="num">
                                      <p:cBhvr additive="base">
                                        <p:cTn id="67" dur="500" fill="hold"/>
                                        <p:tgtEl>
                                          <p:spTgt spid="7">
                                            <p:txEl>
                                              <p:pRg st="14" end="14"/>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7">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7">
                                            <p:txEl>
                                              <p:pRg st="15" end="15"/>
                                            </p:txEl>
                                          </p:spTgt>
                                        </p:tgtEl>
                                        <p:attrNameLst>
                                          <p:attrName>style.visibility</p:attrName>
                                        </p:attrNameLst>
                                      </p:cBhvr>
                                      <p:to>
                                        <p:strVal val="visible"/>
                                      </p:to>
                                    </p:set>
                                    <p:anim calcmode="lin" valueType="num">
                                      <p:cBhvr additive="base">
                                        <p:cTn id="73" dur="500" fill="hold"/>
                                        <p:tgtEl>
                                          <p:spTgt spid="7">
                                            <p:txEl>
                                              <p:pRg st="15" end="15"/>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7">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zh-CN" dirty="0" smtClean="0"/>
              <a:t>FBK-2</a:t>
            </a:r>
            <a:r>
              <a:rPr lang="zh-CN" altLang="en-US" dirty="0"/>
              <a:t>软</a:t>
            </a:r>
            <a:r>
              <a:rPr lang="zh-CN" altLang="en-US" dirty="0" smtClean="0"/>
              <a:t>件架构</a:t>
            </a:r>
            <a:r>
              <a:rPr lang="en-US" altLang="zh-CN" dirty="0" smtClean="0"/>
              <a:t>—INC</a:t>
            </a:r>
            <a:endParaRPr lang="en-US" altLang="zh-CN" dirty="0"/>
          </a:p>
        </p:txBody>
      </p:sp>
      <p:sp>
        <p:nvSpPr>
          <p:cNvPr id="3" name="Foliennummernplatzhalter 2"/>
          <p:cNvSpPr>
            <a:spLocks noGrp="1"/>
          </p:cNvSpPr>
          <p:nvPr>
            <p:ph type="sldNum" sz="quarter" idx="11"/>
          </p:nvPr>
        </p:nvSpPr>
        <p:spPr/>
        <p:txBody>
          <a:bodyPr/>
          <a:lstStyle/>
          <a:p>
            <a:fld id="{C92A5BE7-F7C7-4962-87DA-9D94C7457F71}" type="slidenum">
              <a:rPr lang="en-US" smtClean="0">
                <a:solidFill>
                  <a:srgbClr val="000000">
                    <a:tint val="75000"/>
                  </a:srgbClr>
                </a:solidFill>
              </a:rPr>
              <a:pPr/>
              <a:t>41</a:t>
            </a:fld>
            <a:endParaRPr lang="en-US">
              <a:solidFill>
                <a:srgbClr val="000000">
                  <a:tint val="75000"/>
                </a:srgbClr>
              </a:solidFill>
            </a:endParaRPr>
          </a:p>
        </p:txBody>
      </p:sp>
      <p:sp>
        <p:nvSpPr>
          <p:cNvPr id="7" name="内容占位符 6"/>
          <p:cNvSpPr>
            <a:spLocks noGrp="1"/>
          </p:cNvSpPr>
          <p:nvPr>
            <p:ph idx="1"/>
          </p:nvPr>
        </p:nvSpPr>
        <p:spPr/>
        <p:txBody>
          <a:bodyPr/>
          <a:lstStyle/>
          <a:p>
            <a:r>
              <a:rPr lang="zh-CN" altLang="en-US" dirty="0"/>
              <a:t>全</a:t>
            </a:r>
            <a:r>
              <a:rPr lang="zh-CN" altLang="en-US" dirty="0" smtClean="0"/>
              <a:t>局性的</a:t>
            </a:r>
            <a:r>
              <a:rPr lang="en-US" altLang="zh-CN" dirty="0" smtClean="0"/>
              <a:t>.h</a:t>
            </a:r>
            <a:r>
              <a:rPr lang="zh-CN" altLang="en-US" dirty="0" smtClean="0"/>
              <a:t>文件</a:t>
            </a:r>
            <a:endParaRPr lang="en-US" altLang="zh-CN" dirty="0"/>
          </a:p>
          <a:p>
            <a:pPr marL="255588" lvl="1" indent="0">
              <a:buNone/>
            </a:pPr>
            <a:endParaRPr lang="en-US" altLang="zh-CN" dirty="0" smtClean="0"/>
          </a:p>
          <a:p>
            <a:pPr marL="255588" lvl="1" indent="0">
              <a:buNone/>
            </a:pPr>
            <a:endParaRPr lang="en-US" altLang="zh-CN" dirty="0" smtClean="0"/>
          </a:p>
          <a:p>
            <a:pPr marL="255588" lvl="1" indent="0">
              <a:buNone/>
            </a:pPr>
            <a:endParaRPr lang="en-US" altLang="zh-CN" dirty="0"/>
          </a:p>
          <a:p>
            <a:pPr marL="255588" lvl="1" indent="0">
              <a:buNone/>
            </a:pPr>
            <a:endParaRPr lang="en-US" altLang="zh-CN" dirty="0" smtClean="0"/>
          </a:p>
          <a:p>
            <a:pPr marL="255588" lvl="1" indent="0">
              <a:buNone/>
            </a:pPr>
            <a:endParaRPr lang="en-US" altLang="zh-CN" dirty="0" smtClean="0"/>
          </a:p>
          <a:p>
            <a:pPr marL="255588" lvl="1" indent="0">
              <a:buNone/>
            </a:pPr>
            <a:endParaRPr lang="en-US" altLang="zh-CN" dirty="0" smtClean="0"/>
          </a:p>
          <a:p>
            <a:pPr marL="255588" lvl="1" indent="0">
              <a:buNone/>
            </a:pPr>
            <a:endParaRPr lang="en-US" altLang="zh-CN" dirty="0" smtClean="0"/>
          </a:p>
        </p:txBody>
      </p:sp>
    </p:spTree>
    <p:extLst>
      <p:ext uri="{BB962C8B-B14F-4D97-AF65-F5344CB8AC3E}">
        <p14:creationId xmlns:p14="http://schemas.microsoft.com/office/powerpoint/2010/main" val="3206026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Agenda</a:t>
            </a:r>
            <a:endParaRPr lang="de-DE" dirty="0"/>
          </a:p>
        </p:txBody>
      </p:sp>
      <p:sp>
        <p:nvSpPr>
          <p:cNvPr id="3" name="Foliennummernplatzhalter 2"/>
          <p:cNvSpPr>
            <a:spLocks noGrp="1"/>
          </p:cNvSpPr>
          <p:nvPr>
            <p:ph type="sldNum" sz="quarter" idx="11"/>
          </p:nvPr>
        </p:nvSpPr>
        <p:spPr/>
        <p:txBody>
          <a:bodyPr/>
          <a:lstStyle/>
          <a:p>
            <a:fld id="{C92A5BE7-F7C7-4962-87DA-9D94C7457F71}" type="slidenum">
              <a:rPr lang="en-US" smtClean="0">
                <a:solidFill>
                  <a:srgbClr val="000000">
                    <a:tint val="75000"/>
                  </a:srgbClr>
                </a:solidFill>
              </a:rPr>
              <a:pPr/>
              <a:t>42</a:t>
            </a:fld>
            <a:endParaRPr lang="en-US">
              <a:solidFill>
                <a:srgbClr val="000000">
                  <a:tint val="75000"/>
                </a:srgbClr>
              </a:solidFill>
            </a:endParaRPr>
          </a:p>
        </p:txBody>
      </p:sp>
      <p:sp>
        <p:nvSpPr>
          <p:cNvPr id="4" name="Inhaltsplatzhalter 3"/>
          <p:cNvSpPr>
            <a:spLocks noGrp="1"/>
          </p:cNvSpPr>
          <p:nvPr>
            <p:ph idx="1"/>
          </p:nvPr>
        </p:nvSpPr>
        <p:spPr/>
        <p:txBody>
          <a:bodyPr/>
          <a:lstStyle/>
          <a:p>
            <a:r>
              <a:rPr lang="en-US" dirty="0" smtClean="0">
                <a:solidFill>
                  <a:schemeClr val="bg2"/>
                </a:solidFill>
              </a:rPr>
              <a:t>FBK2 </a:t>
            </a:r>
            <a:r>
              <a:rPr lang="zh-CN" altLang="en-US" dirty="0" smtClean="0">
                <a:solidFill>
                  <a:schemeClr val="bg2"/>
                </a:solidFill>
              </a:rPr>
              <a:t>硬件架构</a:t>
            </a:r>
            <a:r>
              <a:rPr lang="en-US" altLang="zh-CN" dirty="0" smtClean="0">
                <a:solidFill>
                  <a:schemeClr val="bg2"/>
                </a:solidFill>
              </a:rPr>
              <a:t>				</a:t>
            </a:r>
            <a:r>
              <a:rPr lang="en-US" dirty="0" smtClean="0">
                <a:solidFill>
                  <a:schemeClr val="bg2"/>
                </a:solidFill>
              </a:rPr>
              <a:t>(15min)	</a:t>
            </a:r>
            <a:r>
              <a:rPr lang="en-US" dirty="0" smtClean="0"/>
              <a:t>			</a:t>
            </a:r>
          </a:p>
          <a:p>
            <a:r>
              <a:rPr lang="zh-CN" altLang="en-US" dirty="0" smtClean="0">
                <a:solidFill>
                  <a:schemeClr val="bg2"/>
                </a:solidFill>
              </a:rPr>
              <a:t>开发环境和工具</a:t>
            </a:r>
            <a:r>
              <a:rPr lang="en-US" altLang="zh-CN" dirty="0" smtClean="0">
                <a:solidFill>
                  <a:schemeClr val="bg2"/>
                </a:solidFill>
              </a:rPr>
              <a:t>			</a:t>
            </a:r>
            <a:r>
              <a:rPr lang="en-US" dirty="0" smtClean="0">
                <a:solidFill>
                  <a:schemeClr val="bg2"/>
                </a:solidFill>
              </a:rPr>
              <a:t>(45 min)			</a:t>
            </a:r>
          </a:p>
          <a:p>
            <a:r>
              <a:rPr lang="en-US" dirty="0" smtClean="0">
                <a:solidFill>
                  <a:schemeClr val="bg2"/>
                </a:solidFill>
              </a:rPr>
              <a:t>FBK</a:t>
            </a:r>
            <a:r>
              <a:rPr lang="en-US" altLang="zh-CN" dirty="0" smtClean="0">
                <a:solidFill>
                  <a:schemeClr val="bg2"/>
                </a:solidFill>
              </a:rPr>
              <a:t>2 </a:t>
            </a:r>
            <a:r>
              <a:rPr lang="zh-CN" altLang="en-US" dirty="0" smtClean="0">
                <a:solidFill>
                  <a:schemeClr val="bg2"/>
                </a:solidFill>
              </a:rPr>
              <a:t>软件架构</a:t>
            </a:r>
            <a:r>
              <a:rPr lang="en-US" altLang="zh-CN" dirty="0" smtClean="0">
                <a:solidFill>
                  <a:schemeClr val="bg2"/>
                </a:solidFill>
              </a:rPr>
              <a:t>				</a:t>
            </a:r>
            <a:r>
              <a:rPr lang="en-US" dirty="0" smtClean="0">
                <a:solidFill>
                  <a:schemeClr val="bg2"/>
                </a:solidFill>
              </a:rPr>
              <a:t>(60 min)				</a:t>
            </a:r>
          </a:p>
          <a:p>
            <a:r>
              <a:rPr lang="en-US" dirty="0" smtClean="0"/>
              <a:t>FBK2 HART Master			(60 min)	</a:t>
            </a:r>
            <a:r>
              <a:rPr lang="en-US" dirty="0" smtClean="0">
                <a:solidFill>
                  <a:schemeClr val="bg2"/>
                </a:solidFill>
              </a:rPr>
              <a:t>			</a:t>
            </a:r>
          </a:p>
          <a:p>
            <a:r>
              <a:rPr lang="en-US" dirty="0" err="1" smtClean="0">
                <a:solidFill>
                  <a:schemeClr val="bg2"/>
                </a:solidFill>
              </a:rPr>
              <a:t>GenVFD</a:t>
            </a:r>
            <a:r>
              <a:rPr lang="en-US" dirty="0" smtClean="0">
                <a:solidFill>
                  <a:schemeClr val="bg2"/>
                </a:solidFill>
              </a:rPr>
              <a:t>—Guideline to Script File	(30 min)			</a:t>
            </a:r>
          </a:p>
          <a:p>
            <a:r>
              <a:rPr lang="en-US" dirty="0" smtClean="0">
                <a:solidFill>
                  <a:schemeClr val="bg2"/>
                </a:solidFill>
              </a:rPr>
              <a:t>Device Description—Guideline to Basic DD	(30 min)		</a:t>
            </a:r>
          </a:p>
          <a:p>
            <a:r>
              <a:rPr lang="en-US" dirty="0" smtClean="0">
                <a:solidFill>
                  <a:schemeClr val="bg2"/>
                </a:solidFill>
              </a:rPr>
              <a:t>Device Application—Guideline to Transducer Block	(60 min)	</a:t>
            </a:r>
          </a:p>
          <a:p>
            <a:r>
              <a:rPr lang="en-US" dirty="0" smtClean="0">
                <a:solidFill>
                  <a:schemeClr val="bg2"/>
                </a:solidFill>
              </a:rPr>
              <a:t>Device Application—Guideline to Resource Block	(30 min)		</a:t>
            </a:r>
          </a:p>
          <a:p>
            <a:r>
              <a:rPr lang="en-US" dirty="0" smtClean="0">
                <a:solidFill>
                  <a:schemeClr val="bg2"/>
                </a:solidFill>
              </a:rPr>
              <a:t>Device Application—Guideline to Field Diagnostics	(30 min)	</a:t>
            </a:r>
          </a:p>
          <a:p>
            <a:r>
              <a:rPr lang="en-US" dirty="0" smtClean="0">
                <a:solidFill>
                  <a:schemeClr val="bg2"/>
                </a:solidFill>
              </a:rPr>
              <a:t>Testing Proposals	(10 min)					</a:t>
            </a:r>
          </a:p>
          <a:p>
            <a:r>
              <a:rPr lang="en-US" dirty="0" smtClean="0">
                <a:solidFill>
                  <a:schemeClr val="bg2"/>
                </a:solidFill>
              </a:rPr>
              <a:t> Error Handling 	(20 min)						</a:t>
            </a:r>
          </a:p>
          <a:p>
            <a:r>
              <a:rPr lang="en-US" dirty="0" smtClean="0">
                <a:solidFill>
                  <a:schemeClr val="bg2"/>
                </a:solidFill>
              </a:rPr>
              <a:t> Alarms		(60min)	</a:t>
            </a:r>
            <a:endParaRPr lang="en-US" altLang="zh-CN" dirty="0">
              <a:solidFill>
                <a:schemeClr val="bg2"/>
              </a:solidFill>
            </a:endParaRPr>
          </a:p>
          <a:p>
            <a:endParaRPr lang="en-US" altLang="zh-CN" dirty="0" smtClean="0"/>
          </a:p>
          <a:p>
            <a:endParaRPr lang="de-DE" dirty="0"/>
          </a:p>
        </p:txBody>
      </p:sp>
    </p:spTree>
    <p:extLst>
      <p:ext uri="{BB962C8B-B14F-4D97-AF65-F5344CB8AC3E}">
        <p14:creationId xmlns:p14="http://schemas.microsoft.com/office/powerpoint/2010/main" val="340420940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zh-CN" dirty="0" smtClean="0"/>
              <a:t>FBK-2 HART Master</a:t>
            </a:r>
            <a:endParaRPr lang="en-US" altLang="zh-CN" dirty="0"/>
          </a:p>
        </p:txBody>
      </p:sp>
      <p:sp>
        <p:nvSpPr>
          <p:cNvPr id="3" name="Foliennummernplatzhalter 2"/>
          <p:cNvSpPr>
            <a:spLocks noGrp="1"/>
          </p:cNvSpPr>
          <p:nvPr>
            <p:ph type="sldNum" sz="quarter" idx="11"/>
          </p:nvPr>
        </p:nvSpPr>
        <p:spPr/>
        <p:txBody>
          <a:bodyPr/>
          <a:lstStyle/>
          <a:p>
            <a:fld id="{C92A5BE7-F7C7-4962-87DA-9D94C7457F71}" type="slidenum">
              <a:rPr lang="en-US" smtClean="0">
                <a:solidFill>
                  <a:srgbClr val="000000">
                    <a:tint val="75000"/>
                  </a:srgbClr>
                </a:solidFill>
              </a:rPr>
              <a:pPr/>
              <a:t>43</a:t>
            </a:fld>
            <a:endParaRPr lang="en-US">
              <a:solidFill>
                <a:srgbClr val="000000">
                  <a:tint val="75000"/>
                </a:srgbClr>
              </a:solidFill>
            </a:endParaRPr>
          </a:p>
        </p:txBody>
      </p:sp>
      <p:sp>
        <p:nvSpPr>
          <p:cNvPr id="7" name="内容占位符 6"/>
          <p:cNvSpPr>
            <a:spLocks noGrp="1"/>
          </p:cNvSpPr>
          <p:nvPr>
            <p:ph idx="1"/>
          </p:nvPr>
        </p:nvSpPr>
        <p:spPr/>
        <p:txBody>
          <a:bodyPr/>
          <a:lstStyle/>
          <a:p>
            <a:r>
              <a:rPr lang="zh-CN" altLang="en-US" dirty="0" smtClean="0"/>
              <a:t>目前状态</a:t>
            </a:r>
            <a:endParaRPr lang="en-US" altLang="zh-CN" dirty="0" smtClean="0"/>
          </a:p>
          <a:p>
            <a:pPr lvl="1"/>
            <a:r>
              <a:rPr lang="en-US" altLang="zh-CN" dirty="0"/>
              <a:t>HART</a:t>
            </a:r>
            <a:r>
              <a:rPr lang="zh-CN" altLang="en-US" dirty="0"/>
              <a:t>循环读写处理</a:t>
            </a:r>
            <a:endParaRPr lang="en-US" altLang="zh-CN" dirty="0"/>
          </a:p>
          <a:p>
            <a:pPr lvl="1"/>
            <a:r>
              <a:rPr lang="en-US" altLang="zh-CN" dirty="0"/>
              <a:t>HART</a:t>
            </a:r>
            <a:r>
              <a:rPr lang="zh-CN" altLang="en-US" dirty="0"/>
              <a:t>非周期读写处理</a:t>
            </a:r>
            <a:endParaRPr lang="en-US" altLang="zh-CN" dirty="0"/>
          </a:p>
          <a:p>
            <a:pPr lvl="1"/>
            <a:r>
              <a:rPr lang="en-US" altLang="zh-CN" dirty="0"/>
              <a:t>HART </a:t>
            </a:r>
            <a:r>
              <a:rPr lang="zh-CN" altLang="en-US" dirty="0"/>
              <a:t>命令优先级</a:t>
            </a:r>
            <a:endParaRPr lang="en-US" altLang="zh-CN" dirty="0"/>
          </a:p>
          <a:p>
            <a:pPr lvl="2"/>
            <a:r>
              <a:rPr lang="zh-CN" altLang="en-US" dirty="0"/>
              <a:t>高优先级用于处理过程相关变量数据 命令</a:t>
            </a:r>
            <a:endParaRPr lang="en-US" altLang="zh-CN" dirty="0"/>
          </a:p>
          <a:p>
            <a:pPr lvl="2"/>
            <a:r>
              <a:rPr lang="zh-CN" altLang="en-US" dirty="0"/>
              <a:t>中等优先级命令用于处理</a:t>
            </a:r>
            <a:r>
              <a:rPr lang="en-US" altLang="zh-CN" dirty="0"/>
              <a:t> </a:t>
            </a:r>
            <a:r>
              <a:rPr lang="zh-CN" altLang="en-US" dirty="0"/>
              <a:t>非周期命令</a:t>
            </a:r>
            <a:endParaRPr lang="en-US" altLang="zh-CN" dirty="0"/>
          </a:p>
          <a:p>
            <a:pPr lvl="2"/>
            <a:r>
              <a:rPr lang="zh-CN" altLang="en-US" dirty="0"/>
              <a:t>低优先级用于处理静态数据</a:t>
            </a:r>
            <a:r>
              <a:rPr lang="en-US" altLang="zh-CN" dirty="0"/>
              <a:t>(static),</a:t>
            </a:r>
            <a:r>
              <a:rPr lang="zh-CN" altLang="en-US" dirty="0"/>
              <a:t>很少改变</a:t>
            </a:r>
            <a:endParaRPr lang="en-US" altLang="zh-CN" dirty="0"/>
          </a:p>
          <a:p>
            <a:pPr marL="0" indent="0">
              <a:buNone/>
            </a:pPr>
            <a:endParaRPr lang="en-US" altLang="zh-CN" dirty="0" smtClean="0"/>
          </a:p>
          <a:p>
            <a:r>
              <a:rPr lang="zh-CN" altLang="en-US" dirty="0"/>
              <a:t>需要做</a:t>
            </a:r>
            <a:r>
              <a:rPr lang="zh-CN" altLang="en-US" dirty="0" smtClean="0"/>
              <a:t>的</a:t>
            </a:r>
            <a:endParaRPr lang="en-US" altLang="zh-CN" dirty="0" smtClean="0"/>
          </a:p>
          <a:p>
            <a:pPr lvl="1"/>
            <a:r>
              <a:rPr lang="en-US" altLang="zh-CN" dirty="0" smtClean="0"/>
              <a:t>HART</a:t>
            </a:r>
            <a:r>
              <a:rPr lang="zh-CN" altLang="en-US" dirty="0" smtClean="0"/>
              <a:t>命令和</a:t>
            </a:r>
            <a:r>
              <a:rPr lang="en-US" altLang="zh-CN" dirty="0" smtClean="0"/>
              <a:t>FF TB/RB</a:t>
            </a:r>
            <a:r>
              <a:rPr lang="zh-CN" altLang="en-US" dirty="0" smtClean="0"/>
              <a:t>参数的映射、处理</a:t>
            </a:r>
            <a:endParaRPr lang="en-US" altLang="zh-CN" dirty="0" smtClean="0"/>
          </a:p>
          <a:p>
            <a:pPr lvl="1"/>
            <a:r>
              <a:rPr lang="en-US" altLang="zh-CN" dirty="0" smtClean="0"/>
              <a:t>HART</a:t>
            </a:r>
            <a:r>
              <a:rPr lang="zh-CN" altLang="en-US" dirty="0" smtClean="0"/>
              <a:t>命令优先级分类</a:t>
            </a:r>
            <a:endParaRPr lang="en-US" altLang="zh-CN" dirty="0" smtClean="0"/>
          </a:p>
          <a:p>
            <a:pPr lvl="2"/>
            <a:endParaRPr lang="en-US" altLang="zh-CN" dirty="0" smtClean="0"/>
          </a:p>
          <a:p>
            <a:pPr marL="255588" lvl="1" indent="0">
              <a:buNone/>
            </a:pPr>
            <a:endParaRPr lang="en-US" altLang="zh-CN" dirty="0" smtClean="0"/>
          </a:p>
          <a:p>
            <a:pPr marL="255588" lvl="1" indent="0">
              <a:buNone/>
            </a:pPr>
            <a:endParaRPr lang="en-US" altLang="zh-CN" dirty="0"/>
          </a:p>
          <a:p>
            <a:pPr marL="255588" lvl="1" indent="0">
              <a:buNone/>
            </a:pPr>
            <a:endParaRPr lang="en-US" altLang="zh-CN" dirty="0" smtClean="0"/>
          </a:p>
          <a:p>
            <a:pPr marL="255588" lvl="1" indent="0">
              <a:buNone/>
            </a:pPr>
            <a:endParaRPr lang="en-US" altLang="zh-CN" dirty="0" smtClean="0"/>
          </a:p>
          <a:p>
            <a:pPr marL="255588" lvl="1" indent="0">
              <a:buNone/>
            </a:pPr>
            <a:endParaRPr lang="en-US" altLang="zh-CN" dirty="0" smtClean="0"/>
          </a:p>
          <a:p>
            <a:pPr marL="255588" lvl="1" indent="0">
              <a:buNone/>
            </a:pPr>
            <a:endParaRPr lang="en-US" altLang="zh-CN" dirty="0" smtClean="0"/>
          </a:p>
        </p:txBody>
      </p:sp>
    </p:spTree>
    <p:extLst>
      <p:ext uri="{BB962C8B-B14F-4D97-AF65-F5344CB8AC3E}">
        <p14:creationId xmlns:p14="http://schemas.microsoft.com/office/powerpoint/2010/main" val="3661061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anim calcmode="lin" valueType="num">
                                      <p:cBhvr additive="base">
                                        <p:cTn id="4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
                                            <p:txEl>
                                              <p:pRg st="8" end="8"/>
                                            </p:txEl>
                                          </p:spTgt>
                                        </p:tgtEl>
                                        <p:attrNameLst>
                                          <p:attrName>style.visibility</p:attrName>
                                        </p:attrNameLst>
                                      </p:cBhvr>
                                      <p:to>
                                        <p:strVal val="visible"/>
                                      </p:to>
                                    </p:set>
                                    <p:anim calcmode="lin" valueType="num">
                                      <p:cBhvr additive="base">
                                        <p:cTn id="49"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7">
                                            <p:txEl>
                                              <p:pRg st="9" end="9"/>
                                            </p:txEl>
                                          </p:spTgt>
                                        </p:tgtEl>
                                        <p:attrNameLst>
                                          <p:attrName>style.visibility</p:attrName>
                                        </p:attrNameLst>
                                      </p:cBhvr>
                                      <p:to>
                                        <p:strVal val="visible"/>
                                      </p:to>
                                    </p:set>
                                    <p:anim calcmode="lin" valueType="num">
                                      <p:cBhvr additive="base">
                                        <p:cTn id="55"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7">
                                            <p:txEl>
                                              <p:pRg st="10" end="10"/>
                                            </p:txEl>
                                          </p:spTgt>
                                        </p:tgtEl>
                                        <p:attrNameLst>
                                          <p:attrName>style.visibility</p:attrName>
                                        </p:attrNameLst>
                                      </p:cBhvr>
                                      <p:to>
                                        <p:strVal val="visible"/>
                                      </p:to>
                                    </p:set>
                                    <p:anim calcmode="lin" valueType="num">
                                      <p:cBhvr additive="base">
                                        <p:cTn id="61"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zh-CN" dirty="0" smtClean="0"/>
              <a:t>FBK-2 HART Master-Communication</a:t>
            </a:r>
            <a:endParaRPr lang="en-US" altLang="zh-CN" dirty="0"/>
          </a:p>
        </p:txBody>
      </p:sp>
      <p:sp>
        <p:nvSpPr>
          <p:cNvPr id="3" name="Foliennummernplatzhalter 2"/>
          <p:cNvSpPr>
            <a:spLocks noGrp="1"/>
          </p:cNvSpPr>
          <p:nvPr>
            <p:ph type="sldNum" sz="quarter" idx="11"/>
          </p:nvPr>
        </p:nvSpPr>
        <p:spPr/>
        <p:txBody>
          <a:bodyPr/>
          <a:lstStyle/>
          <a:p>
            <a:fld id="{C92A5BE7-F7C7-4962-87DA-9D94C7457F71}" type="slidenum">
              <a:rPr lang="en-US" smtClean="0">
                <a:solidFill>
                  <a:srgbClr val="000000">
                    <a:tint val="75000"/>
                  </a:srgbClr>
                </a:solidFill>
              </a:rPr>
              <a:pPr/>
              <a:t>44</a:t>
            </a:fld>
            <a:endParaRPr lang="en-US">
              <a:solidFill>
                <a:srgbClr val="000000">
                  <a:tint val="75000"/>
                </a:srgbClr>
              </a:solidFill>
            </a:endParaRPr>
          </a:p>
        </p:txBody>
      </p:sp>
      <p:sp>
        <p:nvSpPr>
          <p:cNvPr id="7" name="内容占位符 6"/>
          <p:cNvSpPr>
            <a:spLocks noGrp="1"/>
          </p:cNvSpPr>
          <p:nvPr>
            <p:ph idx="1"/>
          </p:nvPr>
        </p:nvSpPr>
        <p:spPr/>
        <p:txBody>
          <a:bodyPr/>
          <a:lstStyle/>
          <a:p>
            <a:r>
              <a:rPr lang="en-US" altLang="zh-CN" dirty="0" smtClean="0"/>
              <a:t>Start-up/Initialization</a:t>
            </a:r>
          </a:p>
          <a:p>
            <a:pPr marL="0" indent="0">
              <a:buNone/>
            </a:pPr>
            <a:endParaRPr lang="en-US" altLang="zh-CN" dirty="0" smtClean="0"/>
          </a:p>
          <a:p>
            <a:r>
              <a:rPr lang="en-US" altLang="zh-CN" dirty="0" smtClean="0"/>
              <a:t>HART Master </a:t>
            </a:r>
            <a:r>
              <a:rPr lang="zh-CN" altLang="en-US" dirty="0" smtClean="0"/>
              <a:t>查询</a:t>
            </a:r>
            <a:r>
              <a:rPr lang="en-US" altLang="zh-CN" dirty="0" smtClean="0"/>
              <a:t>HART Slave</a:t>
            </a:r>
          </a:p>
          <a:p>
            <a:pPr lvl="1"/>
            <a:r>
              <a:rPr lang="en-US" altLang="zh-CN" dirty="0" smtClean="0"/>
              <a:t>HART </a:t>
            </a:r>
            <a:r>
              <a:rPr lang="zh-CN" altLang="en-US" dirty="0"/>
              <a:t>命令 </a:t>
            </a:r>
            <a:r>
              <a:rPr lang="en-US" altLang="zh-CN" dirty="0"/>
              <a:t>#0 </a:t>
            </a:r>
            <a:r>
              <a:rPr lang="zh-CN" altLang="en-US" dirty="0"/>
              <a:t>用于查询</a:t>
            </a:r>
            <a:r>
              <a:rPr lang="en-US" altLang="zh-CN" dirty="0"/>
              <a:t>slave</a:t>
            </a:r>
            <a:r>
              <a:rPr lang="zh-CN" altLang="en-US" dirty="0"/>
              <a:t>和设备的波特</a:t>
            </a:r>
            <a:r>
              <a:rPr lang="zh-CN" altLang="en-US" dirty="0" smtClean="0"/>
              <a:t>率</a:t>
            </a:r>
            <a:endParaRPr lang="en-US" altLang="zh-CN" dirty="0" smtClean="0"/>
          </a:p>
          <a:p>
            <a:pPr marL="255588" lvl="1" indent="0">
              <a:buNone/>
            </a:pPr>
            <a:endParaRPr lang="en-US" altLang="zh-CN" dirty="0" smtClean="0"/>
          </a:p>
          <a:p>
            <a:r>
              <a:rPr lang="zh-CN" altLang="en-US" dirty="0"/>
              <a:t>发现设</a:t>
            </a:r>
            <a:r>
              <a:rPr lang="zh-CN" altLang="en-US" dirty="0" smtClean="0"/>
              <a:t>备之后</a:t>
            </a:r>
            <a:r>
              <a:rPr lang="en-US" altLang="zh-CN" dirty="0" smtClean="0"/>
              <a:t>,HART Master</a:t>
            </a:r>
            <a:r>
              <a:rPr lang="zh-CN" altLang="en-US" dirty="0" smtClean="0"/>
              <a:t>更新内部数据</a:t>
            </a:r>
            <a:r>
              <a:rPr lang="en-US" altLang="zh-CN" dirty="0" smtClean="0"/>
              <a:t>(block </a:t>
            </a:r>
            <a:r>
              <a:rPr lang="zh-CN" altLang="en-US" dirty="0" smtClean="0"/>
              <a:t>参数等</a:t>
            </a:r>
            <a:r>
              <a:rPr lang="en-US" altLang="zh-CN" dirty="0" smtClean="0"/>
              <a:t>)</a:t>
            </a:r>
          </a:p>
          <a:p>
            <a:pPr lvl="1"/>
            <a:r>
              <a:rPr lang="zh-CN" altLang="en-US" dirty="0"/>
              <a:t>低优先级 </a:t>
            </a:r>
            <a:r>
              <a:rPr lang="en-US" altLang="zh-CN" dirty="0"/>
              <a:t>HART</a:t>
            </a:r>
            <a:r>
              <a:rPr lang="zh-CN" altLang="en-US" dirty="0"/>
              <a:t>命令先执行一次</a:t>
            </a:r>
            <a:endParaRPr lang="en-US" altLang="zh-CN" dirty="0"/>
          </a:p>
          <a:p>
            <a:pPr lvl="1"/>
            <a:r>
              <a:rPr lang="zh-CN" altLang="en-US" dirty="0"/>
              <a:t>然后高优先级命令执行一</a:t>
            </a:r>
            <a:r>
              <a:rPr lang="zh-CN" altLang="en-US" dirty="0" smtClean="0"/>
              <a:t>次</a:t>
            </a:r>
            <a:endParaRPr lang="en-US" altLang="zh-CN" dirty="0" smtClean="0"/>
          </a:p>
          <a:p>
            <a:pPr marL="255588" lvl="1" indent="0">
              <a:buNone/>
            </a:pPr>
            <a:endParaRPr lang="en-US" altLang="zh-CN" dirty="0" smtClean="0"/>
          </a:p>
          <a:p>
            <a:r>
              <a:rPr lang="en-US" altLang="zh-CN" dirty="0" smtClean="0"/>
              <a:t>HART Master </a:t>
            </a:r>
            <a:r>
              <a:rPr lang="zh-CN" altLang="en-US" dirty="0" smtClean="0"/>
              <a:t>和</a:t>
            </a:r>
            <a:r>
              <a:rPr lang="en-US" altLang="zh-CN" dirty="0" smtClean="0"/>
              <a:t>Slave</a:t>
            </a:r>
            <a:r>
              <a:rPr lang="zh-CN" altLang="en-US" dirty="0" smtClean="0"/>
              <a:t>之间的通讯正常建立</a:t>
            </a:r>
            <a:endParaRPr lang="en-US" altLang="zh-CN" dirty="0" smtClean="0"/>
          </a:p>
          <a:p>
            <a:pPr lvl="1"/>
            <a:r>
              <a:rPr lang="en-US" altLang="zh-CN" dirty="0" smtClean="0"/>
              <a:t>HART Master</a:t>
            </a:r>
            <a:r>
              <a:rPr lang="zh-CN" altLang="en-US" dirty="0" smtClean="0"/>
              <a:t>循环的执行高优先级和低优先级命令</a:t>
            </a:r>
            <a:endParaRPr lang="en-US" altLang="zh-CN" dirty="0" smtClean="0"/>
          </a:p>
          <a:p>
            <a:pPr marL="255588" lvl="1" indent="0">
              <a:buNone/>
            </a:pPr>
            <a:endParaRPr lang="en-US" altLang="zh-CN" dirty="0" smtClean="0"/>
          </a:p>
          <a:p>
            <a:pPr marL="255588" lvl="1" indent="0">
              <a:buNone/>
            </a:pPr>
            <a:endParaRPr lang="en-US" altLang="zh-CN" dirty="0" smtClean="0"/>
          </a:p>
          <a:p>
            <a:pPr lvl="2"/>
            <a:endParaRPr lang="en-US" altLang="zh-CN" dirty="0" smtClean="0"/>
          </a:p>
          <a:p>
            <a:pPr marL="255588" lvl="1" indent="0">
              <a:buNone/>
            </a:pPr>
            <a:endParaRPr lang="en-US" altLang="zh-CN" dirty="0" smtClean="0"/>
          </a:p>
          <a:p>
            <a:pPr marL="255588" lvl="1" indent="0">
              <a:buNone/>
            </a:pPr>
            <a:endParaRPr lang="en-US" altLang="zh-CN" dirty="0"/>
          </a:p>
          <a:p>
            <a:pPr marL="255588" lvl="1" indent="0">
              <a:buNone/>
            </a:pPr>
            <a:endParaRPr lang="en-US" altLang="zh-CN" dirty="0" smtClean="0"/>
          </a:p>
          <a:p>
            <a:pPr marL="255588" lvl="1" indent="0">
              <a:buNone/>
            </a:pPr>
            <a:endParaRPr lang="en-US" altLang="zh-CN" dirty="0" smtClean="0"/>
          </a:p>
          <a:p>
            <a:pPr marL="255588" lvl="1" indent="0">
              <a:buNone/>
            </a:pPr>
            <a:endParaRPr lang="en-US" altLang="zh-CN" dirty="0" smtClean="0"/>
          </a:p>
          <a:p>
            <a:pPr marL="255588" lvl="1" indent="0">
              <a:buNone/>
            </a:pPr>
            <a:endParaRPr lang="en-US" altLang="zh-CN" dirty="0" smtClean="0"/>
          </a:p>
        </p:txBody>
      </p:sp>
    </p:spTree>
    <p:extLst>
      <p:ext uri="{BB962C8B-B14F-4D97-AF65-F5344CB8AC3E}">
        <p14:creationId xmlns:p14="http://schemas.microsoft.com/office/powerpoint/2010/main" val="3632744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 calcmode="lin" valueType="num">
                                      <p:cBhvr additive="base">
                                        <p:cTn id="1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 calcmode="lin" valueType="num">
                                      <p:cBhvr additive="base">
                                        <p:cTn id="1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5" end="5"/>
                                            </p:txEl>
                                          </p:spTgt>
                                        </p:tgtEl>
                                        <p:attrNameLst>
                                          <p:attrName>style.visibility</p:attrName>
                                        </p:attrNameLst>
                                      </p:cBhvr>
                                      <p:to>
                                        <p:strVal val="visible"/>
                                      </p:to>
                                    </p:set>
                                    <p:anim calcmode="lin" valueType="num">
                                      <p:cBhvr additive="base">
                                        <p:cTn id="25"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 calcmode="lin" valueType="num">
                                      <p:cBhvr additive="base">
                                        <p:cTn id="31"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anim calcmode="lin" valueType="num">
                                      <p:cBhvr additive="base">
                                        <p:cTn id="37"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xEl>
                                              <p:pRg st="9" end="9"/>
                                            </p:txEl>
                                          </p:spTgt>
                                        </p:tgtEl>
                                        <p:attrNameLst>
                                          <p:attrName>style.visibility</p:attrName>
                                        </p:attrNameLst>
                                      </p:cBhvr>
                                      <p:to>
                                        <p:strVal val="visible"/>
                                      </p:to>
                                    </p:set>
                                    <p:anim calcmode="lin" valueType="num">
                                      <p:cBhvr additive="base">
                                        <p:cTn id="43"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
                                            <p:txEl>
                                              <p:pRg st="10" end="10"/>
                                            </p:txEl>
                                          </p:spTgt>
                                        </p:tgtEl>
                                        <p:attrNameLst>
                                          <p:attrName>style.visibility</p:attrName>
                                        </p:attrNameLst>
                                      </p:cBhvr>
                                      <p:to>
                                        <p:strVal val="visible"/>
                                      </p:to>
                                    </p:set>
                                    <p:anim calcmode="lin" valueType="num">
                                      <p:cBhvr additive="base">
                                        <p:cTn id="49"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zh-CN" dirty="0" smtClean="0"/>
              <a:t>FBK-2 HART Master-Communication</a:t>
            </a:r>
            <a:endParaRPr lang="en-US" altLang="zh-CN" dirty="0"/>
          </a:p>
        </p:txBody>
      </p:sp>
      <p:sp>
        <p:nvSpPr>
          <p:cNvPr id="3" name="Foliennummernplatzhalter 2"/>
          <p:cNvSpPr>
            <a:spLocks noGrp="1"/>
          </p:cNvSpPr>
          <p:nvPr>
            <p:ph type="sldNum" sz="quarter" idx="11"/>
          </p:nvPr>
        </p:nvSpPr>
        <p:spPr/>
        <p:txBody>
          <a:bodyPr/>
          <a:lstStyle/>
          <a:p>
            <a:fld id="{C92A5BE7-F7C7-4962-87DA-9D94C7457F71}" type="slidenum">
              <a:rPr lang="en-US" smtClean="0">
                <a:solidFill>
                  <a:srgbClr val="000000">
                    <a:tint val="75000"/>
                  </a:srgbClr>
                </a:solidFill>
              </a:rPr>
              <a:pPr/>
              <a:t>45</a:t>
            </a:fld>
            <a:endParaRPr lang="en-US">
              <a:solidFill>
                <a:srgbClr val="000000">
                  <a:tint val="75000"/>
                </a:srgbClr>
              </a:solidFill>
            </a:endParaRPr>
          </a:p>
        </p:txBody>
      </p:sp>
      <p:sp>
        <p:nvSpPr>
          <p:cNvPr id="7" name="内容占位符 6"/>
          <p:cNvSpPr>
            <a:spLocks noGrp="1"/>
          </p:cNvSpPr>
          <p:nvPr>
            <p:ph idx="1"/>
          </p:nvPr>
        </p:nvSpPr>
        <p:spPr/>
        <p:txBody>
          <a:bodyPr/>
          <a:lstStyle/>
          <a:p>
            <a:r>
              <a:rPr lang="en-US" altLang="zh-CN" dirty="0" smtClean="0"/>
              <a:t>HART</a:t>
            </a:r>
            <a:r>
              <a:rPr lang="zh-CN" altLang="en-US" dirty="0" smtClean="0"/>
              <a:t>通讯失败</a:t>
            </a:r>
            <a:endParaRPr lang="en-US" altLang="zh-CN" dirty="0" smtClean="0"/>
          </a:p>
          <a:p>
            <a:pPr marL="0" indent="0">
              <a:buNone/>
            </a:pPr>
            <a:endParaRPr lang="en-US" altLang="zh-CN" dirty="0" smtClean="0"/>
          </a:p>
          <a:p>
            <a:r>
              <a:rPr lang="en-US" altLang="zh-CN" dirty="0" smtClean="0"/>
              <a:t>HART Slave </a:t>
            </a:r>
            <a:r>
              <a:rPr lang="zh-CN" altLang="en-US" dirty="0" smtClean="0"/>
              <a:t>没有任何响应</a:t>
            </a:r>
            <a:endParaRPr lang="en-US" altLang="zh-CN" dirty="0" smtClean="0"/>
          </a:p>
          <a:p>
            <a:pPr lvl="1"/>
            <a:r>
              <a:rPr lang="en-US" altLang="zh-CN" dirty="0" smtClean="0"/>
              <a:t>HART Master</a:t>
            </a:r>
            <a:r>
              <a:rPr lang="zh-CN" altLang="en-US" dirty="0" smtClean="0"/>
              <a:t>会发</a:t>
            </a:r>
            <a:r>
              <a:rPr lang="en-US" altLang="zh-CN" dirty="0" smtClean="0"/>
              <a:t>4</a:t>
            </a:r>
            <a:r>
              <a:rPr lang="zh-CN" altLang="en-US" dirty="0" smtClean="0"/>
              <a:t>次命令</a:t>
            </a:r>
            <a:endParaRPr lang="en-US" altLang="zh-CN" dirty="0" smtClean="0"/>
          </a:p>
          <a:p>
            <a:pPr lvl="1"/>
            <a:r>
              <a:rPr lang="zh-CN" altLang="en-US" dirty="0"/>
              <a:t>查</a:t>
            </a:r>
            <a:r>
              <a:rPr lang="zh-CN" altLang="en-US" dirty="0" smtClean="0"/>
              <a:t>询次数可做修改</a:t>
            </a:r>
            <a:endParaRPr lang="en-US" altLang="zh-CN" dirty="0" smtClean="0"/>
          </a:p>
          <a:p>
            <a:pPr marL="255588" lvl="1" indent="0">
              <a:buNone/>
            </a:pPr>
            <a:endParaRPr lang="en-US" altLang="zh-CN" dirty="0"/>
          </a:p>
          <a:p>
            <a:r>
              <a:rPr lang="zh-CN" altLang="en-US" dirty="0"/>
              <a:t>如果</a:t>
            </a:r>
            <a:r>
              <a:rPr lang="en-US" altLang="zh-CN" dirty="0"/>
              <a:t>Slave</a:t>
            </a:r>
            <a:r>
              <a:rPr lang="zh-CN" altLang="en-US" dirty="0"/>
              <a:t>一直没有任何响应</a:t>
            </a:r>
            <a:endParaRPr lang="en-US" altLang="zh-CN" dirty="0"/>
          </a:p>
          <a:p>
            <a:pPr lvl="1"/>
            <a:r>
              <a:rPr lang="en-US" altLang="zh-CN" dirty="0"/>
              <a:t>HART Master</a:t>
            </a:r>
            <a:r>
              <a:rPr lang="zh-CN" altLang="en-US" dirty="0"/>
              <a:t>返回到</a:t>
            </a:r>
            <a:r>
              <a:rPr lang="en-US" altLang="zh-CN" dirty="0"/>
              <a:t>Initialization</a:t>
            </a:r>
            <a:r>
              <a:rPr lang="zh-CN" altLang="en-US" dirty="0"/>
              <a:t>的状态</a:t>
            </a:r>
            <a:r>
              <a:rPr lang="en-US" altLang="zh-CN" dirty="0"/>
              <a:t>,</a:t>
            </a:r>
            <a:r>
              <a:rPr lang="zh-CN" altLang="en-US" dirty="0"/>
              <a:t>重新查询</a:t>
            </a:r>
            <a:r>
              <a:rPr lang="en-US" altLang="zh-CN" dirty="0"/>
              <a:t>Slave</a:t>
            </a:r>
          </a:p>
          <a:p>
            <a:pPr marL="255588" lvl="1" indent="0">
              <a:buNone/>
            </a:pPr>
            <a:endParaRPr lang="en-US" altLang="zh-CN" dirty="0" smtClean="0"/>
          </a:p>
          <a:p>
            <a:endParaRPr lang="en-US" altLang="zh-CN" dirty="0" smtClean="0"/>
          </a:p>
          <a:p>
            <a:pPr marL="255588" lvl="1" indent="0">
              <a:buNone/>
            </a:pPr>
            <a:endParaRPr lang="en-US" altLang="zh-CN" dirty="0" smtClean="0"/>
          </a:p>
          <a:p>
            <a:pPr marL="255588" lvl="1" indent="0">
              <a:buNone/>
            </a:pPr>
            <a:endParaRPr lang="en-US" altLang="zh-CN" dirty="0" smtClean="0"/>
          </a:p>
          <a:p>
            <a:pPr lvl="2"/>
            <a:endParaRPr lang="en-US" altLang="zh-CN" dirty="0" smtClean="0"/>
          </a:p>
          <a:p>
            <a:pPr marL="255588" lvl="1" indent="0">
              <a:buNone/>
            </a:pPr>
            <a:endParaRPr lang="en-US" altLang="zh-CN" dirty="0" smtClean="0"/>
          </a:p>
          <a:p>
            <a:pPr marL="255588" lvl="1" indent="0">
              <a:buNone/>
            </a:pPr>
            <a:endParaRPr lang="en-US" altLang="zh-CN" dirty="0"/>
          </a:p>
          <a:p>
            <a:pPr marL="255588" lvl="1" indent="0">
              <a:buNone/>
            </a:pPr>
            <a:endParaRPr lang="en-US" altLang="zh-CN" dirty="0" smtClean="0"/>
          </a:p>
          <a:p>
            <a:pPr marL="255588" lvl="1" indent="0">
              <a:buNone/>
            </a:pPr>
            <a:endParaRPr lang="en-US" altLang="zh-CN" dirty="0" smtClean="0"/>
          </a:p>
          <a:p>
            <a:pPr marL="255588" lvl="1" indent="0">
              <a:buNone/>
            </a:pPr>
            <a:endParaRPr lang="en-US" altLang="zh-CN" dirty="0" smtClean="0"/>
          </a:p>
          <a:p>
            <a:pPr marL="255588" lvl="1" indent="0">
              <a:buNone/>
            </a:pPr>
            <a:endParaRPr lang="en-US" altLang="zh-CN" dirty="0" smtClean="0"/>
          </a:p>
        </p:txBody>
      </p:sp>
    </p:spTree>
    <p:extLst>
      <p:ext uri="{BB962C8B-B14F-4D97-AF65-F5344CB8AC3E}">
        <p14:creationId xmlns:p14="http://schemas.microsoft.com/office/powerpoint/2010/main" val="4291708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 calcmode="lin" valueType="num">
                                      <p:cBhvr additive="base">
                                        <p:cTn id="1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 calcmode="lin" valueType="num">
                                      <p:cBhvr additive="base">
                                        <p:cTn id="1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anim calcmode="lin" valueType="num">
                                      <p:cBhvr additive="base">
                                        <p:cTn id="25"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 calcmode="lin" valueType="num">
                                      <p:cBhvr additive="base">
                                        <p:cTn id="31"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anim calcmode="lin" valueType="num">
                                      <p:cBhvr additive="base">
                                        <p:cTn id="37"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zh-CN" dirty="0" smtClean="0"/>
              <a:t>FBK-2 HART Master-</a:t>
            </a:r>
            <a:r>
              <a:rPr lang="zh-CN" altLang="en-US" dirty="0" smtClean="0"/>
              <a:t>配置</a:t>
            </a:r>
            <a:endParaRPr lang="en-US" altLang="zh-CN" dirty="0"/>
          </a:p>
        </p:txBody>
      </p:sp>
      <p:sp>
        <p:nvSpPr>
          <p:cNvPr id="3" name="Foliennummernplatzhalter 2"/>
          <p:cNvSpPr>
            <a:spLocks noGrp="1"/>
          </p:cNvSpPr>
          <p:nvPr>
            <p:ph type="sldNum" sz="quarter" idx="11"/>
          </p:nvPr>
        </p:nvSpPr>
        <p:spPr/>
        <p:txBody>
          <a:bodyPr/>
          <a:lstStyle/>
          <a:p>
            <a:fld id="{C92A5BE7-F7C7-4962-87DA-9D94C7457F71}" type="slidenum">
              <a:rPr lang="en-US" smtClean="0">
                <a:solidFill>
                  <a:srgbClr val="000000">
                    <a:tint val="75000"/>
                  </a:srgbClr>
                </a:solidFill>
              </a:rPr>
              <a:pPr/>
              <a:t>46</a:t>
            </a:fld>
            <a:endParaRPr lang="en-US">
              <a:solidFill>
                <a:srgbClr val="000000">
                  <a:tint val="75000"/>
                </a:srgbClr>
              </a:solidFill>
            </a:endParaRPr>
          </a:p>
        </p:txBody>
      </p:sp>
      <p:sp>
        <p:nvSpPr>
          <p:cNvPr id="7" name="内容占位符 6"/>
          <p:cNvSpPr>
            <a:spLocks noGrp="1"/>
          </p:cNvSpPr>
          <p:nvPr>
            <p:ph idx="1"/>
          </p:nvPr>
        </p:nvSpPr>
        <p:spPr/>
        <p:txBody>
          <a:bodyPr/>
          <a:lstStyle/>
          <a:p>
            <a:r>
              <a:rPr lang="zh-CN" altLang="en-US" dirty="0" smtClean="0"/>
              <a:t>高低优先级</a:t>
            </a:r>
            <a:r>
              <a:rPr lang="en-US" altLang="zh-CN" dirty="0" smtClean="0"/>
              <a:t>HART</a:t>
            </a:r>
            <a:r>
              <a:rPr lang="zh-CN" altLang="en-US" dirty="0" smtClean="0"/>
              <a:t>命令列表</a:t>
            </a:r>
            <a:endParaRPr lang="en-US" altLang="zh-CN" dirty="0" smtClean="0"/>
          </a:p>
          <a:p>
            <a:pPr>
              <a:buNone/>
            </a:pPr>
            <a:endParaRPr lang="en-US" altLang="zh-CN" dirty="0" smtClean="0"/>
          </a:p>
          <a:p>
            <a:r>
              <a:rPr lang="zh-CN" altLang="en-US" dirty="0" smtClean="0"/>
              <a:t>高优先级列表最小循环时间</a:t>
            </a:r>
            <a:endParaRPr lang="en-US" altLang="zh-CN" dirty="0" smtClean="0"/>
          </a:p>
          <a:p>
            <a:pPr lvl="1"/>
            <a:r>
              <a:rPr lang="zh-CN" altLang="en-US" dirty="0" smtClean="0"/>
              <a:t>可以此控制过程变量的更新速度</a:t>
            </a:r>
            <a:endParaRPr lang="en-US" altLang="zh-CN" dirty="0" smtClean="0"/>
          </a:p>
          <a:p>
            <a:pPr marL="255588" lvl="1" indent="0">
              <a:buNone/>
            </a:pPr>
            <a:endParaRPr lang="en-US" altLang="zh-CN" dirty="0" smtClean="0"/>
          </a:p>
          <a:p>
            <a:pPr marL="255588" lvl="1" indent="0">
              <a:buNone/>
            </a:pPr>
            <a:endParaRPr lang="en-US" altLang="zh-CN" dirty="0" smtClean="0"/>
          </a:p>
          <a:p>
            <a:r>
              <a:rPr lang="zh-CN" altLang="en-US" dirty="0" smtClean="0"/>
              <a:t>低优先级列表的运行条件</a:t>
            </a:r>
            <a:endParaRPr lang="en-US" altLang="zh-CN" dirty="0" smtClean="0"/>
          </a:p>
          <a:p>
            <a:pPr lvl="1"/>
            <a:r>
              <a:rPr lang="zh-CN" altLang="en-US" dirty="0" smtClean="0"/>
              <a:t>可以在初始化之后停止运行从而增加过程变量的更新速率</a:t>
            </a:r>
            <a:endParaRPr lang="en-US" altLang="zh-CN" dirty="0" smtClean="0"/>
          </a:p>
          <a:p>
            <a:pPr marL="255588" lvl="1" indent="0">
              <a:buNone/>
            </a:pPr>
            <a:endParaRPr lang="en-US" altLang="zh-CN" dirty="0" smtClean="0"/>
          </a:p>
          <a:p>
            <a:r>
              <a:rPr lang="zh-CN" altLang="en-US" dirty="0" smtClean="0"/>
              <a:t>启动超时</a:t>
            </a:r>
            <a:endParaRPr lang="en-US" altLang="zh-CN" dirty="0" smtClean="0"/>
          </a:p>
          <a:p>
            <a:pPr lvl="1"/>
            <a:r>
              <a:rPr lang="zh-CN" altLang="en-US" dirty="0" smtClean="0"/>
              <a:t>影响</a:t>
            </a:r>
            <a:r>
              <a:rPr lang="en-US" altLang="zh-CN" dirty="0" smtClean="0"/>
              <a:t>FF</a:t>
            </a:r>
            <a:r>
              <a:rPr lang="zh-CN" altLang="en-US" dirty="0" smtClean="0"/>
              <a:t>通讯栈的启动</a:t>
            </a:r>
            <a:endParaRPr lang="en-US" altLang="zh-CN" dirty="0" smtClean="0"/>
          </a:p>
          <a:p>
            <a:pPr lvl="1"/>
            <a:r>
              <a:rPr lang="zh-CN" altLang="en-US" dirty="0" smtClean="0"/>
              <a:t>如果直到发现有</a:t>
            </a:r>
            <a:r>
              <a:rPr lang="en-US" altLang="zh-CN" dirty="0" smtClean="0"/>
              <a:t>HART Slave</a:t>
            </a:r>
            <a:r>
              <a:rPr lang="zh-CN" altLang="en-US" dirty="0" smtClean="0"/>
              <a:t>才进入</a:t>
            </a:r>
            <a:r>
              <a:rPr lang="en-US" altLang="zh-CN" dirty="0" smtClean="0"/>
              <a:t>H1 </a:t>
            </a:r>
            <a:r>
              <a:rPr lang="zh-CN" altLang="en-US" dirty="0" smtClean="0"/>
              <a:t>总线网络的话，就要用这个配置</a:t>
            </a:r>
            <a:endParaRPr lang="en-US" altLang="zh-CN" dirty="0" smtClean="0"/>
          </a:p>
          <a:p>
            <a:pPr lvl="1"/>
            <a:r>
              <a:rPr lang="en-US" altLang="zh-CN" dirty="0" smtClean="0"/>
              <a:t>0—</a:t>
            </a:r>
            <a:r>
              <a:rPr lang="zh-CN" altLang="en-US" dirty="0" smtClean="0"/>
              <a:t>直到发现</a:t>
            </a:r>
            <a:r>
              <a:rPr lang="en-US" altLang="zh-CN" dirty="0" smtClean="0"/>
              <a:t>HART Slave</a:t>
            </a:r>
            <a:r>
              <a:rPr lang="zh-CN" altLang="en-US" dirty="0" smtClean="0"/>
              <a:t>才进入</a:t>
            </a:r>
            <a:r>
              <a:rPr lang="en-US" altLang="zh-CN" dirty="0" smtClean="0"/>
              <a:t>H1</a:t>
            </a:r>
            <a:r>
              <a:rPr lang="zh-CN" altLang="en-US" dirty="0" smtClean="0"/>
              <a:t>总线网络</a:t>
            </a:r>
            <a:endParaRPr lang="en-US" altLang="zh-CN" dirty="0" smtClean="0"/>
          </a:p>
          <a:p>
            <a:pPr lvl="1"/>
            <a:r>
              <a:rPr lang="en-US" altLang="zh-CN" dirty="0" smtClean="0"/>
              <a:t>&gt;0,</a:t>
            </a:r>
            <a:r>
              <a:rPr lang="zh-CN" altLang="en-US" dirty="0" smtClean="0"/>
              <a:t>在该时间内如果未发现有</a:t>
            </a:r>
            <a:r>
              <a:rPr lang="en-US" altLang="zh-CN" dirty="0" smtClean="0"/>
              <a:t>HART Slave,</a:t>
            </a:r>
            <a:r>
              <a:rPr lang="zh-CN" altLang="en-US" dirty="0" smtClean="0"/>
              <a:t>则认为</a:t>
            </a:r>
            <a:r>
              <a:rPr lang="en-US" altLang="zh-CN" dirty="0" smtClean="0"/>
              <a:t>HART Slave</a:t>
            </a:r>
            <a:r>
              <a:rPr lang="zh-CN" altLang="en-US" dirty="0" smtClean="0"/>
              <a:t>不存在</a:t>
            </a:r>
            <a:endParaRPr lang="en-US" altLang="zh-CN" dirty="0" smtClean="0"/>
          </a:p>
          <a:p>
            <a:pPr lvl="2"/>
            <a:endParaRPr lang="en-US" altLang="zh-CN" dirty="0" smtClean="0"/>
          </a:p>
          <a:p>
            <a:pPr marL="255588" lvl="1" indent="0">
              <a:buNone/>
            </a:pPr>
            <a:endParaRPr lang="en-US" altLang="zh-CN" dirty="0" smtClean="0"/>
          </a:p>
          <a:p>
            <a:pPr marL="255588" lvl="1" indent="0">
              <a:buNone/>
            </a:pPr>
            <a:endParaRPr lang="en-US" altLang="zh-CN" dirty="0"/>
          </a:p>
          <a:p>
            <a:pPr marL="255588" lvl="1" indent="0">
              <a:buNone/>
            </a:pPr>
            <a:endParaRPr lang="en-US" altLang="zh-CN" dirty="0" smtClean="0"/>
          </a:p>
          <a:p>
            <a:pPr marL="255588" lvl="1" indent="0">
              <a:buNone/>
            </a:pPr>
            <a:endParaRPr lang="en-US" altLang="zh-CN" dirty="0" smtClean="0"/>
          </a:p>
          <a:p>
            <a:pPr marL="255588" lvl="1" indent="0">
              <a:buNone/>
            </a:pPr>
            <a:endParaRPr lang="en-US" altLang="zh-CN" dirty="0" smtClean="0"/>
          </a:p>
          <a:p>
            <a:pPr marL="255588" lvl="1" indent="0">
              <a:buNone/>
            </a:pPr>
            <a:endParaRPr lang="en-US" altLang="zh-CN" dirty="0" smtClean="0"/>
          </a:p>
        </p:txBody>
      </p:sp>
    </p:spTree>
    <p:extLst>
      <p:ext uri="{BB962C8B-B14F-4D97-AF65-F5344CB8AC3E}">
        <p14:creationId xmlns:p14="http://schemas.microsoft.com/office/powerpoint/2010/main" val="4291708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 calcmode="lin" valueType="num">
                                      <p:cBhvr additive="base">
                                        <p:cTn id="1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 calcmode="lin" valueType="num">
                                      <p:cBhvr additive="base">
                                        <p:cTn id="1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anim calcmode="lin" valueType="num">
                                      <p:cBhvr additive="base">
                                        <p:cTn id="25"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anim calcmode="lin" valueType="num">
                                      <p:cBhvr additive="base">
                                        <p:cTn id="31"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9" end="9"/>
                                            </p:txEl>
                                          </p:spTgt>
                                        </p:tgtEl>
                                        <p:attrNameLst>
                                          <p:attrName>style.visibility</p:attrName>
                                        </p:attrNameLst>
                                      </p:cBhvr>
                                      <p:to>
                                        <p:strVal val="visible"/>
                                      </p:to>
                                    </p:set>
                                    <p:anim calcmode="lin" valueType="num">
                                      <p:cBhvr additive="base">
                                        <p:cTn id="37"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xEl>
                                              <p:pRg st="10" end="10"/>
                                            </p:txEl>
                                          </p:spTgt>
                                        </p:tgtEl>
                                        <p:attrNameLst>
                                          <p:attrName>style.visibility</p:attrName>
                                        </p:attrNameLst>
                                      </p:cBhvr>
                                      <p:to>
                                        <p:strVal val="visible"/>
                                      </p:to>
                                    </p:set>
                                    <p:anim calcmode="lin" valueType="num">
                                      <p:cBhvr additive="base">
                                        <p:cTn id="43"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
                                            <p:txEl>
                                              <p:pRg st="11" end="11"/>
                                            </p:txEl>
                                          </p:spTgt>
                                        </p:tgtEl>
                                        <p:attrNameLst>
                                          <p:attrName>style.visibility</p:attrName>
                                        </p:attrNameLst>
                                      </p:cBhvr>
                                      <p:to>
                                        <p:strVal val="visible"/>
                                      </p:to>
                                    </p:set>
                                    <p:anim calcmode="lin" valueType="num">
                                      <p:cBhvr additive="base">
                                        <p:cTn id="49" dur="500" fill="hold"/>
                                        <p:tgtEl>
                                          <p:spTgt spid="7">
                                            <p:txEl>
                                              <p:pRg st="11" end="1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7">
                                            <p:txEl>
                                              <p:pRg st="12" end="12"/>
                                            </p:txEl>
                                          </p:spTgt>
                                        </p:tgtEl>
                                        <p:attrNameLst>
                                          <p:attrName>style.visibility</p:attrName>
                                        </p:attrNameLst>
                                      </p:cBhvr>
                                      <p:to>
                                        <p:strVal val="visible"/>
                                      </p:to>
                                    </p:set>
                                    <p:anim calcmode="lin" valueType="num">
                                      <p:cBhvr additive="base">
                                        <p:cTn id="55" dur="500" fill="hold"/>
                                        <p:tgtEl>
                                          <p:spTgt spid="7">
                                            <p:txEl>
                                              <p:pRg st="12" end="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7">
                                            <p:txEl>
                                              <p:pRg st="13" end="13"/>
                                            </p:txEl>
                                          </p:spTgt>
                                        </p:tgtEl>
                                        <p:attrNameLst>
                                          <p:attrName>style.visibility</p:attrName>
                                        </p:attrNameLst>
                                      </p:cBhvr>
                                      <p:to>
                                        <p:strVal val="visible"/>
                                      </p:to>
                                    </p:set>
                                    <p:anim calcmode="lin" valueType="num">
                                      <p:cBhvr additive="base">
                                        <p:cTn id="61" dur="500" fill="hold"/>
                                        <p:tgtEl>
                                          <p:spTgt spid="7">
                                            <p:txEl>
                                              <p:pRg st="13" end="13"/>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Agenda</a:t>
            </a:r>
            <a:endParaRPr lang="de-DE" dirty="0"/>
          </a:p>
        </p:txBody>
      </p:sp>
      <p:sp>
        <p:nvSpPr>
          <p:cNvPr id="3" name="Foliennummernplatzhalter 2"/>
          <p:cNvSpPr>
            <a:spLocks noGrp="1"/>
          </p:cNvSpPr>
          <p:nvPr>
            <p:ph type="sldNum" sz="quarter" idx="11"/>
          </p:nvPr>
        </p:nvSpPr>
        <p:spPr/>
        <p:txBody>
          <a:bodyPr/>
          <a:lstStyle/>
          <a:p>
            <a:fld id="{C92A5BE7-F7C7-4962-87DA-9D94C7457F71}" type="slidenum">
              <a:rPr lang="en-US" smtClean="0">
                <a:solidFill>
                  <a:srgbClr val="000000">
                    <a:tint val="75000"/>
                  </a:srgbClr>
                </a:solidFill>
              </a:rPr>
              <a:pPr/>
              <a:t>47</a:t>
            </a:fld>
            <a:endParaRPr lang="en-US">
              <a:solidFill>
                <a:srgbClr val="000000">
                  <a:tint val="75000"/>
                </a:srgbClr>
              </a:solidFill>
            </a:endParaRPr>
          </a:p>
        </p:txBody>
      </p:sp>
      <p:sp>
        <p:nvSpPr>
          <p:cNvPr id="4" name="Inhaltsplatzhalter 3"/>
          <p:cNvSpPr>
            <a:spLocks noGrp="1"/>
          </p:cNvSpPr>
          <p:nvPr>
            <p:ph idx="1"/>
          </p:nvPr>
        </p:nvSpPr>
        <p:spPr/>
        <p:txBody>
          <a:bodyPr/>
          <a:lstStyle/>
          <a:p>
            <a:r>
              <a:rPr lang="en-US" dirty="0" smtClean="0">
                <a:solidFill>
                  <a:schemeClr val="bg2"/>
                </a:solidFill>
              </a:rPr>
              <a:t>FBK2 </a:t>
            </a:r>
            <a:r>
              <a:rPr lang="zh-CN" altLang="en-US" dirty="0" smtClean="0">
                <a:solidFill>
                  <a:schemeClr val="bg2"/>
                </a:solidFill>
              </a:rPr>
              <a:t>硬件架构</a:t>
            </a:r>
            <a:r>
              <a:rPr lang="en-US" altLang="zh-CN" dirty="0" smtClean="0">
                <a:solidFill>
                  <a:schemeClr val="bg2"/>
                </a:solidFill>
              </a:rPr>
              <a:t>				</a:t>
            </a:r>
            <a:r>
              <a:rPr lang="en-US" dirty="0" smtClean="0">
                <a:solidFill>
                  <a:schemeClr val="bg2"/>
                </a:solidFill>
              </a:rPr>
              <a:t>(15min)	</a:t>
            </a:r>
            <a:r>
              <a:rPr lang="en-US" dirty="0" smtClean="0"/>
              <a:t>			</a:t>
            </a:r>
          </a:p>
          <a:p>
            <a:r>
              <a:rPr lang="zh-CN" altLang="en-US" dirty="0" smtClean="0">
                <a:solidFill>
                  <a:schemeClr val="bg2"/>
                </a:solidFill>
              </a:rPr>
              <a:t>开发环境和工具</a:t>
            </a:r>
            <a:r>
              <a:rPr lang="en-US" altLang="zh-CN" dirty="0" smtClean="0">
                <a:solidFill>
                  <a:schemeClr val="bg2"/>
                </a:solidFill>
              </a:rPr>
              <a:t>			</a:t>
            </a:r>
            <a:r>
              <a:rPr lang="en-US" dirty="0" smtClean="0">
                <a:solidFill>
                  <a:schemeClr val="bg2"/>
                </a:solidFill>
              </a:rPr>
              <a:t>(45 min)			</a:t>
            </a:r>
          </a:p>
          <a:p>
            <a:r>
              <a:rPr lang="en-US" dirty="0" smtClean="0">
                <a:solidFill>
                  <a:schemeClr val="bg2"/>
                </a:solidFill>
              </a:rPr>
              <a:t>FBK</a:t>
            </a:r>
            <a:r>
              <a:rPr lang="en-US" altLang="zh-CN" dirty="0" smtClean="0">
                <a:solidFill>
                  <a:schemeClr val="bg2"/>
                </a:solidFill>
              </a:rPr>
              <a:t>2 </a:t>
            </a:r>
            <a:r>
              <a:rPr lang="zh-CN" altLang="en-US" dirty="0" smtClean="0">
                <a:solidFill>
                  <a:schemeClr val="bg2"/>
                </a:solidFill>
              </a:rPr>
              <a:t>软件架构</a:t>
            </a:r>
            <a:r>
              <a:rPr lang="en-US" altLang="zh-CN" dirty="0" smtClean="0">
                <a:solidFill>
                  <a:schemeClr val="bg2"/>
                </a:solidFill>
              </a:rPr>
              <a:t>				</a:t>
            </a:r>
            <a:r>
              <a:rPr lang="en-US" dirty="0" smtClean="0">
                <a:solidFill>
                  <a:schemeClr val="bg2"/>
                </a:solidFill>
              </a:rPr>
              <a:t>(60 min)				</a:t>
            </a:r>
          </a:p>
          <a:p>
            <a:r>
              <a:rPr lang="en-US" dirty="0" smtClean="0">
                <a:solidFill>
                  <a:schemeClr val="bg2"/>
                </a:solidFill>
              </a:rPr>
              <a:t>FBK2 HART Master			(60 min)</a:t>
            </a:r>
            <a:r>
              <a:rPr lang="en-US" dirty="0" smtClean="0"/>
              <a:t>	</a:t>
            </a:r>
            <a:r>
              <a:rPr lang="en-US" dirty="0" smtClean="0">
                <a:solidFill>
                  <a:schemeClr val="bg2"/>
                </a:solidFill>
              </a:rPr>
              <a:t>			</a:t>
            </a:r>
          </a:p>
          <a:p>
            <a:r>
              <a:rPr lang="en-US" dirty="0" err="1" smtClean="0"/>
              <a:t>GenVFD</a:t>
            </a:r>
            <a:r>
              <a:rPr lang="en-US" dirty="0" smtClean="0"/>
              <a:t>—Guideline to Script File	(30 min)	</a:t>
            </a:r>
            <a:r>
              <a:rPr lang="en-US" dirty="0" smtClean="0">
                <a:solidFill>
                  <a:schemeClr val="bg2"/>
                </a:solidFill>
              </a:rPr>
              <a:t>		</a:t>
            </a:r>
          </a:p>
          <a:p>
            <a:r>
              <a:rPr lang="en-US" dirty="0" smtClean="0">
                <a:solidFill>
                  <a:schemeClr val="bg2"/>
                </a:solidFill>
              </a:rPr>
              <a:t>Device Description—Guideline to Basic DD	(30 min)		</a:t>
            </a:r>
          </a:p>
          <a:p>
            <a:r>
              <a:rPr lang="en-US" dirty="0" smtClean="0">
                <a:solidFill>
                  <a:schemeClr val="bg2"/>
                </a:solidFill>
              </a:rPr>
              <a:t>Device Application—Guideline to Transducer Block	(60 min)	</a:t>
            </a:r>
          </a:p>
          <a:p>
            <a:r>
              <a:rPr lang="en-US" dirty="0" smtClean="0">
                <a:solidFill>
                  <a:schemeClr val="bg2"/>
                </a:solidFill>
              </a:rPr>
              <a:t>Device Application—Guideline to Resource Block	(30 min)		</a:t>
            </a:r>
          </a:p>
          <a:p>
            <a:r>
              <a:rPr lang="en-US" dirty="0" smtClean="0">
                <a:solidFill>
                  <a:schemeClr val="bg2"/>
                </a:solidFill>
              </a:rPr>
              <a:t>Device Application—Guideline to Field Diagnostics	(30 min)	</a:t>
            </a:r>
          </a:p>
          <a:p>
            <a:r>
              <a:rPr lang="en-US" dirty="0" smtClean="0">
                <a:solidFill>
                  <a:schemeClr val="bg2"/>
                </a:solidFill>
              </a:rPr>
              <a:t>Testing Proposals	(10 min)					</a:t>
            </a:r>
          </a:p>
          <a:p>
            <a:r>
              <a:rPr lang="en-US" dirty="0" smtClean="0">
                <a:solidFill>
                  <a:schemeClr val="bg2"/>
                </a:solidFill>
              </a:rPr>
              <a:t> Error Handling 	(20 min)						</a:t>
            </a:r>
          </a:p>
          <a:p>
            <a:r>
              <a:rPr lang="en-US" dirty="0" smtClean="0">
                <a:solidFill>
                  <a:schemeClr val="bg2"/>
                </a:solidFill>
              </a:rPr>
              <a:t> Alarms		(60min)	</a:t>
            </a:r>
            <a:endParaRPr lang="en-US" altLang="zh-CN" dirty="0">
              <a:solidFill>
                <a:schemeClr val="bg2"/>
              </a:solidFill>
            </a:endParaRPr>
          </a:p>
          <a:p>
            <a:endParaRPr lang="en-US" altLang="zh-CN" dirty="0" smtClean="0"/>
          </a:p>
          <a:p>
            <a:endParaRPr lang="de-DE" dirty="0"/>
          </a:p>
        </p:txBody>
      </p:sp>
    </p:spTree>
    <p:extLst>
      <p:ext uri="{BB962C8B-B14F-4D97-AF65-F5344CB8AC3E}">
        <p14:creationId xmlns:p14="http://schemas.microsoft.com/office/powerpoint/2010/main" val="422507802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t>GenVFD</a:t>
            </a:r>
            <a:r>
              <a:rPr lang="en-US" dirty="0" smtClean="0"/>
              <a:t>—Guideline to Script File</a:t>
            </a:r>
            <a:r>
              <a:rPr lang="en-US" altLang="zh-CN" dirty="0" smtClean="0"/>
              <a:t>—</a:t>
            </a:r>
            <a:r>
              <a:rPr lang="zh-CN" altLang="en-US" dirty="0" smtClean="0"/>
              <a:t>参数定义</a:t>
            </a:r>
            <a:endParaRPr lang="en-US" altLang="zh-CN" dirty="0"/>
          </a:p>
        </p:txBody>
      </p:sp>
      <p:sp>
        <p:nvSpPr>
          <p:cNvPr id="3" name="Foliennummernplatzhalter 2"/>
          <p:cNvSpPr>
            <a:spLocks noGrp="1"/>
          </p:cNvSpPr>
          <p:nvPr>
            <p:ph type="sldNum" sz="quarter" idx="11"/>
          </p:nvPr>
        </p:nvSpPr>
        <p:spPr/>
        <p:txBody>
          <a:bodyPr/>
          <a:lstStyle/>
          <a:p>
            <a:fld id="{C92A5BE7-F7C7-4962-87DA-9D94C7457F71}" type="slidenum">
              <a:rPr lang="en-US" smtClean="0">
                <a:solidFill>
                  <a:srgbClr val="000000">
                    <a:tint val="75000"/>
                  </a:srgbClr>
                </a:solidFill>
              </a:rPr>
              <a:pPr/>
              <a:t>48</a:t>
            </a:fld>
            <a:endParaRPr lang="en-US">
              <a:solidFill>
                <a:srgbClr val="000000">
                  <a:tint val="75000"/>
                </a:srgbClr>
              </a:solidFill>
            </a:endParaRPr>
          </a:p>
        </p:txBody>
      </p:sp>
      <p:sp>
        <p:nvSpPr>
          <p:cNvPr id="7" name="内容占位符 6"/>
          <p:cNvSpPr>
            <a:spLocks noGrp="1"/>
          </p:cNvSpPr>
          <p:nvPr>
            <p:ph idx="1"/>
          </p:nvPr>
        </p:nvSpPr>
        <p:spPr/>
        <p:txBody>
          <a:bodyPr/>
          <a:lstStyle/>
          <a:p>
            <a:r>
              <a:rPr lang="en-US" altLang="zh-CN" dirty="0" smtClean="0"/>
              <a:t>.</a:t>
            </a:r>
            <a:r>
              <a:rPr lang="en-US" altLang="zh-CN" dirty="0" err="1" smtClean="0"/>
              <a:t>gw</a:t>
            </a:r>
            <a:r>
              <a:rPr lang="zh-CN" altLang="en-US" dirty="0" smtClean="0"/>
              <a:t>脚本文件</a:t>
            </a:r>
            <a:endParaRPr lang="en-US" altLang="zh-CN" dirty="0" smtClean="0"/>
          </a:p>
          <a:p>
            <a:endParaRPr lang="en-US" altLang="zh-CN" dirty="0" smtClean="0"/>
          </a:p>
          <a:p>
            <a:r>
              <a:rPr lang="zh-CN" altLang="en-US" dirty="0" smtClean="0"/>
              <a:t>参数的定义</a:t>
            </a:r>
            <a:endParaRPr lang="en-US" altLang="zh-CN" dirty="0" smtClean="0"/>
          </a:p>
          <a:p>
            <a:pPr lvl="1"/>
            <a:r>
              <a:rPr lang="en-US" altLang="zh-CN" dirty="0" smtClean="0"/>
              <a:t>Keyword(STANDARD_PARAM,PARAM)</a:t>
            </a:r>
          </a:p>
          <a:p>
            <a:pPr lvl="1"/>
            <a:r>
              <a:rPr lang="en-US" altLang="zh-CN" dirty="0" smtClean="0"/>
              <a:t>Name</a:t>
            </a:r>
          </a:p>
          <a:p>
            <a:pPr lvl="1"/>
            <a:r>
              <a:rPr lang="en-US" altLang="zh-CN" dirty="0" smtClean="0"/>
              <a:t>Access Right</a:t>
            </a:r>
          </a:p>
          <a:p>
            <a:pPr lvl="1"/>
            <a:r>
              <a:rPr lang="zh-CN" altLang="en-US" dirty="0" smtClean="0"/>
              <a:t>存数类型</a:t>
            </a:r>
            <a:endParaRPr lang="en-US" altLang="zh-CN" dirty="0" smtClean="0"/>
          </a:p>
          <a:p>
            <a:pPr lvl="1"/>
            <a:r>
              <a:rPr lang="en-US" altLang="zh-CN" dirty="0" smtClean="0"/>
              <a:t>Flags</a:t>
            </a:r>
          </a:p>
          <a:p>
            <a:pPr lvl="1"/>
            <a:r>
              <a:rPr lang="zh-CN" altLang="en-US" dirty="0" smtClean="0"/>
              <a:t>所占字节数</a:t>
            </a:r>
            <a:endParaRPr lang="en-US" altLang="zh-CN" dirty="0" smtClean="0"/>
          </a:p>
          <a:p>
            <a:pPr lvl="1"/>
            <a:r>
              <a:rPr lang="en-US" altLang="zh-CN" dirty="0" smtClean="0"/>
              <a:t>Object Type</a:t>
            </a:r>
          </a:p>
          <a:p>
            <a:pPr lvl="1"/>
            <a:r>
              <a:rPr lang="zh-CN" altLang="en-US" dirty="0" smtClean="0"/>
              <a:t>数据类型</a:t>
            </a:r>
            <a:endParaRPr lang="en-US" altLang="zh-CN" dirty="0" smtClean="0"/>
          </a:p>
          <a:p>
            <a:pPr lvl="1"/>
            <a:r>
              <a:rPr lang="zh-CN" altLang="en-US" dirty="0" smtClean="0"/>
              <a:t>元素个数</a:t>
            </a:r>
            <a:endParaRPr lang="en-US" altLang="zh-CN" dirty="0" smtClean="0"/>
          </a:p>
          <a:p>
            <a:pPr lvl="1"/>
            <a:r>
              <a:rPr lang="en-US" altLang="zh-CN" dirty="0" smtClean="0"/>
              <a:t>#&lt;</a:t>
            </a:r>
            <a:r>
              <a:rPr lang="zh-CN" altLang="en-US" dirty="0" smtClean="0"/>
              <a:t>默认值</a:t>
            </a:r>
            <a:r>
              <a:rPr lang="en-US" altLang="zh-CN" dirty="0" smtClean="0"/>
              <a:t>&gt;</a:t>
            </a:r>
          </a:p>
          <a:p>
            <a:pPr lvl="1"/>
            <a:r>
              <a:rPr lang="en-US" altLang="zh-CN" dirty="0" smtClean="0"/>
              <a:t>Record</a:t>
            </a:r>
            <a:r>
              <a:rPr lang="zh-CN" altLang="en-US" dirty="0" smtClean="0"/>
              <a:t>中写权限的子索引</a:t>
            </a:r>
            <a:endParaRPr lang="en-US" altLang="zh-CN" dirty="0" smtClean="0"/>
          </a:p>
          <a:p>
            <a:pPr>
              <a:buNone/>
            </a:pPr>
            <a:endParaRPr lang="en-US" altLang="zh-CN" dirty="0" smtClean="0"/>
          </a:p>
          <a:p>
            <a:r>
              <a:rPr lang="zh-CN" altLang="en-US" dirty="0" smtClean="0"/>
              <a:t>标准的</a:t>
            </a:r>
            <a:r>
              <a:rPr lang="en-US" altLang="zh-CN" dirty="0" smtClean="0"/>
              <a:t>FF</a:t>
            </a:r>
            <a:r>
              <a:rPr lang="zh-CN" altLang="en-US" dirty="0" smtClean="0"/>
              <a:t>脚本文件中定义的参数不要做修改</a:t>
            </a:r>
            <a:r>
              <a:rPr lang="en-US" altLang="zh-CN" dirty="0" smtClean="0"/>
              <a:t> </a:t>
            </a:r>
          </a:p>
          <a:p>
            <a:pPr>
              <a:buNone/>
            </a:pPr>
            <a:endParaRPr lang="en-US" altLang="zh-CN" dirty="0" smtClean="0"/>
          </a:p>
          <a:p>
            <a:pPr lvl="1"/>
            <a:endParaRPr lang="en-US" altLang="zh-CN" dirty="0" smtClean="0"/>
          </a:p>
          <a:p>
            <a:pPr marL="255588" lvl="1" indent="0">
              <a:buNone/>
            </a:pPr>
            <a:endParaRPr lang="en-US" altLang="zh-CN" dirty="0" smtClean="0"/>
          </a:p>
          <a:p>
            <a:pPr marL="255588" lvl="1" indent="0">
              <a:buNone/>
            </a:pPr>
            <a:endParaRPr lang="en-US" altLang="zh-CN" dirty="0"/>
          </a:p>
          <a:p>
            <a:pPr marL="255588" lvl="1" indent="0">
              <a:buNone/>
            </a:pPr>
            <a:endParaRPr lang="en-US" altLang="zh-CN" dirty="0" smtClean="0"/>
          </a:p>
          <a:p>
            <a:pPr marL="255588" lvl="1" indent="0">
              <a:buNone/>
            </a:pPr>
            <a:endParaRPr lang="en-US" altLang="zh-CN" dirty="0" smtClean="0"/>
          </a:p>
          <a:p>
            <a:pPr marL="255588" lvl="1" indent="0">
              <a:buNone/>
            </a:pPr>
            <a:endParaRPr lang="en-US" altLang="zh-CN" dirty="0" smtClean="0"/>
          </a:p>
          <a:p>
            <a:pPr marL="255588" lvl="1" indent="0">
              <a:buNone/>
            </a:pPr>
            <a:endParaRPr lang="en-US" altLang="zh-CN" dirty="0" smtClean="0"/>
          </a:p>
        </p:txBody>
      </p:sp>
    </p:spTree>
    <p:extLst>
      <p:ext uri="{BB962C8B-B14F-4D97-AF65-F5344CB8AC3E}">
        <p14:creationId xmlns:p14="http://schemas.microsoft.com/office/powerpoint/2010/main" val="4291708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 calcmode="lin" valueType="num">
                                      <p:cBhvr additive="base">
                                        <p:cTn id="1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 calcmode="lin" valueType="num">
                                      <p:cBhvr additive="base">
                                        <p:cTn id="1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anim calcmode="lin" valueType="num">
                                      <p:cBhvr additive="base">
                                        <p:cTn id="25"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anim calcmode="lin" valueType="num">
                                      <p:cBhvr additive="base">
                                        <p:cTn id="31"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 calcmode="lin" valueType="num">
                                      <p:cBhvr additive="base">
                                        <p:cTn id="37"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xEl>
                                              <p:pRg st="7" end="7"/>
                                            </p:txEl>
                                          </p:spTgt>
                                        </p:tgtEl>
                                        <p:attrNameLst>
                                          <p:attrName>style.visibility</p:attrName>
                                        </p:attrNameLst>
                                      </p:cBhvr>
                                      <p:to>
                                        <p:strVal val="visible"/>
                                      </p:to>
                                    </p:set>
                                    <p:anim calcmode="lin" valueType="num">
                                      <p:cBhvr additive="base">
                                        <p:cTn id="43"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
                                            <p:txEl>
                                              <p:pRg st="8" end="8"/>
                                            </p:txEl>
                                          </p:spTgt>
                                        </p:tgtEl>
                                        <p:attrNameLst>
                                          <p:attrName>style.visibility</p:attrName>
                                        </p:attrNameLst>
                                      </p:cBhvr>
                                      <p:to>
                                        <p:strVal val="visible"/>
                                      </p:to>
                                    </p:set>
                                    <p:anim calcmode="lin" valueType="num">
                                      <p:cBhvr additive="base">
                                        <p:cTn id="49"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7">
                                            <p:txEl>
                                              <p:pRg st="9" end="9"/>
                                            </p:txEl>
                                          </p:spTgt>
                                        </p:tgtEl>
                                        <p:attrNameLst>
                                          <p:attrName>style.visibility</p:attrName>
                                        </p:attrNameLst>
                                      </p:cBhvr>
                                      <p:to>
                                        <p:strVal val="visible"/>
                                      </p:to>
                                    </p:set>
                                    <p:anim calcmode="lin" valueType="num">
                                      <p:cBhvr additive="base">
                                        <p:cTn id="55"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7">
                                            <p:txEl>
                                              <p:pRg st="10" end="10"/>
                                            </p:txEl>
                                          </p:spTgt>
                                        </p:tgtEl>
                                        <p:attrNameLst>
                                          <p:attrName>style.visibility</p:attrName>
                                        </p:attrNameLst>
                                      </p:cBhvr>
                                      <p:to>
                                        <p:strVal val="visible"/>
                                      </p:to>
                                    </p:set>
                                    <p:anim calcmode="lin" valueType="num">
                                      <p:cBhvr additive="base">
                                        <p:cTn id="61"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7">
                                            <p:txEl>
                                              <p:pRg st="11" end="11"/>
                                            </p:txEl>
                                          </p:spTgt>
                                        </p:tgtEl>
                                        <p:attrNameLst>
                                          <p:attrName>style.visibility</p:attrName>
                                        </p:attrNameLst>
                                      </p:cBhvr>
                                      <p:to>
                                        <p:strVal val="visible"/>
                                      </p:to>
                                    </p:set>
                                    <p:anim calcmode="lin" valueType="num">
                                      <p:cBhvr additive="base">
                                        <p:cTn id="67" dur="500" fill="hold"/>
                                        <p:tgtEl>
                                          <p:spTgt spid="7">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7">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7">
                                            <p:txEl>
                                              <p:pRg st="12" end="12"/>
                                            </p:txEl>
                                          </p:spTgt>
                                        </p:tgtEl>
                                        <p:attrNameLst>
                                          <p:attrName>style.visibility</p:attrName>
                                        </p:attrNameLst>
                                      </p:cBhvr>
                                      <p:to>
                                        <p:strVal val="visible"/>
                                      </p:to>
                                    </p:set>
                                    <p:anim calcmode="lin" valueType="num">
                                      <p:cBhvr additive="base">
                                        <p:cTn id="73" dur="500" fill="hold"/>
                                        <p:tgtEl>
                                          <p:spTgt spid="7">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7">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7">
                                            <p:txEl>
                                              <p:pRg st="13" end="13"/>
                                            </p:txEl>
                                          </p:spTgt>
                                        </p:tgtEl>
                                        <p:attrNameLst>
                                          <p:attrName>style.visibility</p:attrName>
                                        </p:attrNameLst>
                                      </p:cBhvr>
                                      <p:to>
                                        <p:strVal val="visible"/>
                                      </p:to>
                                    </p:set>
                                    <p:anim calcmode="lin" valueType="num">
                                      <p:cBhvr additive="base">
                                        <p:cTn id="79" dur="500" fill="hold"/>
                                        <p:tgtEl>
                                          <p:spTgt spid="7">
                                            <p:txEl>
                                              <p:pRg st="13" end="13"/>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7">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7">
                                            <p:txEl>
                                              <p:pRg st="15" end="15"/>
                                            </p:txEl>
                                          </p:spTgt>
                                        </p:tgtEl>
                                        <p:attrNameLst>
                                          <p:attrName>style.visibility</p:attrName>
                                        </p:attrNameLst>
                                      </p:cBhvr>
                                      <p:to>
                                        <p:strVal val="visible"/>
                                      </p:to>
                                    </p:set>
                                    <p:anim calcmode="lin" valueType="num">
                                      <p:cBhvr additive="base">
                                        <p:cTn id="85" dur="500" fill="hold"/>
                                        <p:tgtEl>
                                          <p:spTgt spid="7">
                                            <p:txEl>
                                              <p:pRg st="15" end="15"/>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7">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t>GenVFD</a:t>
            </a:r>
            <a:r>
              <a:rPr lang="en-US" dirty="0" smtClean="0"/>
              <a:t>—Guideline to Script File</a:t>
            </a:r>
            <a:r>
              <a:rPr lang="en-US" altLang="zh-CN" dirty="0" smtClean="0"/>
              <a:t>—</a:t>
            </a:r>
            <a:r>
              <a:rPr lang="zh-CN" altLang="en-US" dirty="0" smtClean="0"/>
              <a:t>参数定义</a:t>
            </a:r>
            <a:endParaRPr lang="en-US" altLang="zh-CN" dirty="0"/>
          </a:p>
        </p:txBody>
      </p:sp>
      <p:sp>
        <p:nvSpPr>
          <p:cNvPr id="3" name="Foliennummernplatzhalter 2"/>
          <p:cNvSpPr>
            <a:spLocks noGrp="1"/>
          </p:cNvSpPr>
          <p:nvPr>
            <p:ph type="sldNum" sz="quarter" idx="11"/>
          </p:nvPr>
        </p:nvSpPr>
        <p:spPr/>
        <p:txBody>
          <a:bodyPr/>
          <a:lstStyle/>
          <a:p>
            <a:fld id="{C92A5BE7-F7C7-4962-87DA-9D94C7457F71}" type="slidenum">
              <a:rPr lang="en-US" smtClean="0">
                <a:solidFill>
                  <a:srgbClr val="000000">
                    <a:tint val="75000"/>
                  </a:srgbClr>
                </a:solidFill>
              </a:rPr>
              <a:pPr/>
              <a:t>49</a:t>
            </a:fld>
            <a:endParaRPr lang="en-US">
              <a:solidFill>
                <a:srgbClr val="000000">
                  <a:tint val="75000"/>
                </a:srgbClr>
              </a:solidFill>
            </a:endParaRPr>
          </a:p>
        </p:txBody>
      </p:sp>
      <p:sp>
        <p:nvSpPr>
          <p:cNvPr id="7" name="内容占位符 6"/>
          <p:cNvSpPr>
            <a:spLocks noGrp="1"/>
          </p:cNvSpPr>
          <p:nvPr>
            <p:ph idx="1"/>
          </p:nvPr>
        </p:nvSpPr>
        <p:spPr/>
        <p:txBody>
          <a:bodyPr/>
          <a:lstStyle/>
          <a:p>
            <a:r>
              <a:rPr lang="en-US" altLang="zh-CN" dirty="0" smtClean="0"/>
              <a:t>Keyword</a:t>
            </a:r>
          </a:p>
          <a:p>
            <a:pPr lvl="1"/>
            <a:r>
              <a:rPr lang="en-US" altLang="zh-CN" dirty="0" smtClean="0"/>
              <a:t>STANDARD_PARAM—DD</a:t>
            </a:r>
            <a:r>
              <a:rPr lang="zh-CN" altLang="en-US" dirty="0" smtClean="0"/>
              <a:t>中标准的</a:t>
            </a:r>
            <a:r>
              <a:rPr lang="en-US" altLang="zh-CN" dirty="0" smtClean="0"/>
              <a:t>FF</a:t>
            </a:r>
            <a:r>
              <a:rPr lang="zh-CN" altLang="en-US" dirty="0" smtClean="0"/>
              <a:t>参数定义</a:t>
            </a:r>
            <a:endParaRPr lang="en-US" altLang="zh-CN" dirty="0" smtClean="0"/>
          </a:p>
          <a:p>
            <a:pPr lvl="1"/>
            <a:r>
              <a:rPr lang="en-US" altLang="zh-CN" dirty="0" smtClean="0"/>
              <a:t>PARAM—DD</a:t>
            </a:r>
            <a:r>
              <a:rPr lang="zh-CN" altLang="en-US" dirty="0" smtClean="0"/>
              <a:t>中客户自定义参数</a:t>
            </a:r>
            <a:endParaRPr lang="en-US" altLang="zh-CN" dirty="0" smtClean="0"/>
          </a:p>
          <a:p>
            <a:pPr lvl="1">
              <a:buNone/>
            </a:pPr>
            <a:endParaRPr lang="en-US" altLang="zh-CN" dirty="0" smtClean="0"/>
          </a:p>
          <a:p>
            <a:r>
              <a:rPr lang="en-US" altLang="zh-CN" dirty="0" smtClean="0"/>
              <a:t>Flags</a:t>
            </a:r>
          </a:p>
          <a:p>
            <a:pPr lvl="1"/>
            <a:r>
              <a:rPr lang="zh-CN" altLang="en-US" dirty="0" smtClean="0"/>
              <a:t>特殊的参数处理</a:t>
            </a:r>
            <a:endParaRPr lang="en-US" altLang="zh-CN" dirty="0" smtClean="0"/>
          </a:p>
          <a:p>
            <a:pPr lvl="1"/>
            <a:r>
              <a:rPr lang="en-US" altLang="zh-CN" dirty="0" smtClean="0"/>
              <a:t>Z—</a:t>
            </a:r>
            <a:r>
              <a:rPr lang="zh-CN" altLang="en-US" dirty="0" smtClean="0"/>
              <a:t>执行</a:t>
            </a:r>
            <a:r>
              <a:rPr lang="en-US" altLang="zh-CN" dirty="0" smtClean="0"/>
              <a:t>RB.RESTART=“Restart With Defaults”</a:t>
            </a:r>
            <a:r>
              <a:rPr lang="zh-CN" altLang="en-US" dirty="0" smtClean="0"/>
              <a:t>时</a:t>
            </a:r>
            <a:r>
              <a:rPr lang="en-US" altLang="zh-CN" dirty="0" smtClean="0"/>
              <a:t>,static/non-volatile</a:t>
            </a:r>
            <a:r>
              <a:rPr lang="zh-CN" altLang="en-US" dirty="0" smtClean="0"/>
              <a:t>参数不会复位到默认值</a:t>
            </a:r>
            <a:endParaRPr lang="en-US" altLang="zh-CN" dirty="0" smtClean="0"/>
          </a:p>
          <a:p>
            <a:pPr lvl="1"/>
            <a:r>
              <a:rPr lang="en-US" altLang="zh-CN" dirty="0" smtClean="0"/>
              <a:t>B—</a:t>
            </a:r>
            <a:r>
              <a:rPr lang="zh-CN" altLang="en-US" dirty="0" smtClean="0"/>
              <a:t>设置参数的写权限</a:t>
            </a:r>
            <a:endParaRPr lang="en-US" altLang="zh-CN" dirty="0" smtClean="0"/>
          </a:p>
          <a:p>
            <a:r>
              <a:rPr lang="en-US" altLang="zh-CN" dirty="0" smtClean="0"/>
              <a:t>Storage Type:</a:t>
            </a:r>
          </a:p>
          <a:p>
            <a:pPr lvl="1"/>
            <a:r>
              <a:rPr lang="en-US" altLang="zh-CN" dirty="0" smtClean="0"/>
              <a:t> N : non-volatile</a:t>
            </a:r>
          </a:p>
          <a:p>
            <a:pPr lvl="1"/>
            <a:r>
              <a:rPr lang="en-US" altLang="zh-CN" dirty="0" smtClean="0"/>
              <a:t>D : dynamic</a:t>
            </a:r>
          </a:p>
          <a:p>
            <a:pPr lvl="1"/>
            <a:r>
              <a:rPr lang="en-US" altLang="zh-CN" dirty="0" smtClean="0"/>
              <a:t>S : static</a:t>
            </a:r>
          </a:p>
          <a:p>
            <a:pPr lvl="1"/>
            <a:r>
              <a:rPr lang="en-US" altLang="zh-CN" dirty="0" smtClean="0"/>
              <a:t>V : volatile</a:t>
            </a:r>
          </a:p>
          <a:p>
            <a:r>
              <a:rPr lang="en-US" altLang="zh-CN" dirty="0" smtClean="0"/>
              <a:t>Data Type</a:t>
            </a:r>
          </a:p>
          <a:p>
            <a:pPr lvl="1"/>
            <a:r>
              <a:rPr lang="en-US" altLang="zh-CN" dirty="0" smtClean="0"/>
              <a:t>FF </a:t>
            </a:r>
            <a:r>
              <a:rPr lang="zh-CN" altLang="en-US" dirty="0" smtClean="0"/>
              <a:t>中各种标准的数据类型</a:t>
            </a:r>
            <a:endParaRPr lang="en-US" altLang="zh-CN" dirty="0" smtClean="0"/>
          </a:p>
          <a:p>
            <a:pPr lvl="1"/>
            <a:r>
              <a:rPr lang="en-US" altLang="zh-CN" dirty="0" smtClean="0"/>
              <a:t>ARRAY </a:t>
            </a:r>
            <a:r>
              <a:rPr lang="zh-CN" altLang="en-US" dirty="0" smtClean="0"/>
              <a:t>类型不能做</a:t>
            </a:r>
            <a:r>
              <a:rPr lang="en-US" altLang="zh-CN" dirty="0" smtClean="0"/>
              <a:t>Record</a:t>
            </a:r>
            <a:r>
              <a:rPr lang="zh-CN" altLang="en-US" dirty="0" smtClean="0"/>
              <a:t>的元素</a:t>
            </a:r>
            <a:endParaRPr lang="en-US" altLang="zh-CN" dirty="0" smtClean="0"/>
          </a:p>
          <a:p>
            <a:r>
              <a:rPr lang="en-US" altLang="zh-CN" dirty="0" smtClean="0"/>
              <a:t>Sub-Index Access:</a:t>
            </a:r>
          </a:p>
          <a:p>
            <a:pPr lvl="1"/>
            <a:r>
              <a:rPr lang="zh-CN" altLang="en-US" dirty="0" smtClean="0"/>
              <a:t>位定义决定</a:t>
            </a:r>
            <a:r>
              <a:rPr lang="en-US" altLang="zh-CN" dirty="0" smtClean="0"/>
              <a:t>Record</a:t>
            </a:r>
            <a:r>
              <a:rPr lang="zh-CN" altLang="en-US" dirty="0" smtClean="0"/>
              <a:t>中哪个元素是可写的</a:t>
            </a:r>
            <a:endParaRPr lang="en-US" altLang="zh-CN" dirty="0" smtClean="0"/>
          </a:p>
          <a:p>
            <a:pPr lvl="1"/>
            <a:r>
              <a:rPr lang="en-US" altLang="zh-CN" dirty="0" smtClean="0"/>
              <a:t>Sub-Index Access = 0  ,</a:t>
            </a:r>
            <a:r>
              <a:rPr lang="zh-CN" altLang="en-US" dirty="0" smtClean="0"/>
              <a:t>所有的元素都可写</a:t>
            </a:r>
            <a:endParaRPr lang="en-US" altLang="zh-CN" dirty="0" smtClean="0"/>
          </a:p>
          <a:p>
            <a:pPr lvl="1"/>
            <a:endParaRPr lang="en-US" altLang="zh-CN" dirty="0" smtClean="0"/>
          </a:p>
          <a:p>
            <a:pPr marL="255588" lvl="1" indent="0">
              <a:buNone/>
            </a:pPr>
            <a:endParaRPr lang="en-US" altLang="zh-CN" dirty="0" smtClean="0"/>
          </a:p>
          <a:p>
            <a:pPr marL="255588" lvl="1" indent="0">
              <a:buNone/>
            </a:pPr>
            <a:endParaRPr lang="en-US" altLang="zh-CN" dirty="0"/>
          </a:p>
          <a:p>
            <a:pPr marL="255588" lvl="1" indent="0">
              <a:buNone/>
            </a:pPr>
            <a:endParaRPr lang="en-US" altLang="zh-CN" dirty="0" smtClean="0"/>
          </a:p>
          <a:p>
            <a:pPr marL="255588" lvl="1" indent="0">
              <a:buNone/>
            </a:pPr>
            <a:endParaRPr lang="en-US" altLang="zh-CN" dirty="0" smtClean="0"/>
          </a:p>
          <a:p>
            <a:pPr marL="255588" lvl="1" indent="0">
              <a:buNone/>
            </a:pPr>
            <a:endParaRPr lang="en-US" altLang="zh-CN" dirty="0" smtClean="0"/>
          </a:p>
          <a:p>
            <a:pPr marL="255588" lvl="1" indent="0">
              <a:buNone/>
            </a:pPr>
            <a:endParaRPr lang="en-US" altLang="zh-CN" dirty="0" smtClean="0"/>
          </a:p>
        </p:txBody>
      </p:sp>
    </p:spTree>
    <p:extLst>
      <p:ext uri="{BB962C8B-B14F-4D97-AF65-F5344CB8AC3E}">
        <p14:creationId xmlns:p14="http://schemas.microsoft.com/office/powerpoint/2010/main" val="42917087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anim calcmode="lin" valueType="num">
                                      <p:cBhvr additive="base">
                                        <p:cTn id="25"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anim calcmode="lin" valueType="num">
                                      <p:cBhvr additive="base">
                                        <p:cTn id="31"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 calcmode="lin" valueType="num">
                                      <p:cBhvr additive="base">
                                        <p:cTn id="37"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xEl>
                                              <p:pRg st="7" end="7"/>
                                            </p:txEl>
                                          </p:spTgt>
                                        </p:tgtEl>
                                        <p:attrNameLst>
                                          <p:attrName>style.visibility</p:attrName>
                                        </p:attrNameLst>
                                      </p:cBhvr>
                                      <p:to>
                                        <p:strVal val="visible"/>
                                      </p:to>
                                    </p:set>
                                    <p:anim calcmode="lin" valueType="num">
                                      <p:cBhvr additive="base">
                                        <p:cTn id="43"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
                                            <p:txEl>
                                              <p:pRg st="8" end="8"/>
                                            </p:txEl>
                                          </p:spTgt>
                                        </p:tgtEl>
                                        <p:attrNameLst>
                                          <p:attrName>style.visibility</p:attrName>
                                        </p:attrNameLst>
                                      </p:cBhvr>
                                      <p:to>
                                        <p:strVal val="visible"/>
                                      </p:to>
                                    </p:set>
                                    <p:anim calcmode="lin" valueType="num">
                                      <p:cBhvr additive="base">
                                        <p:cTn id="49"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7">
                                            <p:txEl>
                                              <p:pRg st="9" end="9"/>
                                            </p:txEl>
                                          </p:spTgt>
                                        </p:tgtEl>
                                        <p:attrNameLst>
                                          <p:attrName>style.visibility</p:attrName>
                                        </p:attrNameLst>
                                      </p:cBhvr>
                                      <p:to>
                                        <p:strVal val="visible"/>
                                      </p:to>
                                    </p:set>
                                    <p:anim calcmode="lin" valueType="num">
                                      <p:cBhvr additive="base">
                                        <p:cTn id="55"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7">
                                            <p:txEl>
                                              <p:pRg st="10" end="10"/>
                                            </p:txEl>
                                          </p:spTgt>
                                        </p:tgtEl>
                                        <p:attrNameLst>
                                          <p:attrName>style.visibility</p:attrName>
                                        </p:attrNameLst>
                                      </p:cBhvr>
                                      <p:to>
                                        <p:strVal val="visible"/>
                                      </p:to>
                                    </p:set>
                                    <p:anim calcmode="lin" valueType="num">
                                      <p:cBhvr additive="base">
                                        <p:cTn id="61"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7">
                                            <p:txEl>
                                              <p:pRg st="11" end="11"/>
                                            </p:txEl>
                                          </p:spTgt>
                                        </p:tgtEl>
                                        <p:attrNameLst>
                                          <p:attrName>style.visibility</p:attrName>
                                        </p:attrNameLst>
                                      </p:cBhvr>
                                      <p:to>
                                        <p:strVal val="visible"/>
                                      </p:to>
                                    </p:set>
                                    <p:anim calcmode="lin" valueType="num">
                                      <p:cBhvr additive="base">
                                        <p:cTn id="67" dur="500" fill="hold"/>
                                        <p:tgtEl>
                                          <p:spTgt spid="7">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7">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7">
                                            <p:txEl>
                                              <p:pRg st="12" end="12"/>
                                            </p:txEl>
                                          </p:spTgt>
                                        </p:tgtEl>
                                        <p:attrNameLst>
                                          <p:attrName>style.visibility</p:attrName>
                                        </p:attrNameLst>
                                      </p:cBhvr>
                                      <p:to>
                                        <p:strVal val="visible"/>
                                      </p:to>
                                    </p:set>
                                    <p:anim calcmode="lin" valueType="num">
                                      <p:cBhvr additive="base">
                                        <p:cTn id="73" dur="500" fill="hold"/>
                                        <p:tgtEl>
                                          <p:spTgt spid="7">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7">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7">
                                            <p:txEl>
                                              <p:pRg st="13" end="13"/>
                                            </p:txEl>
                                          </p:spTgt>
                                        </p:tgtEl>
                                        <p:attrNameLst>
                                          <p:attrName>style.visibility</p:attrName>
                                        </p:attrNameLst>
                                      </p:cBhvr>
                                      <p:to>
                                        <p:strVal val="visible"/>
                                      </p:to>
                                    </p:set>
                                    <p:anim calcmode="lin" valueType="num">
                                      <p:cBhvr additive="base">
                                        <p:cTn id="79" dur="500" fill="hold"/>
                                        <p:tgtEl>
                                          <p:spTgt spid="7">
                                            <p:txEl>
                                              <p:pRg st="13" end="13"/>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7">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7">
                                            <p:txEl>
                                              <p:pRg st="14" end="14"/>
                                            </p:txEl>
                                          </p:spTgt>
                                        </p:tgtEl>
                                        <p:attrNameLst>
                                          <p:attrName>style.visibility</p:attrName>
                                        </p:attrNameLst>
                                      </p:cBhvr>
                                      <p:to>
                                        <p:strVal val="visible"/>
                                      </p:to>
                                    </p:set>
                                    <p:anim calcmode="lin" valueType="num">
                                      <p:cBhvr additive="base">
                                        <p:cTn id="85" dur="500" fill="hold"/>
                                        <p:tgtEl>
                                          <p:spTgt spid="7">
                                            <p:txEl>
                                              <p:pRg st="14" end="14"/>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7">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7">
                                            <p:txEl>
                                              <p:pRg st="15" end="15"/>
                                            </p:txEl>
                                          </p:spTgt>
                                        </p:tgtEl>
                                        <p:attrNameLst>
                                          <p:attrName>style.visibility</p:attrName>
                                        </p:attrNameLst>
                                      </p:cBhvr>
                                      <p:to>
                                        <p:strVal val="visible"/>
                                      </p:to>
                                    </p:set>
                                    <p:anim calcmode="lin" valueType="num">
                                      <p:cBhvr additive="base">
                                        <p:cTn id="91" dur="500" fill="hold"/>
                                        <p:tgtEl>
                                          <p:spTgt spid="7">
                                            <p:txEl>
                                              <p:pRg st="15" end="15"/>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7">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7">
                                            <p:txEl>
                                              <p:pRg st="16" end="16"/>
                                            </p:txEl>
                                          </p:spTgt>
                                        </p:tgtEl>
                                        <p:attrNameLst>
                                          <p:attrName>style.visibility</p:attrName>
                                        </p:attrNameLst>
                                      </p:cBhvr>
                                      <p:to>
                                        <p:strVal val="visible"/>
                                      </p:to>
                                    </p:set>
                                    <p:anim calcmode="lin" valueType="num">
                                      <p:cBhvr additive="base">
                                        <p:cTn id="97" dur="500" fill="hold"/>
                                        <p:tgtEl>
                                          <p:spTgt spid="7">
                                            <p:txEl>
                                              <p:pRg st="16" end="16"/>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7">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7">
                                            <p:txEl>
                                              <p:pRg st="17" end="17"/>
                                            </p:txEl>
                                          </p:spTgt>
                                        </p:tgtEl>
                                        <p:attrNameLst>
                                          <p:attrName>style.visibility</p:attrName>
                                        </p:attrNameLst>
                                      </p:cBhvr>
                                      <p:to>
                                        <p:strVal val="visible"/>
                                      </p:to>
                                    </p:set>
                                    <p:anim calcmode="lin" valueType="num">
                                      <p:cBhvr additive="base">
                                        <p:cTn id="103" dur="500" fill="hold"/>
                                        <p:tgtEl>
                                          <p:spTgt spid="7">
                                            <p:txEl>
                                              <p:pRg st="17" end="17"/>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7">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7">
                                            <p:txEl>
                                              <p:pRg st="18" end="18"/>
                                            </p:txEl>
                                          </p:spTgt>
                                        </p:tgtEl>
                                        <p:attrNameLst>
                                          <p:attrName>style.visibility</p:attrName>
                                        </p:attrNameLst>
                                      </p:cBhvr>
                                      <p:to>
                                        <p:strVal val="visible"/>
                                      </p:to>
                                    </p:set>
                                    <p:anim calcmode="lin" valueType="num">
                                      <p:cBhvr additive="base">
                                        <p:cTn id="109" dur="500" fill="hold"/>
                                        <p:tgtEl>
                                          <p:spTgt spid="7">
                                            <p:txEl>
                                              <p:pRg st="18" end="18"/>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7">
                                            <p:txEl>
                                              <p:pRg st="18" end="1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FBK2 </a:t>
            </a:r>
            <a:r>
              <a:rPr lang="zh-CN" altLang="en-US" dirty="0"/>
              <a:t>硬件</a:t>
            </a:r>
            <a:r>
              <a:rPr lang="zh-CN" altLang="en-US" dirty="0" smtClean="0"/>
              <a:t>架构</a:t>
            </a:r>
            <a:r>
              <a:rPr lang="en-US" altLang="zh-CN" dirty="0" smtClean="0"/>
              <a:t>-</a:t>
            </a:r>
            <a:r>
              <a:rPr lang="zh-CN" altLang="en-US" dirty="0" smtClean="0"/>
              <a:t>结构</a:t>
            </a:r>
            <a:endParaRPr lang="en-US" altLang="zh-CN" dirty="0"/>
          </a:p>
        </p:txBody>
      </p:sp>
      <p:sp>
        <p:nvSpPr>
          <p:cNvPr id="3" name="Foliennummernplatzhalter 2"/>
          <p:cNvSpPr>
            <a:spLocks noGrp="1"/>
          </p:cNvSpPr>
          <p:nvPr>
            <p:ph type="sldNum" sz="quarter" idx="11"/>
          </p:nvPr>
        </p:nvSpPr>
        <p:spPr/>
        <p:txBody>
          <a:bodyPr/>
          <a:lstStyle/>
          <a:p>
            <a:fld id="{C92A5BE7-F7C7-4962-87DA-9D94C7457F71}" type="slidenum">
              <a:rPr lang="en-US" smtClean="0">
                <a:solidFill>
                  <a:srgbClr val="000000">
                    <a:tint val="75000"/>
                  </a:srgbClr>
                </a:solidFill>
              </a:rPr>
              <a:pPr/>
              <a:t>5</a:t>
            </a:fld>
            <a:endParaRPr lang="en-US">
              <a:solidFill>
                <a:srgbClr val="000000">
                  <a:tint val="75000"/>
                </a:srgbClr>
              </a:solidFill>
            </a:endParaRPr>
          </a:p>
        </p:txBody>
      </p:sp>
      <p:pic>
        <p:nvPicPr>
          <p:cNvPr id="2051" name="Picture 3"/>
          <p:cNvPicPr>
            <a:picLocks noGrp="1" noChangeAspect="1" noChangeArrowheads="1"/>
          </p:cNvPicPr>
          <p:nvPr>
            <p:ph idx="1"/>
          </p:nvPr>
        </p:nvPicPr>
        <p:blipFill>
          <a:blip r:embed="rId3"/>
          <a:srcRect/>
          <a:stretch>
            <a:fillRect/>
          </a:stretch>
        </p:blipFill>
        <p:spPr bwMode="auto">
          <a:xfrm>
            <a:off x="1018381" y="894461"/>
            <a:ext cx="6715919" cy="5709579"/>
          </a:xfrm>
          <a:prstGeom prst="rect">
            <a:avLst/>
          </a:prstGeom>
          <a:noFill/>
          <a:ln w="9525">
            <a:noFill/>
            <a:miter lim="800000"/>
            <a:headEnd/>
            <a:tailEnd/>
          </a:ln>
        </p:spPr>
      </p:pic>
    </p:spTree>
    <p:extLst>
      <p:ext uri="{BB962C8B-B14F-4D97-AF65-F5344CB8AC3E}">
        <p14:creationId xmlns:p14="http://schemas.microsoft.com/office/powerpoint/2010/main" val="10695894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t>GenVFD</a:t>
            </a:r>
            <a:r>
              <a:rPr lang="en-US" dirty="0" smtClean="0"/>
              <a:t>—Guideline to Script File</a:t>
            </a:r>
            <a:r>
              <a:rPr lang="en-US" altLang="zh-CN" dirty="0" smtClean="0"/>
              <a:t>-Block</a:t>
            </a:r>
            <a:r>
              <a:rPr lang="zh-CN" altLang="en-US" dirty="0" smtClean="0"/>
              <a:t>定义</a:t>
            </a:r>
            <a:endParaRPr lang="en-US" altLang="zh-CN" dirty="0"/>
          </a:p>
        </p:txBody>
      </p:sp>
      <p:sp>
        <p:nvSpPr>
          <p:cNvPr id="3" name="Foliennummernplatzhalter 2"/>
          <p:cNvSpPr>
            <a:spLocks noGrp="1"/>
          </p:cNvSpPr>
          <p:nvPr>
            <p:ph type="sldNum" sz="quarter" idx="11"/>
          </p:nvPr>
        </p:nvSpPr>
        <p:spPr/>
        <p:txBody>
          <a:bodyPr/>
          <a:lstStyle/>
          <a:p>
            <a:fld id="{C92A5BE7-F7C7-4962-87DA-9D94C7457F71}" type="slidenum">
              <a:rPr lang="en-US" smtClean="0">
                <a:solidFill>
                  <a:srgbClr val="000000">
                    <a:tint val="75000"/>
                  </a:srgbClr>
                </a:solidFill>
              </a:rPr>
              <a:pPr/>
              <a:t>50</a:t>
            </a:fld>
            <a:endParaRPr lang="en-US">
              <a:solidFill>
                <a:srgbClr val="000000">
                  <a:tint val="75000"/>
                </a:srgbClr>
              </a:solidFill>
            </a:endParaRPr>
          </a:p>
        </p:txBody>
      </p:sp>
      <p:sp>
        <p:nvSpPr>
          <p:cNvPr id="7" name="内容占位符 6"/>
          <p:cNvSpPr>
            <a:spLocks noGrp="1"/>
          </p:cNvSpPr>
          <p:nvPr>
            <p:ph idx="1"/>
          </p:nvPr>
        </p:nvSpPr>
        <p:spPr/>
        <p:txBody>
          <a:bodyPr/>
          <a:lstStyle/>
          <a:p>
            <a:r>
              <a:rPr lang="en-US" altLang="zh-CN" dirty="0" smtClean="0"/>
              <a:t>main.gw</a:t>
            </a:r>
          </a:p>
          <a:p>
            <a:pPr>
              <a:buNone/>
            </a:pPr>
            <a:endParaRPr lang="en-US" altLang="zh-CN" dirty="0" smtClean="0"/>
          </a:p>
          <a:p>
            <a:r>
              <a:rPr lang="zh-CN" altLang="en-US" dirty="0" smtClean="0"/>
              <a:t>自定义数据结构</a:t>
            </a:r>
            <a:endParaRPr lang="en-US" altLang="zh-CN" dirty="0" smtClean="0"/>
          </a:p>
          <a:p>
            <a:pPr lvl="1"/>
            <a:r>
              <a:rPr lang="en-US" altLang="zh-CN" dirty="0" smtClean="0"/>
              <a:t>STRUCT Name Number  </a:t>
            </a:r>
            <a:r>
              <a:rPr lang="en-US" altLang="zh-CN" dirty="0" err="1" smtClean="0"/>
              <a:t>DataType,Size</a:t>
            </a:r>
            <a:r>
              <a:rPr lang="en-US" altLang="zh-CN" dirty="0" smtClean="0"/>
              <a:t>…</a:t>
            </a:r>
          </a:p>
          <a:p>
            <a:pPr lvl="1"/>
            <a:endParaRPr lang="en-US" altLang="zh-CN" dirty="0" smtClean="0"/>
          </a:p>
          <a:p>
            <a:r>
              <a:rPr lang="en-US" altLang="zh-CN" dirty="0" smtClean="0"/>
              <a:t>Virtual </a:t>
            </a:r>
            <a:r>
              <a:rPr lang="en-US" altLang="zh-CN" dirty="0" err="1" smtClean="0"/>
              <a:t>Vield</a:t>
            </a:r>
            <a:r>
              <a:rPr lang="en-US" altLang="zh-CN" dirty="0" smtClean="0"/>
              <a:t> Device(VFD) </a:t>
            </a:r>
            <a:r>
              <a:rPr lang="zh-CN" altLang="en-US" dirty="0" smtClean="0"/>
              <a:t>信息</a:t>
            </a:r>
            <a:endParaRPr lang="en-US" altLang="zh-CN" dirty="0" smtClean="0"/>
          </a:p>
          <a:p>
            <a:pPr lvl="1"/>
            <a:r>
              <a:rPr lang="en-US" altLang="zh-CN" dirty="0" smtClean="0"/>
              <a:t>VFD Reference Number(&gt; 0x0001)</a:t>
            </a:r>
          </a:p>
          <a:p>
            <a:pPr lvl="1"/>
            <a:r>
              <a:rPr lang="en-US" altLang="zh-CN" dirty="0" smtClean="0"/>
              <a:t>VFD Tag</a:t>
            </a:r>
          </a:p>
          <a:p>
            <a:pPr lvl="1"/>
            <a:r>
              <a:rPr lang="en-US" altLang="zh-CN" dirty="0" smtClean="0"/>
              <a:t>Vendor Name</a:t>
            </a:r>
          </a:p>
          <a:p>
            <a:pPr lvl="1"/>
            <a:r>
              <a:rPr lang="en-US" altLang="zh-CN" dirty="0" smtClean="0"/>
              <a:t>Model Name</a:t>
            </a:r>
          </a:p>
          <a:p>
            <a:pPr lvl="1"/>
            <a:r>
              <a:rPr lang="en-US" altLang="zh-CN" dirty="0" smtClean="0"/>
              <a:t>VFD Revision</a:t>
            </a:r>
          </a:p>
          <a:p>
            <a:pPr lvl="1">
              <a:buNone/>
            </a:pPr>
            <a:endParaRPr lang="en-US" altLang="zh-CN" dirty="0" smtClean="0"/>
          </a:p>
          <a:p>
            <a:r>
              <a:rPr lang="zh-CN" altLang="en-US" dirty="0" smtClean="0"/>
              <a:t>对各个块的定义</a:t>
            </a:r>
            <a:endParaRPr lang="en-US" altLang="zh-CN" dirty="0" smtClean="0"/>
          </a:p>
          <a:p>
            <a:pPr lvl="1"/>
            <a:r>
              <a:rPr lang="sv-SE" altLang="zh-CN" dirty="0" smtClean="0"/>
              <a:t>Block </a:t>
            </a:r>
            <a:r>
              <a:rPr lang="zh-CN" altLang="en-US" dirty="0" smtClean="0"/>
              <a:t>信息</a:t>
            </a:r>
            <a:r>
              <a:rPr lang="en-US" altLang="zh-CN" dirty="0" smtClean="0"/>
              <a:t>--</a:t>
            </a:r>
            <a:r>
              <a:rPr lang="sv-SE" altLang="zh-CN" dirty="0" smtClean="0"/>
              <a:t>Block Specifier, Block Tag, Block Type, Execution Time, DD Rev, Block</a:t>
            </a:r>
          </a:p>
          <a:p>
            <a:pPr lvl="1">
              <a:buNone/>
            </a:pPr>
            <a:r>
              <a:rPr lang="en-US" altLang="zh-CN" dirty="0" smtClean="0"/>
              <a:t>	Profile Rev, Block Start Index in OD, View Start Index in OD´, NofView3. NofView4</a:t>
            </a:r>
          </a:p>
          <a:p>
            <a:pPr lvl="1"/>
            <a:r>
              <a:rPr lang="en-US" altLang="zh-CN" dirty="0" smtClean="0"/>
              <a:t>Channel --transducer block </a:t>
            </a:r>
            <a:r>
              <a:rPr lang="zh-CN" altLang="en-US" dirty="0" smtClean="0"/>
              <a:t>要分配到一个</a:t>
            </a:r>
            <a:r>
              <a:rPr lang="en-US" altLang="zh-CN" dirty="0" smtClean="0"/>
              <a:t>channel</a:t>
            </a:r>
          </a:p>
          <a:p>
            <a:pPr lvl="1"/>
            <a:r>
              <a:rPr lang="en-US" altLang="zh-CN" dirty="0" smtClean="0"/>
              <a:t>XD Scale --Analog I/O </a:t>
            </a:r>
            <a:r>
              <a:rPr lang="zh-CN" altLang="en-US" dirty="0" smtClean="0"/>
              <a:t>功能块</a:t>
            </a:r>
            <a:endParaRPr lang="en-US" altLang="zh-CN" dirty="0" smtClean="0"/>
          </a:p>
          <a:p>
            <a:pPr lvl="1"/>
            <a:r>
              <a:rPr lang="zh-CN" altLang="en-US" dirty="0" smtClean="0"/>
              <a:t>块中参数的定义</a:t>
            </a:r>
            <a:endParaRPr lang="en-US" altLang="zh-CN" dirty="0" smtClean="0"/>
          </a:p>
          <a:p>
            <a:pPr lvl="1">
              <a:buNone/>
            </a:pPr>
            <a:endParaRPr lang="en-US" altLang="zh-CN" dirty="0" smtClean="0"/>
          </a:p>
          <a:p>
            <a:r>
              <a:rPr lang="en-US" altLang="zh-CN" dirty="0" smtClean="0"/>
              <a:t>VFD</a:t>
            </a:r>
            <a:r>
              <a:rPr lang="zh-CN" altLang="en-US" dirty="0" smtClean="0"/>
              <a:t>信息要与</a:t>
            </a:r>
            <a:r>
              <a:rPr lang="en-US" altLang="zh-CN" dirty="0" smtClean="0"/>
              <a:t>CFF</a:t>
            </a:r>
            <a:r>
              <a:rPr lang="zh-CN" altLang="en-US" dirty="0" smtClean="0"/>
              <a:t>文件一致</a:t>
            </a:r>
            <a:endParaRPr lang="en-US" altLang="zh-CN" dirty="0" smtClean="0"/>
          </a:p>
          <a:p>
            <a:pPr lvl="1">
              <a:buNone/>
            </a:pPr>
            <a:endParaRPr lang="en-US" altLang="zh-CN" dirty="0" smtClean="0"/>
          </a:p>
          <a:p>
            <a:pPr marL="255588" lvl="1" indent="0">
              <a:buNone/>
            </a:pPr>
            <a:endParaRPr lang="en-US" altLang="zh-CN" dirty="0" smtClean="0"/>
          </a:p>
          <a:p>
            <a:pPr marL="255588" lvl="1" indent="0">
              <a:buNone/>
            </a:pPr>
            <a:endParaRPr lang="en-US" altLang="zh-CN" dirty="0"/>
          </a:p>
          <a:p>
            <a:pPr marL="255588" lvl="1" indent="0">
              <a:buNone/>
            </a:pPr>
            <a:endParaRPr lang="en-US" altLang="zh-CN" dirty="0" smtClean="0"/>
          </a:p>
          <a:p>
            <a:pPr marL="255588" lvl="1" indent="0">
              <a:buNone/>
            </a:pPr>
            <a:endParaRPr lang="en-US" altLang="zh-CN" dirty="0" smtClean="0"/>
          </a:p>
          <a:p>
            <a:pPr marL="255588" lvl="1" indent="0">
              <a:buNone/>
            </a:pPr>
            <a:endParaRPr lang="en-US" altLang="zh-CN" dirty="0" smtClean="0"/>
          </a:p>
          <a:p>
            <a:pPr marL="255588" lvl="1" indent="0">
              <a:buNone/>
            </a:pPr>
            <a:endParaRPr lang="en-US" altLang="zh-CN" dirty="0" smtClean="0"/>
          </a:p>
        </p:txBody>
      </p:sp>
    </p:spTree>
    <p:extLst>
      <p:ext uri="{BB962C8B-B14F-4D97-AF65-F5344CB8AC3E}">
        <p14:creationId xmlns:p14="http://schemas.microsoft.com/office/powerpoint/2010/main" val="4291708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 calcmode="lin" valueType="num">
                                      <p:cBhvr additive="base">
                                        <p:cTn id="1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 calcmode="lin" valueType="num">
                                      <p:cBhvr additive="base">
                                        <p:cTn id="1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5" end="5"/>
                                            </p:txEl>
                                          </p:spTgt>
                                        </p:tgtEl>
                                        <p:attrNameLst>
                                          <p:attrName>style.visibility</p:attrName>
                                        </p:attrNameLst>
                                      </p:cBhvr>
                                      <p:to>
                                        <p:strVal val="visible"/>
                                      </p:to>
                                    </p:set>
                                    <p:anim calcmode="lin" valueType="num">
                                      <p:cBhvr additive="base">
                                        <p:cTn id="25"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 calcmode="lin" valueType="num">
                                      <p:cBhvr additive="base">
                                        <p:cTn id="31"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anim calcmode="lin" valueType="num">
                                      <p:cBhvr additive="base">
                                        <p:cTn id="37"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xEl>
                                              <p:pRg st="8" end="8"/>
                                            </p:txEl>
                                          </p:spTgt>
                                        </p:tgtEl>
                                        <p:attrNameLst>
                                          <p:attrName>style.visibility</p:attrName>
                                        </p:attrNameLst>
                                      </p:cBhvr>
                                      <p:to>
                                        <p:strVal val="visible"/>
                                      </p:to>
                                    </p:set>
                                    <p:anim calcmode="lin" valueType="num">
                                      <p:cBhvr additive="base">
                                        <p:cTn id="43"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
                                            <p:txEl>
                                              <p:pRg st="9" end="9"/>
                                            </p:txEl>
                                          </p:spTgt>
                                        </p:tgtEl>
                                        <p:attrNameLst>
                                          <p:attrName>style.visibility</p:attrName>
                                        </p:attrNameLst>
                                      </p:cBhvr>
                                      <p:to>
                                        <p:strVal val="visible"/>
                                      </p:to>
                                    </p:set>
                                    <p:anim calcmode="lin" valueType="num">
                                      <p:cBhvr additive="base">
                                        <p:cTn id="49"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7">
                                            <p:txEl>
                                              <p:pRg st="10" end="10"/>
                                            </p:txEl>
                                          </p:spTgt>
                                        </p:tgtEl>
                                        <p:attrNameLst>
                                          <p:attrName>style.visibility</p:attrName>
                                        </p:attrNameLst>
                                      </p:cBhvr>
                                      <p:to>
                                        <p:strVal val="visible"/>
                                      </p:to>
                                    </p:set>
                                    <p:anim calcmode="lin" valueType="num">
                                      <p:cBhvr additive="base">
                                        <p:cTn id="55"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7">
                                            <p:txEl>
                                              <p:pRg st="12" end="12"/>
                                            </p:txEl>
                                          </p:spTgt>
                                        </p:tgtEl>
                                        <p:attrNameLst>
                                          <p:attrName>style.visibility</p:attrName>
                                        </p:attrNameLst>
                                      </p:cBhvr>
                                      <p:to>
                                        <p:strVal val="visible"/>
                                      </p:to>
                                    </p:set>
                                    <p:anim calcmode="lin" valueType="num">
                                      <p:cBhvr additive="base">
                                        <p:cTn id="61" dur="500" fill="hold"/>
                                        <p:tgtEl>
                                          <p:spTgt spid="7">
                                            <p:txEl>
                                              <p:pRg st="12" end="1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7">
                                            <p:txEl>
                                              <p:pRg st="13" end="13"/>
                                            </p:txEl>
                                          </p:spTgt>
                                        </p:tgtEl>
                                        <p:attrNameLst>
                                          <p:attrName>style.visibility</p:attrName>
                                        </p:attrNameLst>
                                      </p:cBhvr>
                                      <p:to>
                                        <p:strVal val="visible"/>
                                      </p:to>
                                    </p:set>
                                    <p:anim calcmode="lin" valueType="num">
                                      <p:cBhvr additive="base">
                                        <p:cTn id="67" dur="500" fill="hold"/>
                                        <p:tgtEl>
                                          <p:spTgt spid="7">
                                            <p:txEl>
                                              <p:pRg st="13" end="13"/>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7">
                                            <p:txEl>
                                              <p:pRg st="13" end="13"/>
                                            </p:txEl>
                                          </p:spTgt>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7">
                                            <p:txEl>
                                              <p:pRg st="14" end="14"/>
                                            </p:txEl>
                                          </p:spTgt>
                                        </p:tgtEl>
                                        <p:attrNameLst>
                                          <p:attrName>style.visibility</p:attrName>
                                        </p:attrNameLst>
                                      </p:cBhvr>
                                      <p:to>
                                        <p:strVal val="visible"/>
                                      </p:to>
                                    </p:set>
                                    <p:anim calcmode="lin" valueType="num">
                                      <p:cBhvr additive="base">
                                        <p:cTn id="71" dur="500" fill="hold"/>
                                        <p:tgtEl>
                                          <p:spTgt spid="7">
                                            <p:txEl>
                                              <p:pRg st="14" end="14"/>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7">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7">
                                            <p:txEl>
                                              <p:pRg st="15" end="15"/>
                                            </p:txEl>
                                          </p:spTgt>
                                        </p:tgtEl>
                                        <p:attrNameLst>
                                          <p:attrName>style.visibility</p:attrName>
                                        </p:attrNameLst>
                                      </p:cBhvr>
                                      <p:to>
                                        <p:strVal val="visible"/>
                                      </p:to>
                                    </p:set>
                                    <p:anim calcmode="lin" valueType="num">
                                      <p:cBhvr additive="base">
                                        <p:cTn id="77" dur="500" fill="hold"/>
                                        <p:tgtEl>
                                          <p:spTgt spid="7">
                                            <p:txEl>
                                              <p:pRg st="15" end="15"/>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7">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nodeType="clickEffect">
                                  <p:stCondLst>
                                    <p:cond delay="0"/>
                                  </p:stCondLst>
                                  <p:childTnLst>
                                    <p:set>
                                      <p:cBhvr>
                                        <p:cTn id="82" dur="1" fill="hold">
                                          <p:stCondLst>
                                            <p:cond delay="0"/>
                                          </p:stCondLst>
                                        </p:cTn>
                                        <p:tgtEl>
                                          <p:spTgt spid="7">
                                            <p:txEl>
                                              <p:pRg st="16" end="16"/>
                                            </p:txEl>
                                          </p:spTgt>
                                        </p:tgtEl>
                                        <p:attrNameLst>
                                          <p:attrName>style.visibility</p:attrName>
                                        </p:attrNameLst>
                                      </p:cBhvr>
                                      <p:to>
                                        <p:strVal val="visible"/>
                                      </p:to>
                                    </p:set>
                                    <p:anim calcmode="lin" valueType="num">
                                      <p:cBhvr additive="base">
                                        <p:cTn id="83" dur="500" fill="hold"/>
                                        <p:tgtEl>
                                          <p:spTgt spid="7">
                                            <p:txEl>
                                              <p:pRg st="16" end="16"/>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7">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nodeType="clickEffect">
                                  <p:stCondLst>
                                    <p:cond delay="0"/>
                                  </p:stCondLst>
                                  <p:childTnLst>
                                    <p:set>
                                      <p:cBhvr>
                                        <p:cTn id="88" dur="1" fill="hold">
                                          <p:stCondLst>
                                            <p:cond delay="0"/>
                                          </p:stCondLst>
                                        </p:cTn>
                                        <p:tgtEl>
                                          <p:spTgt spid="7">
                                            <p:txEl>
                                              <p:pRg st="17" end="17"/>
                                            </p:txEl>
                                          </p:spTgt>
                                        </p:tgtEl>
                                        <p:attrNameLst>
                                          <p:attrName>style.visibility</p:attrName>
                                        </p:attrNameLst>
                                      </p:cBhvr>
                                      <p:to>
                                        <p:strVal val="visible"/>
                                      </p:to>
                                    </p:set>
                                    <p:anim calcmode="lin" valueType="num">
                                      <p:cBhvr additive="base">
                                        <p:cTn id="89" dur="500" fill="hold"/>
                                        <p:tgtEl>
                                          <p:spTgt spid="7">
                                            <p:txEl>
                                              <p:pRg st="17" end="17"/>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7">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nodeType="clickEffect">
                                  <p:stCondLst>
                                    <p:cond delay="0"/>
                                  </p:stCondLst>
                                  <p:childTnLst>
                                    <p:set>
                                      <p:cBhvr>
                                        <p:cTn id="94" dur="1" fill="hold">
                                          <p:stCondLst>
                                            <p:cond delay="0"/>
                                          </p:stCondLst>
                                        </p:cTn>
                                        <p:tgtEl>
                                          <p:spTgt spid="7">
                                            <p:txEl>
                                              <p:pRg st="19" end="19"/>
                                            </p:txEl>
                                          </p:spTgt>
                                        </p:tgtEl>
                                        <p:attrNameLst>
                                          <p:attrName>style.visibility</p:attrName>
                                        </p:attrNameLst>
                                      </p:cBhvr>
                                      <p:to>
                                        <p:strVal val="visible"/>
                                      </p:to>
                                    </p:set>
                                    <p:anim calcmode="lin" valueType="num">
                                      <p:cBhvr additive="base">
                                        <p:cTn id="95" dur="500" fill="hold"/>
                                        <p:tgtEl>
                                          <p:spTgt spid="7">
                                            <p:txEl>
                                              <p:pRg st="19" end="19"/>
                                            </p:txEl>
                                          </p:spTgt>
                                        </p:tgtEl>
                                        <p:attrNameLst>
                                          <p:attrName>ppt_x</p:attrName>
                                        </p:attrNameLst>
                                      </p:cBhvr>
                                      <p:tavLst>
                                        <p:tav tm="0">
                                          <p:val>
                                            <p:strVal val="#ppt_x"/>
                                          </p:val>
                                        </p:tav>
                                        <p:tav tm="100000">
                                          <p:val>
                                            <p:strVal val="#ppt_x"/>
                                          </p:val>
                                        </p:tav>
                                      </p:tavLst>
                                    </p:anim>
                                    <p:anim calcmode="lin" valueType="num">
                                      <p:cBhvr additive="base">
                                        <p:cTn id="96" dur="500" fill="hold"/>
                                        <p:tgtEl>
                                          <p:spTgt spid="7">
                                            <p:txEl>
                                              <p:pRg st="19" end="1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t>GenVFD</a:t>
            </a:r>
            <a:r>
              <a:rPr lang="en-US" dirty="0" smtClean="0"/>
              <a:t>—Guideline to Script File</a:t>
            </a:r>
            <a:r>
              <a:rPr lang="en-US" altLang="zh-CN" dirty="0" smtClean="0"/>
              <a:t>—Block </a:t>
            </a:r>
            <a:r>
              <a:rPr lang="zh-CN" altLang="en-US" dirty="0" smtClean="0"/>
              <a:t>定义</a:t>
            </a:r>
            <a:endParaRPr lang="en-US" altLang="zh-CN" dirty="0"/>
          </a:p>
        </p:txBody>
      </p:sp>
      <p:sp>
        <p:nvSpPr>
          <p:cNvPr id="3" name="Foliennummernplatzhalter 2"/>
          <p:cNvSpPr>
            <a:spLocks noGrp="1"/>
          </p:cNvSpPr>
          <p:nvPr>
            <p:ph type="sldNum" sz="quarter" idx="11"/>
          </p:nvPr>
        </p:nvSpPr>
        <p:spPr/>
        <p:txBody>
          <a:bodyPr/>
          <a:lstStyle/>
          <a:p>
            <a:fld id="{C92A5BE7-F7C7-4962-87DA-9D94C7457F71}" type="slidenum">
              <a:rPr lang="en-US" smtClean="0">
                <a:solidFill>
                  <a:srgbClr val="000000">
                    <a:tint val="75000"/>
                  </a:srgbClr>
                </a:solidFill>
              </a:rPr>
              <a:pPr/>
              <a:t>51</a:t>
            </a:fld>
            <a:endParaRPr lang="en-US">
              <a:solidFill>
                <a:srgbClr val="000000">
                  <a:tint val="75000"/>
                </a:srgbClr>
              </a:solidFill>
            </a:endParaRPr>
          </a:p>
        </p:txBody>
      </p:sp>
      <p:sp>
        <p:nvSpPr>
          <p:cNvPr id="7" name="内容占位符 6"/>
          <p:cNvSpPr>
            <a:spLocks noGrp="1"/>
          </p:cNvSpPr>
          <p:nvPr>
            <p:ph idx="1"/>
          </p:nvPr>
        </p:nvSpPr>
        <p:spPr/>
        <p:txBody>
          <a:bodyPr/>
          <a:lstStyle/>
          <a:p>
            <a:r>
              <a:rPr lang="en-US" altLang="zh-CN" dirty="0" smtClean="0"/>
              <a:t>Block </a:t>
            </a:r>
            <a:r>
              <a:rPr lang="en-US" altLang="zh-CN" dirty="0" err="1" smtClean="0"/>
              <a:t>Specifier</a:t>
            </a:r>
            <a:r>
              <a:rPr lang="en-US" altLang="zh-CN" dirty="0" smtClean="0"/>
              <a:t>:</a:t>
            </a:r>
          </a:p>
          <a:p>
            <a:pPr lvl="1"/>
            <a:r>
              <a:rPr lang="pt-BR" altLang="zh-CN" dirty="0" smtClean="0"/>
              <a:t>RB, FBx (x=0....n), TB(0....n)</a:t>
            </a:r>
          </a:p>
          <a:p>
            <a:pPr lvl="1">
              <a:buNone/>
            </a:pPr>
            <a:endParaRPr lang="pt-BR" altLang="zh-CN" dirty="0" smtClean="0"/>
          </a:p>
          <a:p>
            <a:r>
              <a:rPr lang="en-US" altLang="zh-CN" dirty="0" smtClean="0"/>
              <a:t> Block Tag:</a:t>
            </a:r>
          </a:p>
          <a:p>
            <a:pPr lvl="1"/>
            <a:r>
              <a:rPr lang="en-US" altLang="zh-CN" dirty="0" smtClean="0"/>
              <a:t> </a:t>
            </a:r>
            <a:r>
              <a:rPr lang="zh-CN" altLang="en-US" dirty="0" smtClean="0"/>
              <a:t>自定义</a:t>
            </a:r>
            <a:r>
              <a:rPr lang="en-US" altLang="zh-CN" dirty="0" smtClean="0"/>
              <a:t>,</a:t>
            </a:r>
            <a:r>
              <a:rPr lang="zh-CN" altLang="en-US" dirty="0" smtClean="0"/>
              <a:t>最大长度</a:t>
            </a:r>
            <a:r>
              <a:rPr lang="en-US" altLang="zh-CN" dirty="0" smtClean="0"/>
              <a:t>32</a:t>
            </a:r>
            <a:r>
              <a:rPr lang="zh-CN" altLang="en-US" dirty="0" smtClean="0"/>
              <a:t>字节</a:t>
            </a:r>
            <a:endParaRPr lang="en-US" altLang="zh-CN" dirty="0" smtClean="0"/>
          </a:p>
          <a:p>
            <a:pPr lvl="1"/>
            <a:r>
              <a:rPr lang="en-US" altLang="zh-CN" dirty="0" smtClean="0"/>
              <a:t>FBK2</a:t>
            </a:r>
            <a:r>
              <a:rPr lang="zh-CN" altLang="en-US" dirty="0" smtClean="0"/>
              <a:t>有</a:t>
            </a:r>
            <a:r>
              <a:rPr lang="en-US" altLang="zh-CN" dirty="0" smtClean="0"/>
              <a:t>16</a:t>
            </a:r>
            <a:r>
              <a:rPr lang="zh-CN" altLang="en-US" dirty="0" smtClean="0"/>
              <a:t>个字节可用</a:t>
            </a:r>
            <a:endParaRPr lang="en-US" altLang="zh-CN" dirty="0" smtClean="0"/>
          </a:p>
          <a:p>
            <a:pPr lvl="1"/>
            <a:r>
              <a:rPr lang="en-US" altLang="zh-CN" dirty="0" smtClean="0"/>
              <a:t> Block Tag </a:t>
            </a:r>
            <a:r>
              <a:rPr lang="zh-CN" altLang="en-US" dirty="0" smtClean="0"/>
              <a:t>包括</a:t>
            </a:r>
            <a:r>
              <a:rPr lang="zh-CN" altLang="en-US" dirty="0"/>
              <a:t>两部</a:t>
            </a:r>
            <a:r>
              <a:rPr lang="zh-CN" altLang="en-US" dirty="0" smtClean="0"/>
              <a:t>分  </a:t>
            </a:r>
            <a:r>
              <a:rPr lang="en-US" altLang="zh-CN" dirty="0" smtClean="0"/>
              <a:t>.</a:t>
            </a:r>
            <a:r>
              <a:rPr lang="en-US" altLang="zh-CN" dirty="0" err="1" smtClean="0"/>
              <a:t>gw</a:t>
            </a:r>
            <a:r>
              <a:rPr lang="zh-CN" altLang="en-US" dirty="0" smtClean="0"/>
              <a:t>文件中设置的</a:t>
            </a:r>
            <a:r>
              <a:rPr lang="en-US" altLang="zh-CN" dirty="0" smtClean="0"/>
              <a:t>Tag</a:t>
            </a:r>
            <a:r>
              <a:rPr lang="zh-CN" altLang="en-US" dirty="0" smtClean="0"/>
              <a:t>和</a:t>
            </a:r>
            <a:r>
              <a:rPr lang="en-US" altLang="zh-CN" dirty="0" smtClean="0"/>
              <a:t>16</a:t>
            </a:r>
            <a:r>
              <a:rPr lang="zh-CN" altLang="en-US" dirty="0" smtClean="0"/>
              <a:t>个字符的</a:t>
            </a:r>
            <a:r>
              <a:rPr lang="en-US" altLang="zh-CN" dirty="0" smtClean="0"/>
              <a:t>SN</a:t>
            </a:r>
          </a:p>
          <a:p>
            <a:pPr marL="255588" lvl="1" indent="0">
              <a:buNone/>
            </a:pPr>
            <a:endParaRPr lang="en-US" altLang="zh-CN" dirty="0" smtClean="0"/>
          </a:p>
          <a:p>
            <a:r>
              <a:rPr lang="en-US" altLang="zh-CN" dirty="0" smtClean="0"/>
              <a:t> Block Type:</a:t>
            </a:r>
          </a:p>
          <a:p>
            <a:pPr lvl="1"/>
            <a:r>
              <a:rPr lang="en-US" altLang="zh-CN" dirty="0" smtClean="0"/>
              <a:t> AIFB, AOFB, RESOURCE_2_FD, AITB, HMTB --&gt; </a:t>
            </a:r>
            <a:r>
              <a:rPr lang="zh-CN" altLang="en-US" dirty="0" smtClean="0"/>
              <a:t>必须与</a:t>
            </a:r>
            <a:r>
              <a:rPr lang="en-US" altLang="zh-CN" dirty="0" smtClean="0"/>
              <a:t>profiles.dat (</a:t>
            </a:r>
            <a:r>
              <a:rPr lang="zh-CN" altLang="en-US" dirty="0" smtClean="0"/>
              <a:t>根据</a:t>
            </a:r>
            <a:r>
              <a:rPr lang="en-US" altLang="zh-CN" dirty="0" smtClean="0"/>
              <a:t>FF</a:t>
            </a:r>
            <a:r>
              <a:rPr lang="zh-CN" altLang="en-US" dirty="0" smtClean="0"/>
              <a:t>规范定义</a:t>
            </a:r>
            <a:r>
              <a:rPr lang="en-US" altLang="zh-CN" dirty="0" smtClean="0"/>
              <a:t>)</a:t>
            </a:r>
            <a:r>
              <a:rPr lang="zh-CN" altLang="en-US" dirty="0" smtClean="0"/>
              <a:t>保持一致</a:t>
            </a:r>
            <a:endParaRPr lang="en-US" altLang="zh-CN" dirty="0" smtClean="0"/>
          </a:p>
          <a:p>
            <a:pPr marL="255588" lvl="1" indent="0">
              <a:buNone/>
            </a:pPr>
            <a:endParaRPr lang="en-US" altLang="zh-CN" dirty="0" smtClean="0"/>
          </a:p>
          <a:p>
            <a:r>
              <a:rPr lang="en-US" altLang="zh-CN" dirty="0" smtClean="0"/>
              <a:t> Execution Time:</a:t>
            </a:r>
          </a:p>
          <a:p>
            <a:pPr lvl="1"/>
            <a:r>
              <a:rPr lang="en-US" altLang="zh-CN" dirty="0" smtClean="0"/>
              <a:t> </a:t>
            </a:r>
            <a:r>
              <a:rPr lang="zh-CN" altLang="en-US" dirty="0" smtClean="0"/>
              <a:t>对功能块有效</a:t>
            </a:r>
            <a:endParaRPr lang="en-US" altLang="zh-CN" dirty="0" smtClean="0"/>
          </a:p>
          <a:p>
            <a:pPr lvl="1"/>
            <a:r>
              <a:rPr lang="en-US" altLang="zh-CN" dirty="0" err="1" smtClean="0"/>
              <a:t>Softing</a:t>
            </a:r>
            <a:r>
              <a:rPr lang="zh-CN" altLang="en-US" dirty="0" smtClean="0"/>
              <a:t>已经定义好</a:t>
            </a:r>
            <a:endParaRPr lang="en-US" altLang="zh-CN" dirty="0" smtClean="0"/>
          </a:p>
          <a:p>
            <a:pPr lvl="1"/>
            <a:r>
              <a:rPr lang="en-US" altLang="zh-CN" dirty="0" smtClean="0"/>
              <a:t>Unit: 1/32ms</a:t>
            </a:r>
          </a:p>
          <a:p>
            <a:pPr marL="255588" lvl="1" indent="0">
              <a:buNone/>
            </a:pPr>
            <a:endParaRPr lang="en-US" altLang="zh-CN" dirty="0" smtClean="0"/>
          </a:p>
          <a:p>
            <a:pPr marL="255588" lvl="1" indent="0">
              <a:buNone/>
            </a:pPr>
            <a:endParaRPr lang="en-US" altLang="zh-CN" dirty="0"/>
          </a:p>
          <a:p>
            <a:pPr marL="255588" lvl="1" indent="0">
              <a:buNone/>
            </a:pPr>
            <a:endParaRPr lang="en-US" altLang="zh-CN" dirty="0" smtClean="0"/>
          </a:p>
          <a:p>
            <a:pPr marL="255588" lvl="1" indent="0">
              <a:buNone/>
            </a:pPr>
            <a:endParaRPr lang="en-US" altLang="zh-CN" dirty="0" smtClean="0"/>
          </a:p>
          <a:p>
            <a:pPr marL="255588" lvl="1" indent="0">
              <a:buNone/>
            </a:pPr>
            <a:endParaRPr lang="en-US" altLang="zh-CN" dirty="0" smtClean="0"/>
          </a:p>
          <a:p>
            <a:pPr marL="255588" lvl="1" indent="0">
              <a:buNone/>
            </a:pPr>
            <a:endParaRPr lang="en-US" altLang="zh-CN" dirty="0" smtClean="0"/>
          </a:p>
        </p:txBody>
      </p:sp>
    </p:spTree>
    <p:extLst>
      <p:ext uri="{BB962C8B-B14F-4D97-AF65-F5344CB8AC3E}">
        <p14:creationId xmlns:p14="http://schemas.microsoft.com/office/powerpoint/2010/main" val="4291708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 calcmode="lin" valueType="num">
                                      <p:cBhvr additive="base">
                                        <p:cTn id="1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anim calcmode="lin" valueType="num">
                                      <p:cBhvr additive="base">
                                        <p:cTn id="25"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anim calcmode="lin" valueType="num">
                                      <p:cBhvr additive="base">
                                        <p:cTn id="31"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 calcmode="lin" valueType="num">
                                      <p:cBhvr additive="base">
                                        <p:cTn id="37"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xEl>
                                              <p:pRg st="8" end="8"/>
                                            </p:txEl>
                                          </p:spTgt>
                                        </p:tgtEl>
                                        <p:attrNameLst>
                                          <p:attrName>style.visibility</p:attrName>
                                        </p:attrNameLst>
                                      </p:cBhvr>
                                      <p:to>
                                        <p:strVal val="visible"/>
                                      </p:to>
                                    </p:set>
                                    <p:anim calcmode="lin" valueType="num">
                                      <p:cBhvr additive="base">
                                        <p:cTn id="43"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
                                            <p:txEl>
                                              <p:pRg st="9" end="9"/>
                                            </p:txEl>
                                          </p:spTgt>
                                        </p:tgtEl>
                                        <p:attrNameLst>
                                          <p:attrName>style.visibility</p:attrName>
                                        </p:attrNameLst>
                                      </p:cBhvr>
                                      <p:to>
                                        <p:strVal val="visible"/>
                                      </p:to>
                                    </p:set>
                                    <p:anim calcmode="lin" valueType="num">
                                      <p:cBhvr additive="base">
                                        <p:cTn id="49"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7">
                                            <p:txEl>
                                              <p:pRg st="11" end="11"/>
                                            </p:txEl>
                                          </p:spTgt>
                                        </p:tgtEl>
                                        <p:attrNameLst>
                                          <p:attrName>style.visibility</p:attrName>
                                        </p:attrNameLst>
                                      </p:cBhvr>
                                      <p:to>
                                        <p:strVal val="visible"/>
                                      </p:to>
                                    </p:set>
                                    <p:anim calcmode="lin" valueType="num">
                                      <p:cBhvr additive="base">
                                        <p:cTn id="55" dur="500" fill="hold"/>
                                        <p:tgtEl>
                                          <p:spTgt spid="7">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7">
                                            <p:txEl>
                                              <p:pRg st="12" end="12"/>
                                            </p:txEl>
                                          </p:spTgt>
                                        </p:tgtEl>
                                        <p:attrNameLst>
                                          <p:attrName>style.visibility</p:attrName>
                                        </p:attrNameLst>
                                      </p:cBhvr>
                                      <p:to>
                                        <p:strVal val="visible"/>
                                      </p:to>
                                    </p:set>
                                    <p:anim calcmode="lin" valueType="num">
                                      <p:cBhvr additive="base">
                                        <p:cTn id="61" dur="500" fill="hold"/>
                                        <p:tgtEl>
                                          <p:spTgt spid="7">
                                            <p:txEl>
                                              <p:pRg st="12" end="1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7">
                                            <p:txEl>
                                              <p:pRg st="13" end="13"/>
                                            </p:txEl>
                                          </p:spTgt>
                                        </p:tgtEl>
                                        <p:attrNameLst>
                                          <p:attrName>style.visibility</p:attrName>
                                        </p:attrNameLst>
                                      </p:cBhvr>
                                      <p:to>
                                        <p:strVal val="visible"/>
                                      </p:to>
                                    </p:set>
                                    <p:anim calcmode="lin" valueType="num">
                                      <p:cBhvr additive="base">
                                        <p:cTn id="67" dur="500" fill="hold"/>
                                        <p:tgtEl>
                                          <p:spTgt spid="7">
                                            <p:txEl>
                                              <p:pRg st="13" end="13"/>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7">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7">
                                            <p:txEl>
                                              <p:pRg st="14" end="14"/>
                                            </p:txEl>
                                          </p:spTgt>
                                        </p:tgtEl>
                                        <p:attrNameLst>
                                          <p:attrName>style.visibility</p:attrName>
                                        </p:attrNameLst>
                                      </p:cBhvr>
                                      <p:to>
                                        <p:strVal val="visible"/>
                                      </p:to>
                                    </p:set>
                                    <p:anim calcmode="lin" valueType="num">
                                      <p:cBhvr additive="base">
                                        <p:cTn id="73" dur="500" fill="hold"/>
                                        <p:tgtEl>
                                          <p:spTgt spid="7">
                                            <p:txEl>
                                              <p:pRg st="14" end="14"/>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7">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t>GenVFD</a:t>
            </a:r>
            <a:r>
              <a:rPr lang="en-US" dirty="0" smtClean="0"/>
              <a:t>—Guideline to Script File</a:t>
            </a:r>
            <a:r>
              <a:rPr lang="en-US" altLang="zh-CN" dirty="0" smtClean="0"/>
              <a:t>—Block </a:t>
            </a:r>
            <a:r>
              <a:rPr lang="zh-CN" altLang="en-US" dirty="0" smtClean="0"/>
              <a:t>定义</a:t>
            </a:r>
            <a:endParaRPr lang="en-US" altLang="zh-CN" dirty="0"/>
          </a:p>
        </p:txBody>
      </p:sp>
      <p:sp>
        <p:nvSpPr>
          <p:cNvPr id="3" name="Foliennummernplatzhalter 2"/>
          <p:cNvSpPr>
            <a:spLocks noGrp="1"/>
          </p:cNvSpPr>
          <p:nvPr>
            <p:ph type="sldNum" sz="quarter" idx="11"/>
          </p:nvPr>
        </p:nvSpPr>
        <p:spPr/>
        <p:txBody>
          <a:bodyPr/>
          <a:lstStyle/>
          <a:p>
            <a:fld id="{C92A5BE7-F7C7-4962-87DA-9D94C7457F71}" type="slidenum">
              <a:rPr lang="en-US" smtClean="0">
                <a:solidFill>
                  <a:srgbClr val="000000">
                    <a:tint val="75000"/>
                  </a:srgbClr>
                </a:solidFill>
              </a:rPr>
              <a:pPr/>
              <a:t>52</a:t>
            </a:fld>
            <a:endParaRPr lang="en-US">
              <a:solidFill>
                <a:srgbClr val="000000">
                  <a:tint val="75000"/>
                </a:srgbClr>
              </a:solidFill>
            </a:endParaRPr>
          </a:p>
        </p:txBody>
      </p:sp>
      <p:sp>
        <p:nvSpPr>
          <p:cNvPr id="7" name="内容占位符 6"/>
          <p:cNvSpPr>
            <a:spLocks noGrp="1"/>
          </p:cNvSpPr>
          <p:nvPr>
            <p:ph idx="1"/>
          </p:nvPr>
        </p:nvSpPr>
        <p:spPr/>
        <p:txBody>
          <a:bodyPr/>
          <a:lstStyle/>
          <a:p>
            <a:r>
              <a:rPr lang="en-US" altLang="zh-CN" dirty="0"/>
              <a:t>Block Profile Rev</a:t>
            </a:r>
          </a:p>
          <a:p>
            <a:pPr lvl="1"/>
            <a:r>
              <a:rPr lang="zh-CN" altLang="en-US" dirty="0" smtClean="0"/>
              <a:t>在 </a:t>
            </a:r>
            <a:r>
              <a:rPr lang="en-US" altLang="zh-CN" dirty="0" smtClean="0"/>
              <a:t>profiles.dat</a:t>
            </a:r>
            <a:r>
              <a:rPr lang="zh-CN" altLang="en-US" dirty="0" smtClean="0"/>
              <a:t>中</a:t>
            </a:r>
            <a:r>
              <a:rPr lang="zh-CN" altLang="en-US" dirty="0"/>
              <a:t>有</a:t>
            </a:r>
            <a:r>
              <a:rPr lang="zh-CN" altLang="en-US" dirty="0" smtClean="0"/>
              <a:t>定义</a:t>
            </a:r>
            <a:endParaRPr lang="en-US" altLang="zh-CN" dirty="0"/>
          </a:p>
          <a:p>
            <a:pPr lvl="1"/>
            <a:r>
              <a:rPr lang="en-US" altLang="zh-CN" dirty="0" smtClean="0"/>
              <a:t>block </a:t>
            </a:r>
            <a:r>
              <a:rPr lang="en-US" altLang="zh-CN" dirty="0"/>
              <a:t>profile revision</a:t>
            </a:r>
          </a:p>
          <a:p>
            <a:pPr lvl="1"/>
            <a:r>
              <a:rPr lang="en-US" altLang="zh-CN" dirty="0" smtClean="0"/>
              <a:t>2 </a:t>
            </a:r>
            <a:r>
              <a:rPr lang="en-US" altLang="zh-CN" dirty="0"/>
              <a:t>Byte --&gt; </a:t>
            </a:r>
            <a:r>
              <a:rPr lang="zh-CN" altLang="en-US" dirty="0" smtClean="0"/>
              <a:t>高字节表示块的类型</a:t>
            </a:r>
            <a:r>
              <a:rPr lang="en-US" altLang="zh-CN" dirty="0" smtClean="0"/>
              <a:t>(0--</a:t>
            </a:r>
            <a:r>
              <a:rPr lang="zh-CN" altLang="en-US" dirty="0" smtClean="0"/>
              <a:t>标准块 </a:t>
            </a:r>
            <a:r>
              <a:rPr lang="en-US" altLang="zh-CN" dirty="0" smtClean="0"/>
              <a:t>;1– </a:t>
            </a:r>
            <a:r>
              <a:rPr lang="zh-CN" altLang="en-US" dirty="0" smtClean="0"/>
              <a:t>增强型</a:t>
            </a:r>
            <a:r>
              <a:rPr lang="en-US" altLang="zh-CN" dirty="0" smtClean="0"/>
              <a:t>) </a:t>
            </a:r>
            <a:endParaRPr lang="en-US" altLang="zh-CN" dirty="0"/>
          </a:p>
          <a:p>
            <a:pPr lvl="1"/>
            <a:r>
              <a:rPr lang="zh-CN" altLang="en-US" dirty="0" smtClean="0"/>
              <a:t>低字节</a:t>
            </a:r>
            <a:r>
              <a:rPr lang="en-US" altLang="zh-CN" dirty="0" smtClean="0"/>
              <a:t>—DD </a:t>
            </a:r>
            <a:r>
              <a:rPr lang="zh-CN" altLang="en-US" dirty="0" smtClean="0"/>
              <a:t>版本</a:t>
            </a:r>
            <a:endParaRPr lang="en-US" altLang="zh-CN" dirty="0" smtClean="0"/>
          </a:p>
          <a:p>
            <a:pPr marL="255588" lvl="1" indent="0">
              <a:buNone/>
            </a:pPr>
            <a:endParaRPr lang="en-US" altLang="zh-CN" dirty="0"/>
          </a:p>
          <a:p>
            <a:r>
              <a:rPr lang="en-US" altLang="zh-CN" dirty="0" smtClean="0"/>
              <a:t>Channel Information</a:t>
            </a:r>
          </a:p>
          <a:p>
            <a:pPr lvl="1"/>
            <a:r>
              <a:rPr lang="zh-CN" altLang="en-US" dirty="0" smtClean="0"/>
              <a:t>每个传送块都要分配一个</a:t>
            </a:r>
            <a:r>
              <a:rPr lang="en-US" altLang="zh-CN" dirty="0" smtClean="0"/>
              <a:t>Channel</a:t>
            </a:r>
          </a:p>
          <a:p>
            <a:pPr lvl="1"/>
            <a:r>
              <a:rPr lang="zh-CN" altLang="en-US" dirty="0"/>
              <a:t>输</a:t>
            </a:r>
            <a:r>
              <a:rPr lang="zh-CN" altLang="en-US" dirty="0" smtClean="0"/>
              <a:t>入</a:t>
            </a:r>
            <a:r>
              <a:rPr lang="en-US" altLang="zh-CN" dirty="0" smtClean="0"/>
              <a:t>\</a:t>
            </a:r>
            <a:r>
              <a:rPr lang="zh-CN" altLang="en-US" dirty="0" smtClean="0"/>
              <a:t>输出功能块必须有</a:t>
            </a:r>
            <a:r>
              <a:rPr lang="en-US" altLang="zh-CN" dirty="0" smtClean="0"/>
              <a:t>Channel</a:t>
            </a:r>
          </a:p>
          <a:p>
            <a:pPr lvl="1"/>
            <a:r>
              <a:rPr lang="zh-CN" altLang="en-US" dirty="0"/>
              <a:t>其</a:t>
            </a:r>
            <a:r>
              <a:rPr lang="zh-CN" altLang="en-US" dirty="0" smtClean="0"/>
              <a:t>它</a:t>
            </a:r>
            <a:r>
              <a:rPr lang="en-US" altLang="zh-CN" dirty="0" smtClean="0"/>
              <a:t>Block</a:t>
            </a:r>
            <a:r>
              <a:rPr lang="zh-CN" altLang="en-US" dirty="0" smtClean="0"/>
              <a:t>不需要</a:t>
            </a:r>
            <a:endParaRPr lang="en-US" altLang="zh-CN" dirty="0"/>
          </a:p>
          <a:p>
            <a:pPr lvl="1"/>
            <a:r>
              <a:rPr lang="zh-CN" altLang="en-US" dirty="0" smtClean="0"/>
              <a:t>格式</a:t>
            </a:r>
            <a:r>
              <a:rPr lang="en-US" altLang="zh-CN" dirty="0" smtClean="0"/>
              <a:t>: {</a:t>
            </a:r>
            <a:r>
              <a:rPr lang="en-US" altLang="zh-CN" dirty="0"/>
              <a:t>channel, according TB</a:t>
            </a:r>
            <a:r>
              <a:rPr lang="en-US" altLang="zh-CN" dirty="0" smtClean="0"/>
              <a:t>}</a:t>
            </a:r>
          </a:p>
          <a:p>
            <a:pPr lvl="1"/>
            <a:r>
              <a:rPr lang="zh-CN" altLang="en-US" dirty="0" smtClean="0"/>
              <a:t>例子 </a:t>
            </a:r>
            <a:r>
              <a:rPr lang="en-US" altLang="zh-CN" dirty="0" smtClean="0"/>
              <a:t>--.</a:t>
            </a:r>
            <a:r>
              <a:rPr lang="en-US" altLang="zh-CN" dirty="0" err="1" smtClean="0"/>
              <a:t>gw:CHANNEL_INFORMATION</a:t>
            </a:r>
            <a:r>
              <a:rPr lang="en-US" altLang="zh-CN" dirty="0" smtClean="0"/>
              <a:t> </a:t>
            </a:r>
            <a:r>
              <a:rPr lang="en-US" altLang="zh-CN" dirty="0"/>
              <a:t>{1,TB0} {2,TB0} {3,TB0} {4,TB0}</a:t>
            </a:r>
            <a:endParaRPr lang="en-US" altLang="zh-CN" dirty="0" smtClean="0"/>
          </a:p>
          <a:p>
            <a:pPr marL="255588" lvl="1" indent="0">
              <a:buNone/>
            </a:pPr>
            <a:endParaRPr lang="en-US" altLang="zh-CN" dirty="0" smtClean="0"/>
          </a:p>
          <a:p>
            <a:pPr marL="255588" lvl="1" indent="0">
              <a:buNone/>
            </a:pPr>
            <a:endParaRPr lang="en-US" altLang="zh-CN" dirty="0" smtClean="0"/>
          </a:p>
          <a:p>
            <a:pPr marL="255588" lvl="1" indent="0">
              <a:buNone/>
            </a:pPr>
            <a:endParaRPr lang="en-US" altLang="zh-CN" dirty="0" smtClean="0"/>
          </a:p>
        </p:txBody>
      </p:sp>
    </p:spTree>
    <p:extLst>
      <p:ext uri="{BB962C8B-B14F-4D97-AF65-F5344CB8AC3E}">
        <p14:creationId xmlns:p14="http://schemas.microsoft.com/office/powerpoint/2010/main" val="4238496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 calcmode="lin" valueType="num">
                                      <p:cBhvr additive="base">
                                        <p:cTn id="37"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xEl>
                                              <p:pRg st="7" end="7"/>
                                            </p:txEl>
                                          </p:spTgt>
                                        </p:tgtEl>
                                        <p:attrNameLst>
                                          <p:attrName>style.visibility</p:attrName>
                                        </p:attrNameLst>
                                      </p:cBhvr>
                                      <p:to>
                                        <p:strVal val="visible"/>
                                      </p:to>
                                    </p:set>
                                    <p:anim calcmode="lin" valueType="num">
                                      <p:cBhvr additive="base">
                                        <p:cTn id="43"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
                                            <p:txEl>
                                              <p:pRg st="8" end="8"/>
                                            </p:txEl>
                                          </p:spTgt>
                                        </p:tgtEl>
                                        <p:attrNameLst>
                                          <p:attrName>style.visibility</p:attrName>
                                        </p:attrNameLst>
                                      </p:cBhvr>
                                      <p:to>
                                        <p:strVal val="visible"/>
                                      </p:to>
                                    </p:set>
                                    <p:anim calcmode="lin" valueType="num">
                                      <p:cBhvr additive="base">
                                        <p:cTn id="49"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7">
                                            <p:txEl>
                                              <p:pRg st="9" end="9"/>
                                            </p:txEl>
                                          </p:spTgt>
                                        </p:tgtEl>
                                        <p:attrNameLst>
                                          <p:attrName>style.visibility</p:attrName>
                                        </p:attrNameLst>
                                      </p:cBhvr>
                                      <p:to>
                                        <p:strVal val="visible"/>
                                      </p:to>
                                    </p:set>
                                    <p:anim calcmode="lin" valueType="num">
                                      <p:cBhvr additive="base">
                                        <p:cTn id="55"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7">
                                            <p:txEl>
                                              <p:pRg st="10" end="10"/>
                                            </p:txEl>
                                          </p:spTgt>
                                        </p:tgtEl>
                                        <p:attrNameLst>
                                          <p:attrName>style.visibility</p:attrName>
                                        </p:attrNameLst>
                                      </p:cBhvr>
                                      <p:to>
                                        <p:strVal val="visible"/>
                                      </p:to>
                                    </p:set>
                                    <p:anim calcmode="lin" valueType="num">
                                      <p:cBhvr additive="base">
                                        <p:cTn id="61"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7">
                                            <p:txEl>
                                              <p:pRg st="11" end="11"/>
                                            </p:txEl>
                                          </p:spTgt>
                                        </p:tgtEl>
                                        <p:attrNameLst>
                                          <p:attrName>style.visibility</p:attrName>
                                        </p:attrNameLst>
                                      </p:cBhvr>
                                      <p:to>
                                        <p:strVal val="visible"/>
                                      </p:to>
                                    </p:set>
                                    <p:anim calcmode="lin" valueType="num">
                                      <p:cBhvr additive="base">
                                        <p:cTn id="67" dur="500" fill="hold"/>
                                        <p:tgtEl>
                                          <p:spTgt spid="7">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7">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t>GenVFD</a:t>
            </a:r>
            <a:r>
              <a:rPr lang="en-US" dirty="0" smtClean="0"/>
              <a:t>—Guideline to Script File</a:t>
            </a:r>
            <a:r>
              <a:rPr lang="en-US" altLang="zh-CN" dirty="0" smtClean="0"/>
              <a:t>—View Object</a:t>
            </a:r>
            <a:endParaRPr lang="en-US" altLang="zh-CN" dirty="0"/>
          </a:p>
        </p:txBody>
      </p:sp>
      <p:sp>
        <p:nvSpPr>
          <p:cNvPr id="3" name="Foliennummernplatzhalter 2"/>
          <p:cNvSpPr>
            <a:spLocks noGrp="1"/>
          </p:cNvSpPr>
          <p:nvPr>
            <p:ph type="sldNum" sz="quarter" idx="11"/>
          </p:nvPr>
        </p:nvSpPr>
        <p:spPr/>
        <p:txBody>
          <a:bodyPr/>
          <a:lstStyle/>
          <a:p>
            <a:fld id="{C92A5BE7-F7C7-4962-87DA-9D94C7457F71}" type="slidenum">
              <a:rPr lang="en-US" smtClean="0">
                <a:solidFill>
                  <a:srgbClr val="000000">
                    <a:tint val="75000"/>
                  </a:srgbClr>
                </a:solidFill>
              </a:rPr>
              <a:pPr/>
              <a:t>53</a:t>
            </a:fld>
            <a:endParaRPr lang="en-US">
              <a:solidFill>
                <a:srgbClr val="000000">
                  <a:tint val="75000"/>
                </a:srgbClr>
              </a:solidFill>
            </a:endParaRPr>
          </a:p>
        </p:txBody>
      </p:sp>
      <p:sp>
        <p:nvSpPr>
          <p:cNvPr id="7" name="内容占位符 6"/>
          <p:cNvSpPr>
            <a:spLocks noGrp="1"/>
          </p:cNvSpPr>
          <p:nvPr>
            <p:ph idx="1"/>
          </p:nvPr>
        </p:nvSpPr>
        <p:spPr/>
        <p:txBody>
          <a:bodyPr/>
          <a:lstStyle/>
          <a:p>
            <a:r>
              <a:rPr lang="zh-CN" altLang="en-US" dirty="0" smtClean="0"/>
              <a:t>在</a:t>
            </a:r>
            <a:r>
              <a:rPr lang="en-US" altLang="zh-CN" dirty="0" smtClean="0"/>
              <a:t>views.dat</a:t>
            </a:r>
            <a:r>
              <a:rPr lang="zh-CN" altLang="en-US" dirty="0" smtClean="0"/>
              <a:t>文件中定义 </a:t>
            </a:r>
            <a:r>
              <a:rPr lang="en-US" altLang="zh-CN" dirty="0" smtClean="0"/>
              <a:t>View Objects</a:t>
            </a:r>
          </a:p>
          <a:p>
            <a:pPr marL="0" indent="0">
              <a:buNone/>
            </a:pPr>
            <a:endParaRPr lang="en-US" altLang="zh-CN" dirty="0" smtClean="0"/>
          </a:p>
          <a:p>
            <a:r>
              <a:rPr lang="zh-CN" altLang="en-US" dirty="0"/>
              <a:t>标</a:t>
            </a:r>
            <a:r>
              <a:rPr lang="zh-CN" altLang="en-US" dirty="0" smtClean="0"/>
              <a:t>准</a:t>
            </a:r>
            <a:r>
              <a:rPr lang="en-US" altLang="zh-CN" dirty="0" smtClean="0"/>
              <a:t>Block--</a:t>
            </a:r>
            <a:r>
              <a:rPr lang="zh-CN" altLang="en-US" dirty="0" smtClean="0"/>
              <a:t> </a:t>
            </a:r>
            <a:r>
              <a:rPr lang="en-US" altLang="zh-CN" dirty="0" smtClean="0"/>
              <a:t>View Object </a:t>
            </a:r>
            <a:r>
              <a:rPr lang="zh-CN" altLang="en-US" dirty="0" smtClean="0"/>
              <a:t>在</a:t>
            </a:r>
            <a:r>
              <a:rPr lang="en-US" altLang="zh-CN" dirty="0" smtClean="0"/>
              <a:t>std_views.dat</a:t>
            </a:r>
            <a:r>
              <a:rPr lang="zh-CN" altLang="en-US" dirty="0" smtClean="0"/>
              <a:t>文件中实现</a:t>
            </a:r>
            <a:endParaRPr lang="en-US" altLang="zh-CN" dirty="0" smtClean="0"/>
          </a:p>
          <a:p>
            <a:endParaRPr lang="en-US" altLang="zh-CN" dirty="0"/>
          </a:p>
          <a:p>
            <a:r>
              <a:rPr lang="en-US" altLang="zh-CN" dirty="0" smtClean="0"/>
              <a:t>Views</a:t>
            </a:r>
            <a:r>
              <a:rPr lang="zh-CN" altLang="en-US" dirty="0" smtClean="0"/>
              <a:t>的定义</a:t>
            </a:r>
            <a:endParaRPr lang="en-US" altLang="zh-CN" dirty="0" smtClean="0"/>
          </a:p>
          <a:p>
            <a:pPr lvl="1"/>
            <a:r>
              <a:rPr lang="en-US" altLang="zh-CN" dirty="0" err="1" smtClean="0"/>
              <a:t>VIEW_x</a:t>
            </a:r>
            <a:r>
              <a:rPr lang="en-US" altLang="zh-CN" dirty="0" smtClean="0"/>
              <a:t>(x = 1,2,3,4)</a:t>
            </a:r>
          </a:p>
          <a:p>
            <a:pPr lvl="1"/>
            <a:r>
              <a:rPr lang="zh-CN" altLang="en-US" dirty="0"/>
              <a:t>参数之</a:t>
            </a:r>
            <a:r>
              <a:rPr lang="zh-CN" altLang="en-US" dirty="0" smtClean="0"/>
              <a:t>间用逗号分开</a:t>
            </a:r>
            <a:endParaRPr lang="en-US" altLang="zh-CN" dirty="0" smtClean="0"/>
          </a:p>
          <a:p>
            <a:pPr lvl="1"/>
            <a:r>
              <a:rPr lang="en-US" altLang="zh-CN" dirty="0" err="1"/>
              <a:t>e</a:t>
            </a:r>
            <a:r>
              <a:rPr lang="en-US" altLang="zh-CN" dirty="0" err="1" smtClean="0"/>
              <a:t>g</a:t>
            </a:r>
            <a:r>
              <a:rPr lang="en-US" altLang="zh-CN" dirty="0" smtClean="0"/>
              <a:t>: VIEW_1 1,5,6,10,11,13,14,15,16,27,31,36</a:t>
            </a:r>
          </a:p>
          <a:p>
            <a:pPr lvl="1"/>
            <a:r>
              <a:rPr lang="en-US" altLang="zh-CN" dirty="0" smtClean="0"/>
              <a:t>View</a:t>
            </a:r>
            <a:r>
              <a:rPr lang="zh-CN" altLang="en-US" dirty="0" smtClean="0"/>
              <a:t>最大 </a:t>
            </a:r>
            <a:r>
              <a:rPr lang="en-US" altLang="zh-CN" dirty="0" smtClean="0"/>
              <a:t>120 byte</a:t>
            </a:r>
          </a:p>
          <a:p>
            <a:pPr lvl="1"/>
            <a:r>
              <a:rPr lang="zh-CN" altLang="en-US" dirty="0"/>
              <a:t>每</a:t>
            </a:r>
            <a:r>
              <a:rPr lang="zh-CN" altLang="en-US" dirty="0" smtClean="0"/>
              <a:t>个</a:t>
            </a:r>
            <a:r>
              <a:rPr lang="en-US" altLang="zh-CN" dirty="0" smtClean="0"/>
              <a:t>View </a:t>
            </a:r>
            <a:r>
              <a:rPr lang="zh-CN" altLang="en-US" dirty="0"/>
              <a:t>中做</a:t>
            </a:r>
            <a:r>
              <a:rPr lang="zh-CN" altLang="en-US" dirty="0" smtClean="0"/>
              <a:t>多有</a:t>
            </a:r>
            <a:r>
              <a:rPr lang="en-US" altLang="zh-CN" dirty="0" smtClean="0"/>
              <a:t>31</a:t>
            </a:r>
            <a:r>
              <a:rPr lang="zh-CN" altLang="en-US" dirty="0" smtClean="0"/>
              <a:t>个参数</a:t>
            </a:r>
            <a:endParaRPr lang="en-US" altLang="zh-CN" dirty="0"/>
          </a:p>
          <a:p>
            <a:pPr marL="255588" lvl="1" indent="0">
              <a:buNone/>
            </a:pPr>
            <a:endParaRPr lang="en-US" altLang="zh-CN" dirty="0" smtClean="0"/>
          </a:p>
          <a:p>
            <a:pPr marL="255588" lvl="1" indent="0">
              <a:buNone/>
            </a:pPr>
            <a:endParaRPr lang="en-US" altLang="zh-CN" dirty="0" smtClean="0"/>
          </a:p>
          <a:p>
            <a:pPr marL="255588" lvl="1" indent="0">
              <a:buNone/>
            </a:pPr>
            <a:endParaRPr lang="en-US" altLang="zh-CN" dirty="0" smtClean="0"/>
          </a:p>
        </p:txBody>
      </p:sp>
    </p:spTree>
    <p:extLst>
      <p:ext uri="{BB962C8B-B14F-4D97-AF65-F5344CB8AC3E}">
        <p14:creationId xmlns:p14="http://schemas.microsoft.com/office/powerpoint/2010/main" val="1403352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 calcmode="lin" valueType="num">
                                      <p:cBhvr additive="base">
                                        <p:cTn id="1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 calcmode="lin" valueType="num">
                                      <p:cBhvr additive="base">
                                        <p:cTn id="19"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5" end="5"/>
                                            </p:txEl>
                                          </p:spTgt>
                                        </p:tgtEl>
                                        <p:attrNameLst>
                                          <p:attrName>style.visibility</p:attrName>
                                        </p:attrNameLst>
                                      </p:cBhvr>
                                      <p:to>
                                        <p:strVal val="visible"/>
                                      </p:to>
                                    </p:set>
                                    <p:anim calcmode="lin" valueType="num">
                                      <p:cBhvr additive="base">
                                        <p:cTn id="25"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 calcmode="lin" valueType="num">
                                      <p:cBhvr additive="base">
                                        <p:cTn id="31"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anim calcmode="lin" valueType="num">
                                      <p:cBhvr additive="base">
                                        <p:cTn id="37"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xEl>
                                              <p:pRg st="8" end="8"/>
                                            </p:txEl>
                                          </p:spTgt>
                                        </p:tgtEl>
                                        <p:attrNameLst>
                                          <p:attrName>style.visibility</p:attrName>
                                        </p:attrNameLst>
                                      </p:cBhvr>
                                      <p:to>
                                        <p:strVal val="visible"/>
                                      </p:to>
                                    </p:set>
                                    <p:anim calcmode="lin" valueType="num">
                                      <p:cBhvr additive="base">
                                        <p:cTn id="43"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
                                            <p:txEl>
                                              <p:pRg st="9" end="9"/>
                                            </p:txEl>
                                          </p:spTgt>
                                        </p:tgtEl>
                                        <p:attrNameLst>
                                          <p:attrName>style.visibility</p:attrName>
                                        </p:attrNameLst>
                                      </p:cBhvr>
                                      <p:to>
                                        <p:strVal val="visible"/>
                                      </p:to>
                                    </p:set>
                                    <p:anim calcmode="lin" valueType="num">
                                      <p:cBhvr additive="base">
                                        <p:cTn id="49"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t>GenVFD</a:t>
            </a:r>
            <a:r>
              <a:rPr lang="en-US" dirty="0" smtClean="0"/>
              <a:t>—Guideline to Script File</a:t>
            </a:r>
            <a:r>
              <a:rPr lang="en-US" altLang="zh-CN" dirty="0" smtClean="0"/>
              <a:t>—View Object</a:t>
            </a:r>
            <a:endParaRPr lang="en-US" altLang="zh-CN" dirty="0"/>
          </a:p>
        </p:txBody>
      </p:sp>
      <p:sp>
        <p:nvSpPr>
          <p:cNvPr id="3" name="Foliennummernplatzhalter 2"/>
          <p:cNvSpPr>
            <a:spLocks noGrp="1"/>
          </p:cNvSpPr>
          <p:nvPr>
            <p:ph type="sldNum" sz="quarter" idx="11"/>
          </p:nvPr>
        </p:nvSpPr>
        <p:spPr/>
        <p:txBody>
          <a:bodyPr/>
          <a:lstStyle/>
          <a:p>
            <a:fld id="{C92A5BE7-F7C7-4962-87DA-9D94C7457F71}" type="slidenum">
              <a:rPr lang="en-US" smtClean="0">
                <a:solidFill>
                  <a:srgbClr val="000000">
                    <a:tint val="75000"/>
                  </a:srgbClr>
                </a:solidFill>
              </a:rPr>
              <a:pPr/>
              <a:t>54</a:t>
            </a:fld>
            <a:endParaRPr lang="en-US">
              <a:solidFill>
                <a:srgbClr val="000000">
                  <a:tint val="75000"/>
                </a:srgbClr>
              </a:solidFill>
            </a:endParaRPr>
          </a:p>
        </p:txBody>
      </p:sp>
      <p:sp>
        <p:nvSpPr>
          <p:cNvPr id="7" name="内容占位符 6"/>
          <p:cNvSpPr>
            <a:spLocks noGrp="1"/>
          </p:cNvSpPr>
          <p:nvPr>
            <p:ph idx="1"/>
          </p:nvPr>
        </p:nvSpPr>
        <p:spPr/>
        <p:txBody>
          <a:bodyPr/>
          <a:lstStyle/>
          <a:p>
            <a:r>
              <a:rPr lang="zh-CN" altLang="en-US" dirty="0" smtClean="0"/>
              <a:t>在</a:t>
            </a:r>
            <a:r>
              <a:rPr lang="en-US" altLang="zh-CN" dirty="0" smtClean="0"/>
              <a:t>views.dat</a:t>
            </a:r>
            <a:r>
              <a:rPr lang="zh-CN" altLang="en-US" dirty="0" smtClean="0"/>
              <a:t>文件中定义 </a:t>
            </a:r>
            <a:r>
              <a:rPr lang="en-US" altLang="zh-CN" dirty="0" smtClean="0"/>
              <a:t>View Objects</a:t>
            </a:r>
          </a:p>
          <a:p>
            <a:pPr marL="0" indent="0">
              <a:buNone/>
            </a:pPr>
            <a:endParaRPr lang="en-US" altLang="zh-CN" dirty="0" smtClean="0"/>
          </a:p>
          <a:p>
            <a:r>
              <a:rPr lang="zh-CN" altLang="en-US" dirty="0"/>
              <a:t>标</a:t>
            </a:r>
            <a:r>
              <a:rPr lang="zh-CN" altLang="en-US" dirty="0" smtClean="0"/>
              <a:t>准</a:t>
            </a:r>
            <a:r>
              <a:rPr lang="en-US" altLang="zh-CN" dirty="0" smtClean="0"/>
              <a:t>Block--</a:t>
            </a:r>
            <a:r>
              <a:rPr lang="zh-CN" altLang="en-US" dirty="0" smtClean="0"/>
              <a:t> </a:t>
            </a:r>
            <a:r>
              <a:rPr lang="en-US" altLang="zh-CN" dirty="0" smtClean="0"/>
              <a:t>View Object </a:t>
            </a:r>
            <a:r>
              <a:rPr lang="zh-CN" altLang="en-US" dirty="0" smtClean="0"/>
              <a:t>在</a:t>
            </a:r>
            <a:r>
              <a:rPr lang="en-US" altLang="zh-CN" dirty="0" smtClean="0"/>
              <a:t>std_views.dat</a:t>
            </a:r>
            <a:r>
              <a:rPr lang="zh-CN" altLang="en-US" dirty="0" smtClean="0"/>
              <a:t>文件中实现</a:t>
            </a:r>
            <a:endParaRPr lang="en-US" altLang="zh-CN" dirty="0" smtClean="0"/>
          </a:p>
          <a:p>
            <a:endParaRPr lang="en-US" altLang="zh-CN" dirty="0"/>
          </a:p>
          <a:p>
            <a:r>
              <a:rPr lang="en-US" altLang="zh-CN" dirty="0" smtClean="0"/>
              <a:t>Views</a:t>
            </a:r>
            <a:r>
              <a:rPr lang="zh-CN" altLang="en-US" dirty="0" smtClean="0"/>
              <a:t>的定义</a:t>
            </a:r>
            <a:endParaRPr lang="en-US" altLang="zh-CN" dirty="0" smtClean="0"/>
          </a:p>
          <a:p>
            <a:pPr lvl="1"/>
            <a:r>
              <a:rPr lang="en-US" altLang="zh-CN" dirty="0" err="1" smtClean="0"/>
              <a:t>VIEW_x</a:t>
            </a:r>
            <a:r>
              <a:rPr lang="en-US" altLang="zh-CN" dirty="0" smtClean="0"/>
              <a:t>(x = 1,2,3,4)</a:t>
            </a:r>
          </a:p>
          <a:p>
            <a:pPr lvl="1"/>
            <a:r>
              <a:rPr lang="zh-CN" altLang="en-US" dirty="0"/>
              <a:t>参数之</a:t>
            </a:r>
            <a:r>
              <a:rPr lang="zh-CN" altLang="en-US" dirty="0" smtClean="0"/>
              <a:t>间用逗号分开</a:t>
            </a:r>
            <a:endParaRPr lang="en-US" altLang="zh-CN" dirty="0" smtClean="0"/>
          </a:p>
          <a:p>
            <a:pPr lvl="1"/>
            <a:r>
              <a:rPr lang="en-US" altLang="zh-CN" dirty="0" err="1"/>
              <a:t>e</a:t>
            </a:r>
            <a:r>
              <a:rPr lang="en-US" altLang="zh-CN" dirty="0" err="1" smtClean="0"/>
              <a:t>g</a:t>
            </a:r>
            <a:r>
              <a:rPr lang="en-US" altLang="zh-CN" dirty="0" smtClean="0"/>
              <a:t>: VIEW_1 1,5,6,10,11,13,14,15,16,27,31,36</a:t>
            </a:r>
          </a:p>
          <a:p>
            <a:pPr lvl="1"/>
            <a:r>
              <a:rPr lang="en-US" altLang="zh-CN" dirty="0" smtClean="0"/>
              <a:t>View</a:t>
            </a:r>
            <a:r>
              <a:rPr lang="zh-CN" altLang="en-US" dirty="0" smtClean="0"/>
              <a:t>最大 </a:t>
            </a:r>
            <a:r>
              <a:rPr lang="en-US" altLang="zh-CN" dirty="0" smtClean="0"/>
              <a:t>120 byte</a:t>
            </a:r>
          </a:p>
          <a:p>
            <a:pPr lvl="1"/>
            <a:r>
              <a:rPr lang="zh-CN" altLang="en-US" dirty="0"/>
              <a:t>每</a:t>
            </a:r>
            <a:r>
              <a:rPr lang="zh-CN" altLang="en-US" dirty="0" smtClean="0"/>
              <a:t>个</a:t>
            </a:r>
            <a:r>
              <a:rPr lang="en-US" altLang="zh-CN" dirty="0" smtClean="0"/>
              <a:t>View </a:t>
            </a:r>
            <a:r>
              <a:rPr lang="zh-CN" altLang="en-US" dirty="0"/>
              <a:t>中做</a:t>
            </a:r>
            <a:r>
              <a:rPr lang="zh-CN" altLang="en-US" dirty="0" smtClean="0"/>
              <a:t>多有</a:t>
            </a:r>
            <a:r>
              <a:rPr lang="en-US" altLang="zh-CN" dirty="0" smtClean="0"/>
              <a:t>31</a:t>
            </a:r>
            <a:r>
              <a:rPr lang="zh-CN" altLang="en-US" dirty="0" smtClean="0"/>
              <a:t>个参数</a:t>
            </a:r>
            <a:endParaRPr lang="en-US" altLang="zh-CN" dirty="0"/>
          </a:p>
          <a:p>
            <a:pPr marL="255588" lvl="1" indent="0">
              <a:buNone/>
            </a:pPr>
            <a:endParaRPr lang="en-US" altLang="zh-CN" dirty="0" smtClean="0"/>
          </a:p>
          <a:p>
            <a:pPr marL="255588" lvl="1" indent="0">
              <a:buNone/>
            </a:pPr>
            <a:endParaRPr lang="en-US" altLang="zh-CN" dirty="0" smtClean="0"/>
          </a:p>
          <a:p>
            <a:pPr marL="255588" lvl="1" indent="0">
              <a:buNone/>
            </a:pPr>
            <a:endParaRPr lang="en-US" altLang="zh-CN" dirty="0" smtClean="0"/>
          </a:p>
        </p:txBody>
      </p:sp>
    </p:spTree>
    <p:extLst>
      <p:ext uri="{BB962C8B-B14F-4D97-AF65-F5344CB8AC3E}">
        <p14:creationId xmlns:p14="http://schemas.microsoft.com/office/powerpoint/2010/main" val="221168444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Agenda</a:t>
            </a:r>
            <a:endParaRPr lang="de-DE" dirty="0"/>
          </a:p>
        </p:txBody>
      </p:sp>
      <p:sp>
        <p:nvSpPr>
          <p:cNvPr id="3" name="Foliennummernplatzhalter 2"/>
          <p:cNvSpPr>
            <a:spLocks noGrp="1"/>
          </p:cNvSpPr>
          <p:nvPr>
            <p:ph type="sldNum" sz="quarter" idx="11"/>
          </p:nvPr>
        </p:nvSpPr>
        <p:spPr/>
        <p:txBody>
          <a:bodyPr/>
          <a:lstStyle/>
          <a:p>
            <a:fld id="{C92A5BE7-F7C7-4962-87DA-9D94C7457F71}" type="slidenum">
              <a:rPr lang="en-US" smtClean="0">
                <a:solidFill>
                  <a:srgbClr val="000000">
                    <a:tint val="75000"/>
                  </a:srgbClr>
                </a:solidFill>
              </a:rPr>
              <a:pPr/>
              <a:t>55</a:t>
            </a:fld>
            <a:endParaRPr lang="en-US">
              <a:solidFill>
                <a:srgbClr val="000000">
                  <a:tint val="75000"/>
                </a:srgbClr>
              </a:solidFill>
            </a:endParaRPr>
          </a:p>
        </p:txBody>
      </p:sp>
      <p:sp>
        <p:nvSpPr>
          <p:cNvPr id="4" name="Inhaltsplatzhalter 3"/>
          <p:cNvSpPr>
            <a:spLocks noGrp="1"/>
          </p:cNvSpPr>
          <p:nvPr>
            <p:ph idx="1"/>
          </p:nvPr>
        </p:nvSpPr>
        <p:spPr/>
        <p:txBody>
          <a:bodyPr/>
          <a:lstStyle/>
          <a:p>
            <a:r>
              <a:rPr lang="en-US" dirty="0" smtClean="0">
                <a:solidFill>
                  <a:schemeClr val="bg2"/>
                </a:solidFill>
              </a:rPr>
              <a:t>FBK2 </a:t>
            </a:r>
            <a:r>
              <a:rPr lang="zh-CN" altLang="en-US" dirty="0" smtClean="0">
                <a:solidFill>
                  <a:schemeClr val="bg2"/>
                </a:solidFill>
              </a:rPr>
              <a:t>硬件架构</a:t>
            </a:r>
            <a:r>
              <a:rPr lang="en-US" altLang="zh-CN" dirty="0" smtClean="0">
                <a:solidFill>
                  <a:schemeClr val="bg2"/>
                </a:solidFill>
              </a:rPr>
              <a:t>				</a:t>
            </a:r>
            <a:r>
              <a:rPr lang="en-US" dirty="0" smtClean="0">
                <a:solidFill>
                  <a:schemeClr val="bg2"/>
                </a:solidFill>
              </a:rPr>
              <a:t>(15min)	</a:t>
            </a:r>
            <a:r>
              <a:rPr lang="en-US" dirty="0" smtClean="0"/>
              <a:t>			</a:t>
            </a:r>
          </a:p>
          <a:p>
            <a:r>
              <a:rPr lang="zh-CN" altLang="en-US" dirty="0" smtClean="0">
                <a:solidFill>
                  <a:schemeClr val="bg2"/>
                </a:solidFill>
              </a:rPr>
              <a:t>开发环境和工具</a:t>
            </a:r>
            <a:r>
              <a:rPr lang="en-US" altLang="zh-CN" dirty="0" smtClean="0">
                <a:solidFill>
                  <a:schemeClr val="bg2"/>
                </a:solidFill>
              </a:rPr>
              <a:t>			</a:t>
            </a:r>
            <a:r>
              <a:rPr lang="en-US" dirty="0" smtClean="0">
                <a:solidFill>
                  <a:schemeClr val="bg2"/>
                </a:solidFill>
              </a:rPr>
              <a:t>(45 min)			</a:t>
            </a:r>
          </a:p>
          <a:p>
            <a:r>
              <a:rPr lang="en-US" dirty="0" smtClean="0">
                <a:solidFill>
                  <a:schemeClr val="bg2"/>
                </a:solidFill>
              </a:rPr>
              <a:t>FBK</a:t>
            </a:r>
            <a:r>
              <a:rPr lang="en-US" altLang="zh-CN" dirty="0" smtClean="0">
                <a:solidFill>
                  <a:schemeClr val="bg2"/>
                </a:solidFill>
              </a:rPr>
              <a:t>2 </a:t>
            </a:r>
            <a:r>
              <a:rPr lang="zh-CN" altLang="en-US" dirty="0" smtClean="0">
                <a:solidFill>
                  <a:schemeClr val="bg2"/>
                </a:solidFill>
              </a:rPr>
              <a:t>软件架构</a:t>
            </a:r>
            <a:r>
              <a:rPr lang="en-US" altLang="zh-CN" dirty="0" smtClean="0">
                <a:solidFill>
                  <a:schemeClr val="bg2"/>
                </a:solidFill>
              </a:rPr>
              <a:t>				</a:t>
            </a:r>
            <a:r>
              <a:rPr lang="en-US" dirty="0" smtClean="0">
                <a:solidFill>
                  <a:schemeClr val="bg2"/>
                </a:solidFill>
              </a:rPr>
              <a:t>(60 min)				</a:t>
            </a:r>
          </a:p>
          <a:p>
            <a:r>
              <a:rPr lang="en-US" dirty="0" smtClean="0">
                <a:solidFill>
                  <a:schemeClr val="bg2"/>
                </a:solidFill>
              </a:rPr>
              <a:t>FBK2 HART Master			(60 min)</a:t>
            </a:r>
            <a:r>
              <a:rPr lang="en-US" dirty="0" smtClean="0"/>
              <a:t>	</a:t>
            </a:r>
            <a:r>
              <a:rPr lang="en-US" dirty="0" smtClean="0">
                <a:solidFill>
                  <a:schemeClr val="bg2"/>
                </a:solidFill>
              </a:rPr>
              <a:t>			</a:t>
            </a:r>
          </a:p>
          <a:p>
            <a:r>
              <a:rPr lang="en-US" dirty="0" err="1" smtClean="0">
                <a:solidFill>
                  <a:schemeClr val="bg2"/>
                </a:solidFill>
              </a:rPr>
              <a:t>GenVFD</a:t>
            </a:r>
            <a:r>
              <a:rPr lang="en-US" dirty="0" smtClean="0">
                <a:solidFill>
                  <a:schemeClr val="bg2"/>
                </a:solidFill>
              </a:rPr>
              <a:t>—Guideline to Script File	(30 min)			</a:t>
            </a:r>
          </a:p>
          <a:p>
            <a:r>
              <a:rPr lang="en-US" dirty="0" smtClean="0"/>
              <a:t>Device Description—Guideline to Basic DD	(30 min)	</a:t>
            </a:r>
            <a:r>
              <a:rPr lang="en-US" dirty="0" smtClean="0">
                <a:solidFill>
                  <a:schemeClr val="bg2"/>
                </a:solidFill>
              </a:rPr>
              <a:t>	</a:t>
            </a:r>
          </a:p>
          <a:p>
            <a:r>
              <a:rPr lang="en-US" dirty="0" smtClean="0">
                <a:solidFill>
                  <a:schemeClr val="bg2"/>
                </a:solidFill>
              </a:rPr>
              <a:t>Device Application—Guideline to Transducer Block	(60 min)	</a:t>
            </a:r>
          </a:p>
          <a:p>
            <a:r>
              <a:rPr lang="en-US" dirty="0" smtClean="0">
                <a:solidFill>
                  <a:schemeClr val="bg2"/>
                </a:solidFill>
              </a:rPr>
              <a:t>Device Application—Guideline to Resource Block	(30 min)		</a:t>
            </a:r>
          </a:p>
          <a:p>
            <a:r>
              <a:rPr lang="en-US" dirty="0" smtClean="0">
                <a:solidFill>
                  <a:schemeClr val="bg2"/>
                </a:solidFill>
              </a:rPr>
              <a:t>Device Application—Guideline to Field Diagnostics	(30 min)	</a:t>
            </a:r>
          </a:p>
          <a:p>
            <a:r>
              <a:rPr lang="en-US" dirty="0" smtClean="0">
                <a:solidFill>
                  <a:schemeClr val="bg2"/>
                </a:solidFill>
              </a:rPr>
              <a:t>Testing Proposals	(10 min)					</a:t>
            </a:r>
          </a:p>
          <a:p>
            <a:r>
              <a:rPr lang="en-US" dirty="0" smtClean="0">
                <a:solidFill>
                  <a:schemeClr val="bg2"/>
                </a:solidFill>
              </a:rPr>
              <a:t> Error Handling 	(20 min)						</a:t>
            </a:r>
          </a:p>
          <a:p>
            <a:r>
              <a:rPr lang="en-US" dirty="0" smtClean="0">
                <a:solidFill>
                  <a:schemeClr val="bg2"/>
                </a:solidFill>
              </a:rPr>
              <a:t> Alarms		(60min)	</a:t>
            </a:r>
            <a:endParaRPr lang="en-US" altLang="zh-CN" dirty="0">
              <a:solidFill>
                <a:schemeClr val="bg2"/>
              </a:solidFill>
            </a:endParaRPr>
          </a:p>
          <a:p>
            <a:endParaRPr lang="en-US" altLang="zh-CN" dirty="0" smtClean="0"/>
          </a:p>
          <a:p>
            <a:endParaRPr lang="de-DE" dirty="0"/>
          </a:p>
        </p:txBody>
      </p:sp>
    </p:spTree>
    <p:extLst>
      <p:ext uri="{BB962C8B-B14F-4D97-AF65-F5344CB8AC3E}">
        <p14:creationId xmlns:p14="http://schemas.microsoft.com/office/powerpoint/2010/main" val="50117738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Device Description—Guideline to Basic DD</a:t>
            </a:r>
            <a:endParaRPr lang="en-US" altLang="zh-CN" dirty="0"/>
          </a:p>
        </p:txBody>
      </p:sp>
      <p:sp>
        <p:nvSpPr>
          <p:cNvPr id="3" name="Foliennummernplatzhalter 2"/>
          <p:cNvSpPr>
            <a:spLocks noGrp="1"/>
          </p:cNvSpPr>
          <p:nvPr>
            <p:ph type="sldNum" sz="quarter" idx="11"/>
          </p:nvPr>
        </p:nvSpPr>
        <p:spPr/>
        <p:txBody>
          <a:bodyPr/>
          <a:lstStyle/>
          <a:p>
            <a:fld id="{C92A5BE7-F7C7-4962-87DA-9D94C7457F71}" type="slidenum">
              <a:rPr lang="en-US" smtClean="0">
                <a:solidFill>
                  <a:srgbClr val="000000">
                    <a:tint val="75000"/>
                  </a:srgbClr>
                </a:solidFill>
              </a:rPr>
              <a:pPr/>
              <a:t>56</a:t>
            </a:fld>
            <a:endParaRPr lang="en-US">
              <a:solidFill>
                <a:srgbClr val="000000">
                  <a:tint val="75000"/>
                </a:srgbClr>
              </a:solidFill>
            </a:endParaRPr>
          </a:p>
        </p:txBody>
      </p:sp>
      <p:sp>
        <p:nvSpPr>
          <p:cNvPr id="7" name="内容占位符 6"/>
          <p:cNvSpPr>
            <a:spLocks noGrp="1"/>
          </p:cNvSpPr>
          <p:nvPr>
            <p:ph idx="1"/>
          </p:nvPr>
        </p:nvSpPr>
        <p:spPr/>
        <p:txBody>
          <a:bodyPr/>
          <a:lstStyle/>
          <a:p>
            <a:r>
              <a:rPr lang="en-US" altLang="zh-CN" dirty="0" smtClean="0"/>
              <a:t>Device Description Language(DDL)</a:t>
            </a:r>
          </a:p>
          <a:p>
            <a:pPr lvl="1"/>
            <a:r>
              <a:rPr lang="en-US" altLang="zh-CN" dirty="0" smtClean="0"/>
              <a:t>FF-900 Specification 0f Device Description language</a:t>
            </a:r>
          </a:p>
          <a:p>
            <a:pPr lvl="1"/>
            <a:r>
              <a:rPr lang="en-US" altLang="zh-CN" dirty="0" smtClean="0"/>
              <a:t>FF-901 DDL Interoperability Specification</a:t>
            </a:r>
          </a:p>
          <a:p>
            <a:pPr marL="255588" lvl="1" indent="0">
              <a:buNone/>
            </a:pPr>
            <a:endParaRPr lang="en-US" altLang="zh-CN" dirty="0" smtClean="0"/>
          </a:p>
          <a:p>
            <a:r>
              <a:rPr lang="en-US" altLang="zh-CN" dirty="0"/>
              <a:t>DD</a:t>
            </a:r>
            <a:r>
              <a:rPr lang="zh-CN" altLang="en-US" dirty="0"/>
              <a:t>是主站集成一个设备不可或缺的文</a:t>
            </a:r>
            <a:r>
              <a:rPr lang="zh-CN" altLang="en-US" dirty="0" smtClean="0"/>
              <a:t>件</a:t>
            </a:r>
            <a:endParaRPr lang="en-US" altLang="zh-CN" dirty="0" smtClean="0"/>
          </a:p>
          <a:p>
            <a:pPr lvl="1"/>
            <a:r>
              <a:rPr lang="zh-CN" altLang="en-US" dirty="0" smtClean="0"/>
              <a:t>显示设备相关内容</a:t>
            </a:r>
            <a:endParaRPr lang="en-US" altLang="zh-CN" dirty="0" smtClean="0"/>
          </a:p>
          <a:p>
            <a:pPr marL="255588" lvl="1" indent="0">
              <a:buNone/>
            </a:pPr>
            <a:endParaRPr lang="en-US" altLang="zh-CN" dirty="0" smtClean="0"/>
          </a:p>
          <a:p>
            <a:r>
              <a:rPr lang="zh-CN" altLang="en-US" dirty="0"/>
              <a:t>设备如果没有正确的</a:t>
            </a:r>
            <a:r>
              <a:rPr lang="en-US" altLang="zh-CN" dirty="0"/>
              <a:t>DD</a:t>
            </a:r>
            <a:r>
              <a:rPr lang="zh-CN" altLang="en-US" dirty="0"/>
              <a:t>文件</a:t>
            </a:r>
            <a:endParaRPr lang="en-US" altLang="zh-CN" dirty="0"/>
          </a:p>
          <a:p>
            <a:pPr lvl="1"/>
            <a:r>
              <a:rPr lang="zh-CN" altLang="en-US" dirty="0"/>
              <a:t>主系</a:t>
            </a:r>
            <a:r>
              <a:rPr lang="zh-CN" altLang="en-US" dirty="0" smtClean="0"/>
              <a:t>统使用标准的</a:t>
            </a:r>
            <a:r>
              <a:rPr lang="en-US" altLang="zh-CN" dirty="0" smtClean="0"/>
              <a:t>DD</a:t>
            </a:r>
            <a:r>
              <a:rPr lang="zh-CN" altLang="en-US" dirty="0" smtClean="0"/>
              <a:t>文件</a:t>
            </a:r>
            <a:endParaRPr lang="en-US" altLang="zh-CN" dirty="0"/>
          </a:p>
          <a:p>
            <a:pPr marL="255588" lvl="1" indent="0">
              <a:buNone/>
            </a:pPr>
            <a:endParaRPr lang="en-US" altLang="zh-CN" dirty="0"/>
          </a:p>
          <a:p>
            <a:pPr marL="255588" lvl="1" indent="0">
              <a:buNone/>
            </a:pPr>
            <a:endParaRPr lang="en-US" altLang="zh-CN" dirty="0"/>
          </a:p>
          <a:p>
            <a:pPr marL="255588" lvl="1" indent="0">
              <a:buNone/>
            </a:pPr>
            <a:endParaRPr lang="en-US" altLang="zh-CN" dirty="0" smtClean="0"/>
          </a:p>
          <a:p>
            <a:pPr marL="255588" lvl="1" indent="0">
              <a:buNone/>
            </a:pPr>
            <a:endParaRPr lang="en-US" altLang="zh-CN" dirty="0"/>
          </a:p>
          <a:p>
            <a:pPr marL="255588" lvl="1" indent="0">
              <a:buNone/>
            </a:pPr>
            <a:endParaRPr lang="en-US" altLang="zh-CN" dirty="0" smtClean="0"/>
          </a:p>
          <a:p>
            <a:pPr marL="255588" lvl="1" indent="0">
              <a:buNone/>
            </a:pPr>
            <a:endParaRPr lang="en-US" altLang="zh-CN" dirty="0" smtClean="0"/>
          </a:p>
          <a:p>
            <a:pPr marL="255588" lvl="1" indent="0">
              <a:buNone/>
            </a:pPr>
            <a:endParaRPr lang="en-US" altLang="zh-CN" dirty="0" smtClean="0"/>
          </a:p>
        </p:txBody>
      </p:sp>
    </p:spTree>
    <p:extLst>
      <p:ext uri="{BB962C8B-B14F-4D97-AF65-F5344CB8AC3E}">
        <p14:creationId xmlns:p14="http://schemas.microsoft.com/office/powerpoint/2010/main" val="3984878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anim calcmode="lin" valueType="num">
                                      <p:cBhvr additive="base">
                                        <p:cTn id="25"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anim calcmode="lin" valueType="num">
                                      <p:cBhvr additive="base">
                                        <p:cTn id="31"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anim calcmode="lin" valueType="num">
                                      <p:cBhvr additive="base">
                                        <p:cTn id="37"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xEl>
                                              <p:pRg st="8" end="8"/>
                                            </p:txEl>
                                          </p:spTgt>
                                        </p:tgtEl>
                                        <p:attrNameLst>
                                          <p:attrName>style.visibility</p:attrName>
                                        </p:attrNameLst>
                                      </p:cBhvr>
                                      <p:to>
                                        <p:strVal val="visible"/>
                                      </p:to>
                                    </p:set>
                                    <p:anim calcmode="lin" valueType="num">
                                      <p:cBhvr additive="base">
                                        <p:cTn id="43"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Device Description—Guideline to Basic </a:t>
            </a:r>
            <a:r>
              <a:rPr lang="en-US" dirty="0" smtClean="0"/>
              <a:t>DD</a:t>
            </a:r>
            <a:r>
              <a:rPr lang="en-US" altLang="zh-CN" dirty="0" smtClean="0"/>
              <a:t>--.</a:t>
            </a:r>
            <a:r>
              <a:rPr lang="en-US" altLang="zh-CN" dirty="0" err="1" smtClean="0"/>
              <a:t>ddl</a:t>
            </a:r>
            <a:endParaRPr lang="en-US" altLang="zh-CN" dirty="0"/>
          </a:p>
        </p:txBody>
      </p:sp>
      <p:sp>
        <p:nvSpPr>
          <p:cNvPr id="3" name="Foliennummernplatzhalter 2"/>
          <p:cNvSpPr>
            <a:spLocks noGrp="1"/>
          </p:cNvSpPr>
          <p:nvPr>
            <p:ph type="sldNum" sz="quarter" idx="11"/>
          </p:nvPr>
        </p:nvSpPr>
        <p:spPr/>
        <p:txBody>
          <a:bodyPr/>
          <a:lstStyle/>
          <a:p>
            <a:fld id="{C92A5BE7-F7C7-4962-87DA-9D94C7457F71}" type="slidenum">
              <a:rPr lang="en-US" smtClean="0">
                <a:solidFill>
                  <a:srgbClr val="000000">
                    <a:tint val="75000"/>
                  </a:srgbClr>
                </a:solidFill>
              </a:rPr>
              <a:pPr/>
              <a:t>57</a:t>
            </a:fld>
            <a:endParaRPr lang="en-US">
              <a:solidFill>
                <a:srgbClr val="000000">
                  <a:tint val="75000"/>
                </a:srgbClr>
              </a:solidFill>
            </a:endParaRPr>
          </a:p>
        </p:txBody>
      </p:sp>
      <p:sp>
        <p:nvSpPr>
          <p:cNvPr id="7" name="内容占位符 6"/>
          <p:cNvSpPr>
            <a:spLocks noGrp="1"/>
          </p:cNvSpPr>
          <p:nvPr>
            <p:ph idx="1"/>
          </p:nvPr>
        </p:nvSpPr>
        <p:spPr/>
        <p:txBody>
          <a:bodyPr/>
          <a:lstStyle/>
          <a:p>
            <a:pPr marL="0" indent="0">
              <a:buNone/>
            </a:pPr>
            <a:endParaRPr lang="en-US" altLang="zh-CN" dirty="0" smtClean="0"/>
          </a:p>
          <a:p>
            <a:r>
              <a:rPr lang="en-US" altLang="zh-CN" dirty="0" smtClean="0"/>
              <a:t>#include </a:t>
            </a:r>
            <a:r>
              <a:rPr lang="zh-CN" altLang="en-US" dirty="0" smtClean="0"/>
              <a:t>内容</a:t>
            </a:r>
            <a:endParaRPr lang="en-US" altLang="zh-CN" dirty="0" smtClean="0"/>
          </a:p>
          <a:p>
            <a:pPr marL="0" indent="0">
              <a:buNone/>
            </a:pPr>
            <a:endParaRPr lang="en-US" altLang="zh-CN" dirty="0" smtClean="0"/>
          </a:p>
          <a:p>
            <a:r>
              <a:rPr lang="en-US" altLang="zh-CN" dirty="0" err="1" smtClean="0">
                <a:latin typeface="+mn-ea"/>
              </a:rPr>
              <a:t>Tokenizer</a:t>
            </a:r>
            <a:r>
              <a:rPr lang="en-US" altLang="zh-CN" dirty="0" smtClean="0"/>
              <a:t> </a:t>
            </a:r>
            <a:r>
              <a:rPr lang="zh-CN" altLang="en-US" dirty="0" smtClean="0"/>
              <a:t>标准的头文件</a:t>
            </a:r>
            <a:endParaRPr lang="en-US" altLang="zh-CN" dirty="0" smtClean="0"/>
          </a:p>
          <a:p>
            <a:pPr lvl="1"/>
            <a:r>
              <a:rPr lang="en-US" altLang="zh-CN" dirty="0" smtClean="0"/>
              <a:t>#include “</a:t>
            </a:r>
            <a:r>
              <a:rPr lang="en-US" altLang="zh-CN" dirty="0" err="1" smtClean="0"/>
              <a:t>std_defs.h</a:t>
            </a:r>
            <a:r>
              <a:rPr lang="en-US" altLang="zh-CN" dirty="0" smtClean="0"/>
              <a:t>”</a:t>
            </a:r>
          </a:p>
          <a:p>
            <a:pPr lvl="1"/>
            <a:r>
              <a:rPr lang="en-US" altLang="zh-CN" dirty="0" smtClean="0"/>
              <a:t>#include “</a:t>
            </a:r>
            <a:r>
              <a:rPr lang="en-US" altLang="zh-CN" dirty="0" err="1" smtClean="0"/>
              <a:t>com_tbls.h</a:t>
            </a:r>
            <a:r>
              <a:rPr lang="en-US" altLang="zh-CN" dirty="0" smtClean="0"/>
              <a:t>”</a:t>
            </a:r>
          </a:p>
          <a:p>
            <a:pPr marL="255588" lvl="1" indent="0">
              <a:buNone/>
            </a:pPr>
            <a:endParaRPr lang="en-US" altLang="zh-CN" dirty="0" smtClean="0"/>
          </a:p>
          <a:p>
            <a:r>
              <a:rPr lang="zh-CN" altLang="en-US" dirty="0"/>
              <a:t>设备相关头文件</a:t>
            </a:r>
            <a:endParaRPr lang="en-US" altLang="zh-CN" dirty="0"/>
          </a:p>
          <a:p>
            <a:pPr lvl="1"/>
            <a:r>
              <a:rPr lang="en-US" altLang="zh-CN" dirty="0"/>
              <a:t>#include "</a:t>
            </a:r>
            <a:r>
              <a:rPr lang="en-US" altLang="zh-CN" dirty="0" err="1"/>
              <a:t>fbk_hm.h</a:t>
            </a:r>
            <a:r>
              <a:rPr lang="en-US" altLang="zh-CN" dirty="0"/>
              <a:t>"</a:t>
            </a:r>
          </a:p>
          <a:p>
            <a:pPr lvl="1"/>
            <a:r>
              <a:rPr lang="en-US" altLang="zh-CN" dirty="0"/>
              <a:t>#include "fdiag_FBK2_Start.h"</a:t>
            </a:r>
          </a:p>
          <a:p>
            <a:pPr lvl="1"/>
            <a:r>
              <a:rPr lang="en-US" altLang="zh-CN" dirty="0"/>
              <a:t>#include "</a:t>
            </a:r>
            <a:r>
              <a:rPr lang="en-US" altLang="zh-CN" dirty="0" err="1"/>
              <a:t>blk_err.h</a:t>
            </a:r>
            <a:r>
              <a:rPr lang="en-US" altLang="zh-CN" dirty="0" smtClean="0"/>
              <a:t>“</a:t>
            </a:r>
          </a:p>
          <a:p>
            <a:pPr lvl="1"/>
            <a:r>
              <a:rPr lang="en-US" altLang="zh-CN" dirty="0"/>
              <a:t>#include </a:t>
            </a:r>
            <a:r>
              <a:rPr lang="en-US" altLang="zh-CN" dirty="0" smtClean="0"/>
              <a:t>“</a:t>
            </a:r>
            <a:r>
              <a:rPr lang="en-US" altLang="zh-CN" dirty="0" err="1" smtClean="0"/>
              <a:t>rev_defs.h</a:t>
            </a:r>
            <a:r>
              <a:rPr lang="en-US" altLang="zh-CN" dirty="0" smtClean="0"/>
              <a:t>“//</a:t>
            </a:r>
            <a:r>
              <a:rPr lang="zh-CN" altLang="en-US" dirty="0" smtClean="0"/>
              <a:t>设备的</a:t>
            </a:r>
            <a:r>
              <a:rPr lang="en-US" altLang="zh-CN" dirty="0" smtClean="0"/>
              <a:t>DD</a:t>
            </a:r>
            <a:r>
              <a:rPr lang="zh-CN" altLang="en-US" dirty="0" smtClean="0"/>
              <a:t>版本号等</a:t>
            </a:r>
            <a:endParaRPr lang="en-US" altLang="zh-CN" dirty="0"/>
          </a:p>
          <a:p>
            <a:pPr marL="255588" lvl="1" indent="0">
              <a:buNone/>
            </a:pPr>
            <a:endParaRPr lang="en-US" altLang="zh-CN" dirty="0" smtClean="0"/>
          </a:p>
          <a:p>
            <a:pPr marL="255588" lvl="1" indent="0">
              <a:buNone/>
            </a:pPr>
            <a:endParaRPr lang="en-US" altLang="zh-CN" dirty="0" smtClean="0"/>
          </a:p>
          <a:p>
            <a:pPr marL="0" indent="0">
              <a:buNone/>
            </a:pPr>
            <a:endParaRPr lang="en-US" altLang="zh-CN" dirty="0" smtClean="0"/>
          </a:p>
          <a:p>
            <a:pPr lvl="2"/>
            <a:endParaRPr lang="en-US" altLang="zh-CN" dirty="0" smtClean="0"/>
          </a:p>
          <a:p>
            <a:pPr marL="255588" lvl="1" indent="0">
              <a:buNone/>
            </a:pPr>
            <a:endParaRPr lang="en-US" altLang="zh-CN" dirty="0"/>
          </a:p>
          <a:p>
            <a:pPr marL="255588" lvl="1" indent="0">
              <a:buNone/>
            </a:pPr>
            <a:endParaRPr lang="en-US" altLang="zh-CN" dirty="0"/>
          </a:p>
          <a:p>
            <a:pPr marL="255588" lvl="1" indent="0">
              <a:buNone/>
            </a:pPr>
            <a:endParaRPr lang="en-US" altLang="zh-CN" dirty="0" smtClean="0"/>
          </a:p>
          <a:p>
            <a:pPr marL="255588" lvl="1" indent="0">
              <a:buNone/>
            </a:pPr>
            <a:endParaRPr lang="en-US" altLang="zh-CN" dirty="0"/>
          </a:p>
          <a:p>
            <a:pPr marL="255588" lvl="1" indent="0">
              <a:buNone/>
            </a:pPr>
            <a:endParaRPr lang="en-US" altLang="zh-CN" dirty="0" smtClean="0"/>
          </a:p>
          <a:p>
            <a:pPr marL="255588" lvl="1" indent="0">
              <a:buNone/>
            </a:pPr>
            <a:endParaRPr lang="en-US" altLang="zh-CN" dirty="0" smtClean="0"/>
          </a:p>
          <a:p>
            <a:pPr marL="255588" lvl="1" indent="0">
              <a:buNone/>
            </a:pPr>
            <a:endParaRPr lang="en-US" altLang="zh-CN" dirty="0" smtClean="0"/>
          </a:p>
        </p:txBody>
      </p:sp>
    </p:spTree>
    <p:extLst>
      <p:ext uri="{BB962C8B-B14F-4D97-AF65-F5344CB8AC3E}">
        <p14:creationId xmlns:p14="http://schemas.microsoft.com/office/powerpoint/2010/main" val="4188616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 calcmode="lin" valueType="num">
                                      <p:cBhvr additive="base">
                                        <p:cTn id="7"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anim calcmode="lin" valueType="num">
                                      <p:cBhvr additive="base">
                                        <p:cTn id="13"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 calcmode="lin" valueType="num">
                                      <p:cBhvr additive="base">
                                        <p:cTn id="19"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5" end="5"/>
                                            </p:txEl>
                                          </p:spTgt>
                                        </p:tgtEl>
                                        <p:attrNameLst>
                                          <p:attrName>style.visibility</p:attrName>
                                        </p:attrNameLst>
                                      </p:cBhvr>
                                      <p:to>
                                        <p:strVal val="visible"/>
                                      </p:to>
                                    </p:set>
                                    <p:anim calcmode="lin" valueType="num">
                                      <p:cBhvr additive="base">
                                        <p:cTn id="25"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anim calcmode="lin" valueType="num">
                                      <p:cBhvr additive="base">
                                        <p:cTn id="31"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8" end="8"/>
                                            </p:txEl>
                                          </p:spTgt>
                                        </p:tgtEl>
                                        <p:attrNameLst>
                                          <p:attrName>style.visibility</p:attrName>
                                        </p:attrNameLst>
                                      </p:cBhvr>
                                      <p:to>
                                        <p:strVal val="visible"/>
                                      </p:to>
                                    </p:set>
                                    <p:anim calcmode="lin" valueType="num">
                                      <p:cBhvr additive="base">
                                        <p:cTn id="37"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xEl>
                                              <p:pRg st="9" end="9"/>
                                            </p:txEl>
                                          </p:spTgt>
                                        </p:tgtEl>
                                        <p:attrNameLst>
                                          <p:attrName>style.visibility</p:attrName>
                                        </p:attrNameLst>
                                      </p:cBhvr>
                                      <p:to>
                                        <p:strVal val="visible"/>
                                      </p:to>
                                    </p:set>
                                    <p:anim calcmode="lin" valueType="num">
                                      <p:cBhvr additive="base">
                                        <p:cTn id="43"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
                                            <p:txEl>
                                              <p:pRg st="10" end="10"/>
                                            </p:txEl>
                                          </p:spTgt>
                                        </p:tgtEl>
                                        <p:attrNameLst>
                                          <p:attrName>style.visibility</p:attrName>
                                        </p:attrNameLst>
                                      </p:cBhvr>
                                      <p:to>
                                        <p:strVal val="visible"/>
                                      </p:to>
                                    </p:set>
                                    <p:anim calcmode="lin" valueType="num">
                                      <p:cBhvr additive="base">
                                        <p:cTn id="49"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7">
                                            <p:txEl>
                                              <p:pRg st="11" end="11"/>
                                            </p:txEl>
                                          </p:spTgt>
                                        </p:tgtEl>
                                        <p:attrNameLst>
                                          <p:attrName>style.visibility</p:attrName>
                                        </p:attrNameLst>
                                      </p:cBhvr>
                                      <p:to>
                                        <p:strVal val="visible"/>
                                      </p:to>
                                    </p:set>
                                    <p:anim calcmode="lin" valueType="num">
                                      <p:cBhvr additive="base">
                                        <p:cTn id="55" dur="500" fill="hold"/>
                                        <p:tgtEl>
                                          <p:spTgt spid="7">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Device Description—Guideline to Basic </a:t>
            </a:r>
            <a:r>
              <a:rPr lang="en-US" dirty="0" smtClean="0"/>
              <a:t>DD</a:t>
            </a:r>
            <a:r>
              <a:rPr lang="en-US" altLang="zh-CN" dirty="0" smtClean="0"/>
              <a:t>--.</a:t>
            </a:r>
            <a:r>
              <a:rPr lang="en-US" altLang="zh-CN" dirty="0" err="1" smtClean="0"/>
              <a:t>ddl</a:t>
            </a:r>
            <a:endParaRPr lang="en-US" altLang="zh-CN" dirty="0"/>
          </a:p>
        </p:txBody>
      </p:sp>
      <p:sp>
        <p:nvSpPr>
          <p:cNvPr id="3" name="Foliennummernplatzhalter 2"/>
          <p:cNvSpPr>
            <a:spLocks noGrp="1"/>
          </p:cNvSpPr>
          <p:nvPr>
            <p:ph type="sldNum" sz="quarter" idx="11"/>
          </p:nvPr>
        </p:nvSpPr>
        <p:spPr/>
        <p:txBody>
          <a:bodyPr/>
          <a:lstStyle/>
          <a:p>
            <a:fld id="{C92A5BE7-F7C7-4962-87DA-9D94C7457F71}" type="slidenum">
              <a:rPr lang="en-US" smtClean="0">
                <a:solidFill>
                  <a:srgbClr val="000000">
                    <a:tint val="75000"/>
                  </a:srgbClr>
                </a:solidFill>
              </a:rPr>
              <a:pPr/>
              <a:t>58</a:t>
            </a:fld>
            <a:endParaRPr lang="en-US">
              <a:solidFill>
                <a:srgbClr val="000000">
                  <a:tint val="75000"/>
                </a:srgbClr>
              </a:solidFill>
            </a:endParaRPr>
          </a:p>
        </p:txBody>
      </p:sp>
      <p:sp>
        <p:nvSpPr>
          <p:cNvPr id="7" name="内容占位符 6"/>
          <p:cNvSpPr>
            <a:spLocks noGrp="1"/>
          </p:cNvSpPr>
          <p:nvPr>
            <p:ph idx="1"/>
          </p:nvPr>
        </p:nvSpPr>
        <p:spPr/>
        <p:txBody>
          <a:bodyPr/>
          <a:lstStyle/>
          <a:p>
            <a:r>
              <a:rPr lang="zh-CN" altLang="en-US" dirty="0" smtClean="0">
                <a:latin typeface="+mn-ea"/>
              </a:rPr>
              <a:t>设备识别</a:t>
            </a:r>
            <a:endParaRPr lang="en-US" altLang="zh-CN" dirty="0" smtClean="0">
              <a:latin typeface="+mn-ea"/>
            </a:endParaRPr>
          </a:p>
          <a:p>
            <a:pPr lvl="1"/>
            <a:r>
              <a:rPr lang="en-US" altLang="zh-CN" dirty="0"/>
              <a:t>Manufacturer ID</a:t>
            </a:r>
          </a:p>
          <a:p>
            <a:pPr lvl="1"/>
            <a:r>
              <a:rPr lang="en-US" altLang="zh-CN" dirty="0" smtClean="0"/>
              <a:t>Device </a:t>
            </a:r>
            <a:r>
              <a:rPr lang="en-US" altLang="zh-CN" dirty="0"/>
              <a:t>Type</a:t>
            </a:r>
          </a:p>
          <a:p>
            <a:pPr lvl="1"/>
            <a:r>
              <a:rPr lang="en-US" altLang="zh-CN" dirty="0" smtClean="0"/>
              <a:t>DD </a:t>
            </a:r>
            <a:r>
              <a:rPr lang="en-US" altLang="zh-CN" dirty="0"/>
              <a:t>Rev</a:t>
            </a:r>
          </a:p>
          <a:p>
            <a:pPr lvl="1"/>
            <a:r>
              <a:rPr lang="en-US" altLang="zh-CN" dirty="0" smtClean="0"/>
              <a:t>Device Rev</a:t>
            </a:r>
          </a:p>
          <a:p>
            <a:pPr lvl="1"/>
            <a:endParaRPr lang="en-US" altLang="zh-CN" dirty="0"/>
          </a:p>
          <a:p>
            <a:pPr lvl="1"/>
            <a:r>
              <a:rPr lang="en-US" altLang="zh-CN" dirty="0"/>
              <a:t>MANUFACTURER      0x1E6D11,</a:t>
            </a:r>
          </a:p>
          <a:p>
            <a:pPr lvl="1"/>
            <a:r>
              <a:rPr lang="en-US" altLang="zh-CN" dirty="0" smtClean="0"/>
              <a:t> </a:t>
            </a:r>
            <a:r>
              <a:rPr lang="en-US" altLang="zh-CN" dirty="0"/>
              <a:t>DEVICE_TYPE       0x00FF,</a:t>
            </a:r>
          </a:p>
          <a:p>
            <a:pPr lvl="1"/>
            <a:r>
              <a:rPr lang="en-US" altLang="zh-CN" dirty="0" smtClean="0"/>
              <a:t> </a:t>
            </a:r>
            <a:r>
              <a:rPr lang="en-US" altLang="zh-CN" dirty="0"/>
              <a:t>DEVICE_REVISION   5,</a:t>
            </a:r>
          </a:p>
          <a:p>
            <a:pPr lvl="1"/>
            <a:r>
              <a:rPr lang="en-US" altLang="zh-CN" dirty="0" smtClean="0"/>
              <a:t> </a:t>
            </a:r>
            <a:r>
              <a:rPr lang="en-US" altLang="zh-CN" dirty="0"/>
              <a:t>DD_REVISION       1</a:t>
            </a:r>
            <a:endParaRPr lang="en-US" altLang="zh-CN" dirty="0" smtClean="0"/>
          </a:p>
          <a:p>
            <a:pPr marL="255588" lvl="1" indent="0">
              <a:buNone/>
            </a:pPr>
            <a:endParaRPr lang="en-US" altLang="zh-CN" dirty="0" smtClean="0"/>
          </a:p>
          <a:p>
            <a:pPr marL="0" indent="0">
              <a:buNone/>
            </a:pPr>
            <a:endParaRPr lang="en-US" altLang="zh-CN" dirty="0" smtClean="0"/>
          </a:p>
          <a:p>
            <a:pPr lvl="2"/>
            <a:endParaRPr lang="en-US" altLang="zh-CN" dirty="0" smtClean="0"/>
          </a:p>
          <a:p>
            <a:pPr marL="255588" lvl="1" indent="0">
              <a:buNone/>
            </a:pPr>
            <a:endParaRPr lang="en-US" altLang="zh-CN" dirty="0"/>
          </a:p>
          <a:p>
            <a:pPr marL="255588" lvl="1" indent="0">
              <a:buNone/>
            </a:pPr>
            <a:endParaRPr lang="en-US" altLang="zh-CN" dirty="0"/>
          </a:p>
          <a:p>
            <a:pPr marL="255588" lvl="1" indent="0">
              <a:buNone/>
            </a:pPr>
            <a:endParaRPr lang="en-US" altLang="zh-CN" dirty="0" smtClean="0"/>
          </a:p>
          <a:p>
            <a:pPr marL="255588" lvl="1" indent="0">
              <a:buNone/>
            </a:pPr>
            <a:endParaRPr lang="en-US" altLang="zh-CN" dirty="0"/>
          </a:p>
          <a:p>
            <a:pPr marL="255588" lvl="1" indent="0">
              <a:buNone/>
            </a:pPr>
            <a:endParaRPr lang="en-US" altLang="zh-CN" dirty="0" smtClean="0"/>
          </a:p>
          <a:p>
            <a:pPr marL="255588" lvl="1" indent="0">
              <a:buNone/>
            </a:pPr>
            <a:endParaRPr lang="en-US" altLang="zh-CN" dirty="0" smtClean="0"/>
          </a:p>
          <a:p>
            <a:pPr marL="255588" lvl="1" indent="0">
              <a:buNone/>
            </a:pPr>
            <a:endParaRPr lang="en-US" altLang="zh-CN" dirty="0" smtClean="0"/>
          </a:p>
        </p:txBody>
      </p:sp>
    </p:spTree>
    <p:extLst>
      <p:ext uri="{BB962C8B-B14F-4D97-AF65-F5344CB8AC3E}">
        <p14:creationId xmlns:p14="http://schemas.microsoft.com/office/powerpoint/2010/main" val="2349979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 calcmode="lin" valueType="num">
                                      <p:cBhvr additive="base">
                                        <p:cTn id="37"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xEl>
                                              <p:pRg st="7" end="7"/>
                                            </p:txEl>
                                          </p:spTgt>
                                        </p:tgtEl>
                                        <p:attrNameLst>
                                          <p:attrName>style.visibility</p:attrName>
                                        </p:attrNameLst>
                                      </p:cBhvr>
                                      <p:to>
                                        <p:strVal val="visible"/>
                                      </p:to>
                                    </p:set>
                                    <p:anim calcmode="lin" valueType="num">
                                      <p:cBhvr additive="base">
                                        <p:cTn id="43"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
                                            <p:txEl>
                                              <p:pRg st="8" end="8"/>
                                            </p:txEl>
                                          </p:spTgt>
                                        </p:tgtEl>
                                        <p:attrNameLst>
                                          <p:attrName>style.visibility</p:attrName>
                                        </p:attrNameLst>
                                      </p:cBhvr>
                                      <p:to>
                                        <p:strVal val="visible"/>
                                      </p:to>
                                    </p:set>
                                    <p:anim calcmode="lin" valueType="num">
                                      <p:cBhvr additive="base">
                                        <p:cTn id="49"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7">
                                            <p:txEl>
                                              <p:pRg st="9" end="9"/>
                                            </p:txEl>
                                          </p:spTgt>
                                        </p:tgtEl>
                                        <p:attrNameLst>
                                          <p:attrName>style.visibility</p:attrName>
                                        </p:attrNameLst>
                                      </p:cBhvr>
                                      <p:to>
                                        <p:strVal val="visible"/>
                                      </p:to>
                                    </p:set>
                                    <p:anim calcmode="lin" valueType="num">
                                      <p:cBhvr additive="base">
                                        <p:cTn id="55"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Device Description—Guideline to Basic </a:t>
            </a:r>
            <a:r>
              <a:rPr lang="en-US" dirty="0" smtClean="0"/>
              <a:t>DD</a:t>
            </a:r>
            <a:r>
              <a:rPr lang="en-US" altLang="zh-CN" dirty="0" smtClean="0"/>
              <a:t>--.</a:t>
            </a:r>
            <a:r>
              <a:rPr lang="en-US" altLang="zh-CN" dirty="0" err="1" smtClean="0"/>
              <a:t>ddl</a:t>
            </a:r>
            <a:endParaRPr lang="en-US" altLang="zh-CN" dirty="0"/>
          </a:p>
        </p:txBody>
      </p:sp>
      <p:sp>
        <p:nvSpPr>
          <p:cNvPr id="3" name="Foliennummernplatzhalter 2"/>
          <p:cNvSpPr>
            <a:spLocks noGrp="1"/>
          </p:cNvSpPr>
          <p:nvPr>
            <p:ph type="sldNum" sz="quarter" idx="11"/>
          </p:nvPr>
        </p:nvSpPr>
        <p:spPr/>
        <p:txBody>
          <a:bodyPr/>
          <a:lstStyle/>
          <a:p>
            <a:fld id="{C92A5BE7-F7C7-4962-87DA-9D94C7457F71}" type="slidenum">
              <a:rPr lang="en-US" smtClean="0">
                <a:solidFill>
                  <a:srgbClr val="000000">
                    <a:tint val="75000"/>
                  </a:srgbClr>
                </a:solidFill>
              </a:rPr>
              <a:pPr/>
              <a:t>59</a:t>
            </a:fld>
            <a:endParaRPr lang="en-US">
              <a:solidFill>
                <a:srgbClr val="000000">
                  <a:tint val="75000"/>
                </a:srgbClr>
              </a:solidFill>
            </a:endParaRPr>
          </a:p>
        </p:txBody>
      </p:sp>
      <p:sp>
        <p:nvSpPr>
          <p:cNvPr id="7" name="内容占位符 6"/>
          <p:cNvSpPr>
            <a:spLocks noGrp="1"/>
          </p:cNvSpPr>
          <p:nvPr>
            <p:ph idx="1"/>
          </p:nvPr>
        </p:nvSpPr>
        <p:spPr/>
        <p:txBody>
          <a:bodyPr/>
          <a:lstStyle/>
          <a:p>
            <a:r>
              <a:rPr lang="zh-CN" altLang="en-US" dirty="0" smtClean="0">
                <a:latin typeface="+mn-ea"/>
              </a:rPr>
              <a:t>标准参数</a:t>
            </a:r>
            <a:endParaRPr lang="en-US" altLang="zh-CN" dirty="0" smtClean="0">
              <a:latin typeface="+mn-ea"/>
            </a:endParaRPr>
          </a:p>
          <a:p>
            <a:r>
              <a:rPr lang="zh-CN" altLang="en-US" dirty="0">
                <a:latin typeface="+mn-ea"/>
              </a:rPr>
              <a:t>直接从外部导</a:t>
            </a:r>
            <a:r>
              <a:rPr lang="zh-CN" altLang="en-US" dirty="0" smtClean="0">
                <a:latin typeface="+mn-ea"/>
              </a:rPr>
              <a:t>入</a:t>
            </a:r>
            <a:endParaRPr lang="en-US" altLang="zh-CN" dirty="0" smtClean="0">
              <a:latin typeface="+mn-ea"/>
            </a:endParaRPr>
          </a:p>
          <a:p>
            <a:endParaRPr lang="en-US" altLang="zh-CN" dirty="0">
              <a:latin typeface="+mn-ea"/>
            </a:endParaRPr>
          </a:p>
          <a:p>
            <a:endParaRPr lang="en-US" altLang="zh-CN" dirty="0" smtClean="0">
              <a:latin typeface="+mn-ea"/>
            </a:endParaRPr>
          </a:p>
          <a:p>
            <a:endParaRPr lang="en-US" altLang="zh-CN" dirty="0">
              <a:latin typeface="+mn-ea"/>
            </a:endParaRPr>
          </a:p>
          <a:p>
            <a:endParaRPr lang="en-US" altLang="zh-CN" dirty="0" smtClean="0">
              <a:latin typeface="+mn-ea"/>
            </a:endParaRPr>
          </a:p>
          <a:p>
            <a:endParaRPr lang="en-US" altLang="zh-CN" dirty="0">
              <a:latin typeface="+mn-ea"/>
            </a:endParaRPr>
          </a:p>
          <a:p>
            <a:endParaRPr lang="en-US" altLang="zh-CN" dirty="0" smtClean="0">
              <a:latin typeface="+mn-ea"/>
            </a:endParaRPr>
          </a:p>
          <a:p>
            <a:endParaRPr lang="en-US" altLang="zh-CN" dirty="0">
              <a:latin typeface="+mn-ea"/>
            </a:endParaRPr>
          </a:p>
          <a:p>
            <a:endParaRPr lang="en-US" altLang="zh-CN" dirty="0" smtClean="0">
              <a:latin typeface="+mn-ea"/>
            </a:endParaRPr>
          </a:p>
          <a:p>
            <a:pPr marL="0" indent="0">
              <a:buNone/>
            </a:pPr>
            <a:endParaRPr lang="en-US" altLang="zh-CN" dirty="0">
              <a:latin typeface="+mn-ea"/>
            </a:endParaRPr>
          </a:p>
          <a:p>
            <a:pPr marL="0" indent="0">
              <a:buNone/>
            </a:pPr>
            <a:endParaRPr lang="en-US" altLang="zh-CN" dirty="0">
              <a:latin typeface="+mn-ea"/>
            </a:endParaRPr>
          </a:p>
          <a:p>
            <a:r>
              <a:rPr lang="en-US" altLang="zh-CN" dirty="0">
                <a:latin typeface="+mn-ea"/>
              </a:rPr>
              <a:t>__FF </a:t>
            </a:r>
            <a:r>
              <a:rPr lang="zh-CN" altLang="en-US" dirty="0" smtClean="0">
                <a:latin typeface="+mn-ea"/>
              </a:rPr>
              <a:t>和 </a:t>
            </a:r>
            <a:r>
              <a:rPr lang="en-US" altLang="zh-CN" dirty="0" smtClean="0">
                <a:latin typeface="+mn-ea"/>
              </a:rPr>
              <a:t> </a:t>
            </a:r>
            <a:r>
              <a:rPr lang="en-US" altLang="zh-CN" dirty="0">
                <a:latin typeface="+mn-ea"/>
              </a:rPr>
              <a:t>__STD_PARM </a:t>
            </a:r>
            <a:r>
              <a:rPr lang="zh-CN" altLang="en-US" dirty="0" smtClean="0">
                <a:latin typeface="+mn-ea"/>
              </a:rPr>
              <a:t>   </a:t>
            </a:r>
            <a:r>
              <a:rPr lang="en-US" altLang="zh-CN" dirty="0" smtClean="0">
                <a:latin typeface="+mn-ea"/>
                <a:sym typeface="Wingdings" pitchFamily="2" charset="2"/>
              </a:rPr>
              <a:t> </a:t>
            </a:r>
            <a:r>
              <a:rPr lang="en-US" altLang="zh-CN" dirty="0" smtClean="0">
                <a:latin typeface="+mn-ea"/>
              </a:rPr>
              <a:t>  </a:t>
            </a:r>
            <a:r>
              <a:rPr lang="en-US" altLang="zh-CN" dirty="0" err="1" smtClean="0">
                <a:latin typeface="+mn-ea"/>
              </a:rPr>
              <a:t>std_defs.h</a:t>
            </a:r>
            <a:endParaRPr lang="en-US" altLang="zh-CN" dirty="0">
              <a:latin typeface="+mn-ea"/>
            </a:endParaRPr>
          </a:p>
          <a:p>
            <a:r>
              <a:rPr lang="en-US" altLang="zh-CN" dirty="0" smtClean="0">
                <a:latin typeface="+mn-ea"/>
              </a:rPr>
              <a:t> </a:t>
            </a:r>
            <a:r>
              <a:rPr lang="en-US" altLang="zh-CN" dirty="0" err="1">
                <a:latin typeface="+mn-ea"/>
              </a:rPr>
              <a:t>SFT_STD_PARM_dev_rev</a:t>
            </a:r>
            <a:r>
              <a:rPr lang="en-US" altLang="zh-CN" dirty="0">
                <a:latin typeface="+mn-ea"/>
              </a:rPr>
              <a:t> </a:t>
            </a:r>
            <a:r>
              <a:rPr lang="zh-CN" altLang="en-US" dirty="0" smtClean="0">
                <a:latin typeface="+mn-ea"/>
              </a:rPr>
              <a:t>和 </a:t>
            </a:r>
            <a:r>
              <a:rPr lang="en-US" altLang="zh-CN" dirty="0" err="1" smtClean="0">
                <a:latin typeface="+mn-ea"/>
              </a:rPr>
              <a:t>SFT_STD_PARM_dd_rev</a:t>
            </a:r>
            <a:r>
              <a:rPr lang="en-US" altLang="zh-CN" dirty="0" smtClean="0">
                <a:latin typeface="+mn-ea"/>
              </a:rPr>
              <a:t> </a:t>
            </a:r>
            <a:r>
              <a:rPr lang="en-US" altLang="zh-CN" dirty="0" smtClean="0">
                <a:latin typeface="+mn-ea"/>
                <a:sym typeface="Wingdings" pitchFamily="2" charset="2"/>
              </a:rPr>
              <a:t>   </a:t>
            </a:r>
            <a:r>
              <a:rPr lang="en-US" altLang="zh-CN" dirty="0" err="1" smtClean="0">
                <a:latin typeface="+mn-ea"/>
              </a:rPr>
              <a:t>rev_defs.h</a:t>
            </a:r>
            <a:endParaRPr lang="en-US" altLang="zh-CN" dirty="0">
              <a:latin typeface="+mn-ea"/>
            </a:endParaRPr>
          </a:p>
          <a:p>
            <a:endParaRPr lang="en-US" altLang="zh-CN" dirty="0" smtClean="0">
              <a:latin typeface="+mn-ea"/>
            </a:endParaRPr>
          </a:p>
          <a:p>
            <a:pPr marL="255588" lvl="1" indent="0">
              <a:buNone/>
            </a:pPr>
            <a:endParaRPr lang="en-US" altLang="zh-CN" dirty="0" smtClean="0"/>
          </a:p>
          <a:p>
            <a:pPr marL="0" indent="0">
              <a:buNone/>
            </a:pPr>
            <a:endParaRPr lang="en-US" altLang="zh-CN" dirty="0" smtClean="0"/>
          </a:p>
          <a:p>
            <a:pPr lvl="2"/>
            <a:endParaRPr lang="en-US" altLang="zh-CN" dirty="0" smtClean="0"/>
          </a:p>
          <a:p>
            <a:pPr marL="255588" lvl="1" indent="0">
              <a:buNone/>
            </a:pPr>
            <a:endParaRPr lang="en-US" altLang="zh-CN" dirty="0"/>
          </a:p>
          <a:p>
            <a:pPr marL="255588" lvl="1" indent="0">
              <a:buNone/>
            </a:pPr>
            <a:endParaRPr lang="en-US" altLang="zh-CN" dirty="0"/>
          </a:p>
          <a:p>
            <a:pPr marL="255588" lvl="1" indent="0">
              <a:buNone/>
            </a:pPr>
            <a:endParaRPr lang="en-US" altLang="zh-CN" dirty="0" smtClean="0"/>
          </a:p>
          <a:p>
            <a:pPr marL="255588" lvl="1" indent="0">
              <a:buNone/>
            </a:pPr>
            <a:endParaRPr lang="en-US" altLang="zh-CN" dirty="0"/>
          </a:p>
          <a:p>
            <a:pPr marL="255588" lvl="1" indent="0">
              <a:buNone/>
            </a:pPr>
            <a:endParaRPr lang="en-US" altLang="zh-CN" dirty="0" smtClean="0"/>
          </a:p>
          <a:p>
            <a:pPr marL="255588" lvl="1" indent="0">
              <a:buNone/>
            </a:pPr>
            <a:endParaRPr lang="en-US" altLang="zh-CN" dirty="0" smtClean="0"/>
          </a:p>
          <a:p>
            <a:pPr marL="255588" lvl="1" indent="0">
              <a:buNone/>
            </a:pPr>
            <a:endParaRPr lang="en-US" altLang="zh-CN" dirty="0" smtClean="0"/>
          </a:p>
        </p:txBody>
      </p:sp>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933" y="2006600"/>
            <a:ext cx="7453565" cy="2528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3938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12" end="12"/>
                                            </p:txEl>
                                          </p:spTgt>
                                        </p:tgtEl>
                                        <p:attrNameLst>
                                          <p:attrName>style.visibility</p:attrName>
                                        </p:attrNameLst>
                                      </p:cBhvr>
                                      <p:to>
                                        <p:strVal val="visible"/>
                                      </p:to>
                                    </p:set>
                                    <p:anim calcmode="lin" valueType="num">
                                      <p:cBhvr additive="base">
                                        <p:cTn id="25" dur="500" fill="hold"/>
                                        <p:tgtEl>
                                          <p:spTgt spid="7">
                                            <p:txEl>
                                              <p:pRg st="12" end="1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13" end="13"/>
                                            </p:txEl>
                                          </p:spTgt>
                                        </p:tgtEl>
                                        <p:attrNameLst>
                                          <p:attrName>style.visibility</p:attrName>
                                        </p:attrNameLst>
                                      </p:cBhvr>
                                      <p:to>
                                        <p:strVal val="visible"/>
                                      </p:to>
                                    </p:set>
                                    <p:anim calcmode="lin" valueType="num">
                                      <p:cBhvr additive="base">
                                        <p:cTn id="31" dur="500" fill="hold"/>
                                        <p:tgtEl>
                                          <p:spTgt spid="7">
                                            <p:txEl>
                                              <p:pRg st="13" end="1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FBK2 </a:t>
            </a:r>
            <a:r>
              <a:rPr lang="zh-CN" altLang="en-US" dirty="0" smtClean="0"/>
              <a:t>硬件架构</a:t>
            </a:r>
            <a:r>
              <a:rPr lang="en-US" altLang="zh-CN" dirty="0" smtClean="0"/>
              <a:t>-</a:t>
            </a:r>
            <a:r>
              <a:rPr lang="zh-CN" altLang="en-US" dirty="0" smtClean="0"/>
              <a:t>总线接口</a:t>
            </a:r>
            <a:endParaRPr lang="en-US" altLang="zh-CN" dirty="0"/>
          </a:p>
        </p:txBody>
      </p:sp>
      <p:sp>
        <p:nvSpPr>
          <p:cNvPr id="3" name="Foliennummernplatzhalter 2"/>
          <p:cNvSpPr>
            <a:spLocks noGrp="1"/>
          </p:cNvSpPr>
          <p:nvPr>
            <p:ph type="sldNum" sz="quarter" idx="11"/>
          </p:nvPr>
        </p:nvSpPr>
        <p:spPr/>
        <p:txBody>
          <a:bodyPr/>
          <a:lstStyle/>
          <a:p>
            <a:fld id="{C92A5BE7-F7C7-4962-87DA-9D94C7457F71}" type="slidenum">
              <a:rPr lang="en-US" smtClean="0">
                <a:solidFill>
                  <a:srgbClr val="000000">
                    <a:tint val="75000"/>
                  </a:srgbClr>
                </a:solidFill>
              </a:rPr>
              <a:pPr/>
              <a:t>6</a:t>
            </a:fld>
            <a:endParaRPr lang="en-US">
              <a:solidFill>
                <a:srgbClr val="000000">
                  <a:tint val="75000"/>
                </a:srgbClr>
              </a:solidFill>
            </a:endParaRPr>
          </a:p>
        </p:txBody>
      </p:sp>
      <p:sp>
        <p:nvSpPr>
          <p:cNvPr id="4" name="Inhaltsplatzhalter 3"/>
          <p:cNvSpPr>
            <a:spLocks noGrp="1"/>
          </p:cNvSpPr>
          <p:nvPr>
            <p:ph idx="1"/>
          </p:nvPr>
        </p:nvSpPr>
        <p:spPr/>
        <p:txBody>
          <a:bodyPr/>
          <a:lstStyle/>
          <a:p>
            <a:r>
              <a:rPr lang="zh-CN" altLang="en-US" dirty="0" smtClean="0"/>
              <a:t>总线接口</a:t>
            </a:r>
            <a:r>
              <a:rPr lang="en-US" altLang="zh-CN" dirty="0" smtClean="0"/>
              <a:t>(X2)</a:t>
            </a:r>
          </a:p>
          <a:p>
            <a:pPr>
              <a:buNone/>
            </a:pPr>
            <a:endParaRPr lang="de-DE" dirty="0"/>
          </a:p>
        </p:txBody>
      </p:sp>
      <p:graphicFrame>
        <p:nvGraphicFramePr>
          <p:cNvPr id="10" name="表格 9"/>
          <p:cNvGraphicFramePr>
            <a:graphicFrameLocks noGrp="1"/>
          </p:cNvGraphicFramePr>
          <p:nvPr/>
        </p:nvGraphicFramePr>
        <p:xfrm>
          <a:off x="1823720" y="1588452"/>
          <a:ext cx="5288279" cy="2983547"/>
        </p:xfrm>
        <a:graphic>
          <a:graphicData uri="http://schemas.openxmlformats.org/drawingml/2006/table">
            <a:tbl>
              <a:tblPr/>
              <a:tblGrid>
                <a:gridCol w="906907"/>
                <a:gridCol w="1905178"/>
                <a:gridCol w="2476194"/>
              </a:tblGrid>
              <a:tr h="523211">
                <a:tc>
                  <a:txBody>
                    <a:bodyPr/>
                    <a:lstStyle/>
                    <a:p>
                      <a:pPr algn="just">
                        <a:spcAft>
                          <a:spcPts val="0"/>
                        </a:spcAft>
                      </a:pPr>
                      <a:r>
                        <a:rPr lang="en-US" sz="2400" kern="100" dirty="0">
                          <a:latin typeface="Calibri"/>
                          <a:ea typeface="宋体"/>
                          <a:cs typeface="Times New Roman"/>
                        </a:rPr>
                        <a:t>Pin</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dirty="0">
                          <a:latin typeface="Calibri"/>
                          <a:ea typeface="宋体"/>
                          <a:cs typeface="Times New Roman"/>
                        </a:rPr>
                        <a:t>Signal Name</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2400" kern="100" dirty="0">
                          <a:latin typeface="Calibri"/>
                          <a:ea typeface="宋体"/>
                          <a:cs typeface="Times New Roman"/>
                        </a:rPr>
                        <a:t>描述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23211">
                <a:tc>
                  <a:txBody>
                    <a:bodyPr/>
                    <a:lstStyle/>
                    <a:p>
                      <a:pPr algn="just">
                        <a:spcAft>
                          <a:spcPts val="0"/>
                        </a:spcAft>
                      </a:pPr>
                      <a:r>
                        <a:rPr lang="en-US" sz="2400" kern="100" dirty="0">
                          <a:latin typeface="Calibri"/>
                          <a:ea typeface="宋体"/>
                          <a:cs typeface="Times New Roman"/>
                        </a:rPr>
                        <a:t>1</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dirty="0">
                          <a:latin typeface="Calibri"/>
                          <a:ea typeface="宋体"/>
                          <a:cs typeface="Times New Roman"/>
                        </a:rPr>
                        <a:t>FB_P</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dirty="0">
                          <a:latin typeface="Calibri"/>
                          <a:ea typeface="宋体"/>
                          <a:cs typeface="Times New Roman"/>
                        </a:rPr>
                        <a:t>IEC H1 </a:t>
                      </a:r>
                      <a:r>
                        <a:rPr lang="zh-CN" sz="2400" kern="100" dirty="0">
                          <a:latin typeface="Calibri"/>
                          <a:ea typeface="宋体"/>
                          <a:cs typeface="Times New Roman"/>
                        </a:rPr>
                        <a:t>总线网络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23211">
                <a:tc>
                  <a:txBody>
                    <a:bodyPr/>
                    <a:lstStyle/>
                    <a:p>
                      <a:pPr algn="just">
                        <a:spcAft>
                          <a:spcPts val="0"/>
                        </a:spcAft>
                      </a:pPr>
                      <a:r>
                        <a:rPr lang="en-US" sz="2400" kern="100">
                          <a:latin typeface="Calibri"/>
                          <a:ea typeface="宋体"/>
                          <a:cs typeface="Times New Roman"/>
                        </a:rPr>
                        <a:t>2</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latin typeface="Calibri"/>
                          <a:ea typeface="宋体"/>
                          <a:cs typeface="Times New Roman"/>
                        </a:rPr>
                        <a:t>FB_N</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dirty="0">
                          <a:latin typeface="Calibri"/>
                          <a:ea typeface="宋体"/>
                          <a:cs typeface="Times New Roman"/>
                        </a:rPr>
                        <a:t>IEC H1 </a:t>
                      </a:r>
                      <a:r>
                        <a:rPr lang="zh-CN" sz="2400" kern="100" dirty="0">
                          <a:latin typeface="Calibri"/>
                          <a:ea typeface="宋体"/>
                          <a:cs typeface="Times New Roman"/>
                        </a:rPr>
                        <a:t>总线网络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7022">
                <a:tc>
                  <a:txBody>
                    <a:bodyPr/>
                    <a:lstStyle/>
                    <a:p>
                      <a:pPr algn="just">
                        <a:spcAft>
                          <a:spcPts val="0"/>
                        </a:spcAft>
                      </a:pPr>
                      <a:r>
                        <a:rPr lang="en-US" sz="2400" kern="100" dirty="0">
                          <a:latin typeface="Calibri"/>
                          <a:ea typeface="宋体"/>
                          <a:cs typeface="Times New Roman"/>
                        </a:rPr>
                        <a:t>3</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a:latin typeface="Calibri"/>
                          <a:ea typeface="宋体"/>
                          <a:cs typeface="Times New Roman"/>
                        </a:rPr>
                        <a:t>nc</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dirty="0">
                          <a:latin typeface="Calibri"/>
                          <a:ea typeface="宋体"/>
                          <a:cs typeface="Times New Roman"/>
                        </a:rPr>
                        <a:t>--</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86892">
                <a:tc>
                  <a:txBody>
                    <a:bodyPr/>
                    <a:lstStyle/>
                    <a:p>
                      <a:pPr algn="just">
                        <a:spcAft>
                          <a:spcPts val="0"/>
                        </a:spcAft>
                      </a:pPr>
                      <a:r>
                        <a:rPr lang="en-US" sz="2400" kern="100">
                          <a:latin typeface="Calibri"/>
                          <a:ea typeface="宋体"/>
                          <a:cs typeface="Times New Roman"/>
                        </a:rPr>
                        <a:t>4</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dirty="0" err="1">
                          <a:latin typeface="Calibri"/>
                          <a:ea typeface="宋体"/>
                          <a:cs typeface="Times New Roman"/>
                        </a:rPr>
                        <a:t>nc</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400" kern="100" dirty="0">
                          <a:latin typeface="Calibri"/>
                          <a:ea typeface="宋体"/>
                          <a:cs typeface="Times New Roman"/>
                        </a:rPr>
                        <a:t>--</a:t>
                      </a:r>
                      <a:endParaRPr lang="zh-CN" sz="2400" kern="100" dirty="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5841"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p:txBody>
      </p:sp>
    </p:spTree>
    <p:extLst>
      <p:ext uri="{BB962C8B-B14F-4D97-AF65-F5344CB8AC3E}">
        <p14:creationId xmlns:p14="http://schemas.microsoft.com/office/powerpoint/2010/main" val="260373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Device Description—Guideline to Basic </a:t>
            </a:r>
            <a:r>
              <a:rPr lang="en-US" dirty="0" smtClean="0"/>
              <a:t>DD</a:t>
            </a:r>
            <a:r>
              <a:rPr lang="en-US" altLang="zh-CN" dirty="0" smtClean="0"/>
              <a:t>--.</a:t>
            </a:r>
            <a:r>
              <a:rPr lang="en-US" altLang="zh-CN" dirty="0" err="1" smtClean="0"/>
              <a:t>ddl</a:t>
            </a:r>
            <a:endParaRPr lang="en-US" altLang="zh-CN" dirty="0"/>
          </a:p>
        </p:txBody>
      </p:sp>
      <p:sp>
        <p:nvSpPr>
          <p:cNvPr id="3" name="Foliennummernplatzhalter 2"/>
          <p:cNvSpPr>
            <a:spLocks noGrp="1"/>
          </p:cNvSpPr>
          <p:nvPr>
            <p:ph type="sldNum" sz="quarter" idx="11"/>
          </p:nvPr>
        </p:nvSpPr>
        <p:spPr/>
        <p:txBody>
          <a:bodyPr/>
          <a:lstStyle/>
          <a:p>
            <a:fld id="{C92A5BE7-F7C7-4962-87DA-9D94C7457F71}" type="slidenum">
              <a:rPr lang="en-US" smtClean="0">
                <a:solidFill>
                  <a:srgbClr val="000000">
                    <a:tint val="75000"/>
                  </a:srgbClr>
                </a:solidFill>
              </a:rPr>
              <a:pPr/>
              <a:t>60</a:t>
            </a:fld>
            <a:endParaRPr lang="en-US">
              <a:solidFill>
                <a:srgbClr val="000000">
                  <a:tint val="75000"/>
                </a:srgbClr>
              </a:solidFill>
            </a:endParaRPr>
          </a:p>
        </p:txBody>
      </p:sp>
      <p:sp>
        <p:nvSpPr>
          <p:cNvPr id="7" name="内容占位符 6"/>
          <p:cNvSpPr>
            <a:spLocks noGrp="1"/>
          </p:cNvSpPr>
          <p:nvPr>
            <p:ph idx="1"/>
          </p:nvPr>
        </p:nvSpPr>
        <p:spPr/>
        <p:txBody>
          <a:bodyPr/>
          <a:lstStyle/>
          <a:p>
            <a:r>
              <a:rPr lang="zh-CN" altLang="en-US" dirty="0" smtClean="0">
                <a:latin typeface="+mn-ea"/>
              </a:rPr>
              <a:t>标准参数</a:t>
            </a:r>
            <a:r>
              <a:rPr lang="zh-CN" altLang="en-US" dirty="0">
                <a:latin typeface="+mn-ea"/>
              </a:rPr>
              <a:t>可</a:t>
            </a:r>
            <a:r>
              <a:rPr lang="zh-CN" altLang="en-US" dirty="0" smtClean="0">
                <a:latin typeface="+mn-ea"/>
              </a:rPr>
              <a:t>以</a:t>
            </a:r>
            <a:r>
              <a:rPr lang="zh-CN" altLang="en-US" dirty="0">
                <a:latin typeface="+mn-ea"/>
              </a:rPr>
              <a:t>重</a:t>
            </a:r>
            <a:r>
              <a:rPr lang="zh-CN" altLang="en-US" dirty="0" smtClean="0">
                <a:latin typeface="+mn-ea"/>
              </a:rPr>
              <a:t>新</a:t>
            </a:r>
            <a:r>
              <a:rPr lang="zh-CN" altLang="en-US" dirty="0">
                <a:latin typeface="+mn-ea"/>
              </a:rPr>
              <a:t>定</a:t>
            </a:r>
            <a:r>
              <a:rPr lang="zh-CN" altLang="en-US" dirty="0" smtClean="0">
                <a:latin typeface="+mn-ea"/>
              </a:rPr>
              <a:t>义</a:t>
            </a:r>
            <a:endParaRPr lang="en-US" altLang="zh-CN" dirty="0" smtClean="0">
              <a:latin typeface="+mn-ea"/>
            </a:endParaRPr>
          </a:p>
          <a:p>
            <a:r>
              <a:rPr lang="en-US" altLang="zh-CN" dirty="0" err="1" smtClean="0">
                <a:latin typeface="+mn-ea"/>
              </a:rPr>
              <a:t>Manifacturer</a:t>
            </a:r>
            <a:r>
              <a:rPr lang="en-US" altLang="zh-CN" dirty="0" smtClean="0">
                <a:latin typeface="+mn-ea"/>
              </a:rPr>
              <a:t> ID </a:t>
            </a:r>
            <a:r>
              <a:rPr lang="zh-CN" altLang="en-US" dirty="0" smtClean="0">
                <a:latin typeface="+mn-ea"/>
              </a:rPr>
              <a:t>和</a:t>
            </a:r>
            <a:r>
              <a:rPr lang="en-US" altLang="zh-CN" dirty="0" smtClean="0">
                <a:latin typeface="+mn-ea"/>
              </a:rPr>
              <a:t>Device Type</a:t>
            </a:r>
            <a:r>
              <a:rPr lang="zh-CN" altLang="en-US" dirty="0">
                <a:latin typeface="+mn-ea"/>
              </a:rPr>
              <a:t>必须重新定义</a:t>
            </a:r>
            <a:r>
              <a:rPr lang="zh-CN" altLang="en-US" dirty="0" smtClean="0">
                <a:latin typeface="+mn-ea"/>
              </a:rPr>
              <a:t>的</a:t>
            </a:r>
            <a:endParaRPr lang="en-US" altLang="zh-CN" dirty="0" smtClean="0">
              <a:latin typeface="+mn-ea"/>
            </a:endParaRPr>
          </a:p>
          <a:p>
            <a:r>
              <a:rPr lang="en-US" altLang="zh-CN" dirty="0" err="1" smtClean="0">
                <a:latin typeface="+mn-ea"/>
              </a:rPr>
              <a:t>Softing</a:t>
            </a:r>
            <a:r>
              <a:rPr lang="en-US" altLang="zh-CN" dirty="0" smtClean="0">
                <a:latin typeface="+mn-ea"/>
              </a:rPr>
              <a:t> </a:t>
            </a:r>
            <a:r>
              <a:rPr lang="zh-CN" altLang="en-US" dirty="0">
                <a:latin typeface="+mn-ea"/>
              </a:rPr>
              <a:t>模</a:t>
            </a:r>
            <a:r>
              <a:rPr lang="zh-CN" altLang="en-US" dirty="0" smtClean="0">
                <a:latin typeface="+mn-ea"/>
              </a:rPr>
              <a:t>板</a:t>
            </a:r>
            <a:endParaRPr lang="en-US" altLang="zh-CN" dirty="0" smtClean="0">
              <a:latin typeface="+mn-ea"/>
            </a:endParaRPr>
          </a:p>
          <a:p>
            <a:pPr marL="0" indent="0">
              <a:buNone/>
            </a:pPr>
            <a:r>
              <a:rPr lang="en-US" altLang="zh-CN" dirty="0">
                <a:latin typeface="+mn-ea"/>
              </a:rPr>
              <a:t>	</a:t>
            </a:r>
            <a:endParaRPr lang="en-US" altLang="zh-CN" dirty="0" smtClean="0"/>
          </a:p>
          <a:p>
            <a:pPr marL="0" indent="0">
              <a:buNone/>
            </a:pPr>
            <a:endParaRPr lang="en-US" altLang="zh-CN" dirty="0" smtClean="0"/>
          </a:p>
          <a:p>
            <a:pPr lvl="2"/>
            <a:endParaRPr lang="en-US" altLang="zh-CN" dirty="0" smtClean="0"/>
          </a:p>
          <a:p>
            <a:pPr marL="255588" lvl="1" indent="0">
              <a:buNone/>
            </a:pPr>
            <a:endParaRPr lang="en-US" altLang="zh-CN" dirty="0"/>
          </a:p>
          <a:p>
            <a:pPr marL="255588" lvl="1" indent="0">
              <a:buNone/>
            </a:pPr>
            <a:endParaRPr lang="en-US" altLang="zh-CN" dirty="0"/>
          </a:p>
          <a:p>
            <a:pPr marL="255588" lvl="1" indent="0">
              <a:buNone/>
            </a:pPr>
            <a:endParaRPr lang="en-US" altLang="zh-CN" dirty="0" smtClean="0"/>
          </a:p>
          <a:p>
            <a:pPr marL="255588" lvl="1" indent="0">
              <a:buNone/>
            </a:pPr>
            <a:endParaRPr lang="en-US" altLang="zh-CN" dirty="0"/>
          </a:p>
          <a:p>
            <a:pPr marL="255588" lvl="1" indent="0">
              <a:buNone/>
            </a:pPr>
            <a:endParaRPr lang="en-US" altLang="zh-CN" dirty="0" smtClean="0"/>
          </a:p>
          <a:p>
            <a:pPr marL="255588" lvl="1" indent="0">
              <a:buNone/>
            </a:pPr>
            <a:endParaRPr lang="en-US" altLang="zh-CN" dirty="0" smtClean="0"/>
          </a:p>
          <a:p>
            <a:pPr marL="255588" lvl="1" indent="0">
              <a:buNone/>
            </a:pPr>
            <a:endParaRPr lang="en-US" altLang="zh-CN" dirty="0" smtClean="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0724" y="1774824"/>
            <a:ext cx="5428633" cy="508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3938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050"/>
                                        </p:tgtEl>
                                        <p:attrNameLst>
                                          <p:attrName>style.visibility</p:attrName>
                                        </p:attrNameLst>
                                      </p:cBhvr>
                                      <p:to>
                                        <p:strVal val="visible"/>
                                      </p:to>
                                    </p:set>
                                    <p:anim calcmode="lin" valueType="num">
                                      <p:cBhvr additive="base">
                                        <p:cTn id="25" dur="500" fill="hold"/>
                                        <p:tgtEl>
                                          <p:spTgt spid="2050"/>
                                        </p:tgtEl>
                                        <p:attrNameLst>
                                          <p:attrName>ppt_x</p:attrName>
                                        </p:attrNameLst>
                                      </p:cBhvr>
                                      <p:tavLst>
                                        <p:tav tm="0">
                                          <p:val>
                                            <p:strVal val="#ppt_x"/>
                                          </p:val>
                                        </p:tav>
                                        <p:tav tm="100000">
                                          <p:val>
                                            <p:strVal val="#ppt_x"/>
                                          </p:val>
                                        </p:tav>
                                      </p:tavLst>
                                    </p:anim>
                                    <p:anim calcmode="lin" valueType="num">
                                      <p:cBhvr additive="base">
                                        <p:cTn id="26"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Device Description—Guideline to Basic </a:t>
            </a:r>
            <a:r>
              <a:rPr lang="en-US" dirty="0" smtClean="0"/>
              <a:t>DD</a:t>
            </a:r>
            <a:r>
              <a:rPr lang="en-US" altLang="zh-CN" dirty="0" smtClean="0"/>
              <a:t>--.</a:t>
            </a:r>
            <a:r>
              <a:rPr lang="en-US" altLang="zh-CN" dirty="0" err="1" smtClean="0"/>
              <a:t>ddl</a:t>
            </a:r>
            <a:endParaRPr lang="en-US" altLang="zh-CN" dirty="0"/>
          </a:p>
        </p:txBody>
      </p:sp>
      <p:sp>
        <p:nvSpPr>
          <p:cNvPr id="3" name="Foliennummernplatzhalter 2"/>
          <p:cNvSpPr>
            <a:spLocks noGrp="1"/>
          </p:cNvSpPr>
          <p:nvPr>
            <p:ph type="sldNum" sz="quarter" idx="11"/>
          </p:nvPr>
        </p:nvSpPr>
        <p:spPr/>
        <p:txBody>
          <a:bodyPr/>
          <a:lstStyle/>
          <a:p>
            <a:fld id="{C92A5BE7-F7C7-4962-87DA-9D94C7457F71}" type="slidenum">
              <a:rPr lang="en-US" smtClean="0">
                <a:solidFill>
                  <a:srgbClr val="000000">
                    <a:tint val="75000"/>
                  </a:srgbClr>
                </a:solidFill>
              </a:rPr>
              <a:pPr/>
              <a:t>61</a:t>
            </a:fld>
            <a:endParaRPr lang="en-US">
              <a:solidFill>
                <a:srgbClr val="000000">
                  <a:tint val="75000"/>
                </a:srgbClr>
              </a:solidFill>
            </a:endParaRPr>
          </a:p>
        </p:txBody>
      </p:sp>
      <p:sp>
        <p:nvSpPr>
          <p:cNvPr id="7" name="内容占位符 6"/>
          <p:cNvSpPr>
            <a:spLocks noGrp="1"/>
          </p:cNvSpPr>
          <p:nvPr>
            <p:ph idx="1"/>
          </p:nvPr>
        </p:nvSpPr>
        <p:spPr/>
        <p:txBody>
          <a:bodyPr/>
          <a:lstStyle/>
          <a:p>
            <a:r>
              <a:rPr lang="zh-CN" altLang="en-US" dirty="0">
                <a:latin typeface="+mn-ea"/>
              </a:rPr>
              <a:t>参数个</a:t>
            </a:r>
            <a:r>
              <a:rPr lang="zh-CN" altLang="en-US" dirty="0" smtClean="0">
                <a:latin typeface="+mn-ea"/>
              </a:rPr>
              <a:t>别属性的重新定义</a:t>
            </a:r>
            <a:endParaRPr lang="en-US" altLang="zh-CN" dirty="0" smtClean="0">
              <a:latin typeface="+mn-ea"/>
            </a:endParaRPr>
          </a:p>
          <a:p>
            <a:pPr lvl="1"/>
            <a:r>
              <a:rPr lang="zh-CN" altLang="en-US" dirty="0" smtClean="0">
                <a:latin typeface="+mn-ea"/>
              </a:rPr>
              <a:t>可以对参数的某个属性重新定义</a:t>
            </a:r>
            <a:r>
              <a:rPr lang="en-US" altLang="zh-CN" dirty="0" smtClean="0">
                <a:latin typeface="+mn-ea"/>
              </a:rPr>
              <a:t>,</a:t>
            </a:r>
            <a:r>
              <a:rPr lang="zh-CN" altLang="en-US" dirty="0" smtClean="0">
                <a:latin typeface="+mn-ea"/>
              </a:rPr>
              <a:t>比如</a:t>
            </a:r>
            <a:r>
              <a:rPr lang="en-US" altLang="zh-CN" dirty="0" smtClean="0">
                <a:latin typeface="+mn-ea"/>
              </a:rPr>
              <a:t>LABEL\HELP</a:t>
            </a:r>
            <a:r>
              <a:rPr lang="zh-CN" altLang="en-US" dirty="0" smtClean="0">
                <a:latin typeface="+mn-ea"/>
              </a:rPr>
              <a:t>等</a:t>
            </a:r>
            <a:endParaRPr lang="en-US" altLang="zh-CN" dirty="0" smtClean="0"/>
          </a:p>
          <a:p>
            <a:pPr marL="0" indent="0">
              <a:buNone/>
            </a:pPr>
            <a:endParaRPr lang="en-US" altLang="zh-CN" dirty="0" smtClean="0"/>
          </a:p>
          <a:p>
            <a:pPr lvl="2"/>
            <a:endParaRPr lang="en-US" altLang="zh-CN" dirty="0" smtClean="0"/>
          </a:p>
          <a:p>
            <a:pPr marL="255588" lvl="1" indent="0">
              <a:buNone/>
            </a:pPr>
            <a:endParaRPr lang="en-US" altLang="zh-CN" dirty="0"/>
          </a:p>
          <a:p>
            <a:pPr marL="255588" lvl="1" indent="0">
              <a:buNone/>
            </a:pPr>
            <a:endParaRPr lang="en-US" altLang="zh-CN" dirty="0"/>
          </a:p>
          <a:p>
            <a:pPr marL="255588" lvl="1" indent="0">
              <a:buNone/>
            </a:pPr>
            <a:endParaRPr lang="en-US" altLang="zh-CN" dirty="0" smtClean="0"/>
          </a:p>
          <a:p>
            <a:pPr marL="255588" lvl="1" indent="0">
              <a:buNone/>
            </a:pPr>
            <a:endParaRPr lang="en-US" altLang="zh-CN" dirty="0"/>
          </a:p>
          <a:p>
            <a:pPr marL="255588" lvl="1" indent="0">
              <a:buNone/>
            </a:pPr>
            <a:endParaRPr lang="en-US" altLang="zh-CN" dirty="0" smtClean="0"/>
          </a:p>
          <a:p>
            <a:pPr marL="255588" lvl="1" indent="0">
              <a:buNone/>
            </a:pPr>
            <a:endParaRPr lang="en-US" altLang="zh-CN" dirty="0" smtClean="0"/>
          </a:p>
          <a:p>
            <a:pPr marL="255588" lvl="1" indent="0">
              <a:buNone/>
            </a:pPr>
            <a:endParaRPr lang="en-US" altLang="zh-CN" dirty="0" smtClean="0"/>
          </a:p>
          <a:p>
            <a:pPr marL="255588" lvl="1" indent="0">
              <a:buNone/>
            </a:pPr>
            <a:endParaRPr lang="en-US" altLang="zh-CN" dirty="0"/>
          </a:p>
          <a:p>
            <a:pPr marL="255588" lvl="1" indent="0">
              <a:buNone/>
            </a:pPr>
            <a:endParaRPr lang="en-US" altLang="zh-CN" dirty="0" smtClean="0"/>
          </a:p>
          <a:p>
            <a:pPr marL="255588" lvl="1" indent="0">
              <a:buNone/>
            </a:pPr>
            <a:endParaRPr lang="en-US" altLang="zh-CN" dirty="0"/>
          </a:p>
          <a:p>
            <a:pPr marL="255588" lvl="1" indent="0">
              <a:buNone/>
            </a:pPr>
            <a:endParaRPr lang="en-US" altLang="zh-CN" dirty="0" smtClean="0"/>
          </a:p>
          <a:p>
            <a:r>
              <a:rPr lang="en-US" altLang="zh-CN" dirty="0" smtClean="0">
                <a:latin typeface="+mn-ea"/>
              </a:rPr>
              <a:t>TB</a:t>
            </a:r>
            <a:r>
              <a:rPr lang="zh-CN" altLang="en-US" dirty="0">
                <a:latin typeface="+mn-ea"/>
              </a:rPr>
              <a:t>中所有的标准参数都要从外部导</a:t>
            </a:r>
            <a:r>
              <a:rPr lang="zh-CN" altLang="en-US" dirty="0" smtClean="0">
                <a:latin typeface="+mn-ea"/>
              </a:rPr>
              <a:t>入</a:t>
            </a:r>
            <a:r>
              <a:rPr lang="en-US" altLang="zh-CN" dirty="0" smtClean="0"/>
              <a:t>  </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725" y="1792288"/>
            <a:ext cx="6457950" cy="271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3938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074"/>
                                        </p:tgtEl>
                                        <p:attrNameLst>
                                          <p:attrName>style.visibility</p:attrName>
                                        </p:attrNameLst>
                                      </p:cBhvr>
                                      <p:to>
                                        <p:strVal val="visible"/>
                                      </p:to>
                                    </p:set>
                                    <p:anim calcmode="lin" valueType="num">
                                      <p:cBhvr additive="base">
                                        <p:cTn id="19" dur="500" fill="hold"/>
                                        <p:tgtEl>
                                          <p:spTgt spid="3074"/>
                                        </p:tgtEl>
                                        <p:attrNameLst>
                                          <p:attrName>ppt_x</p:attrName>
                                        </p:attrNameLst>
                                      </p:cBhvr>
                                      <p:tavLst>
                                        <p:tav tm="0">
                                          <p:val>
                                            <p:strVal val="#ppt_x"/>
                                          </p:val>
                                        </p:tav>
                                        <p:tav tm="100000">
                                          <p:val>
                                            <p:strVal val="#ppt_x"/>
                                          </p:val>
                                        </p:tav>
                                      </p:tavLst>
                                    </p:anim>
                                    <p:anim calcmode="lin" valueType="num">
                                      <p:cBhvr additive="base">
                                        <p:cTn id="20"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15" end="15"/>
                                            </p:txEl>
                                          </p:spTgt>
                                        </p:tgtEl>
                                        <p:attrNameLst>
                                          <p:attrName>style.visibility</p:attrName>
                                        </p:attrNameLst>
                                      </p:cBhvr>
                                      <p:to>
                                        <p:strVal val="visible"/>
                                      </p:to>
                                    </p:set>
                                    <p:anim calcmode="lin" valueType="num">
                                      <p:cBhvr additive="base">
                                        <p:cTn id="25" dur="500" fill="hold"/>
                                        <p:tgtEl>
                                          <p:spTgt spid="7">
                                            <p:txEl>
                                              <p:pRg st="15" end="1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Device Description—Guideline to Basic </a:t>
            </a:r>
            <a:r>
              <a:rPr lang="en-US" dirty="0" smtClean="0"/>
              <a:t>DD</a:t>
            </a:r>
            <a:r>
              <a:rPr lang="en-US" altLang="zh-CN" dirty="0" smtClean="0"/>
              <a:t>--.</a:t>
            </a:r>
            <a:r>
              <a:rPr lang="en-US" altLang="zh-CN" dirty="0" err="1" smtClean="0"/>
              <a:t>ddl</a:t>
            </a:r>
            <a:endParaRPr lang="en-US" altLang="zh-CN" dirty="0"/>
          </a:p>
        </p:txBody>
      </p:sp>
      <p:sp>
        <p:nvSpPr>
          <p:cNvPr id="3" name="Foliennummernplatzhalter 2"/>
          <p:cNvSpPr>
            <a:spLocks noGrp="1"/>
          </p:cNvSpPr>
          <p:nvPr>
            <p:ph type="sldNum" sz="quarter" idx="11"/>
          </p:nvPr>
        </p:nvSpPr>
        <p:spPr/>
        <p:txBody>
          <a:bodyPr/>
          <a:lstStyle/>
          <a:p>
            <a:fld id="{C92A5BE7-F7C7-4962-87DA-9D94C7457F71}" type="slidenum">
              <a:rPr lang="en-US" smtClean="0">
                <a:solidFill>
                  <a:srgbClr val="000000">
                    <a:tint val="75000"/>
                  </a:srgbClr>
                </a:solidFill>
              </a:rPr>
              <a:pPr/>
              <a:t>62</a:t>
            </a:fld>
            <a:endParaRPr lang="en-US">
              <a:solidFill>
                <a:srgbClr val="000000">
                  <a:tint val="75000"/>
                </a:srgbClr>
              </a:solidFill>
            </a:endParaRPr>
          </a:p>
        </p:txBody>
      </p:sp>
      <p:sp>
        <p:nvSpPr>
          <p:cNvPr id="7" name="内容占位符 6"/>
          <p:cNvSpPr>
            <a:spLocks noGrp="1"/>
          </p:cNvSpPr>
          <p:nvPr>
            <p:ph idx="1"/>
          </p:nvPr>
        </p:nvSpPr>
        <p:spPr/>
        <p:txBody>
          <a:bodyPr/>
          <a:lstStyle/>
          <a:p>
            <a:r>
              <a:rPr lang="en-US" altLang="zh-CN" dirty="0" smtClean="0">
                <a:latin typeface="+mn-ea"/>
              </a:rPr>
              <a:t>Resource Block</a:t>
            </a:r>
          </a:p>
          <a:p>
            <a:r>
              <a:rPr lang="en-US" altLang="zh-CN" dirty="0" smtClean="0">
                <a:latin typeface="+mn-ea"/>
              </a:rPr>
              <a:t>Resource Block </a:t>
            </a:r>
            <a:r>
              <a:rPr lang="zh-CN" altLang="en-US" dirty="0">
                <a:latin typeface="+mn-ea"/>
              </a:rPr>
              <a:t>必须</a:t>
            </a:r>
            <a:r>
              <a:rPr lang="zh-CN" altLang="en-US" dirty="0" smtClean="0">
                <a:latin typeface="+mn-ea"/>
              </a:rPr>
              <a:t>从外部导入</a:t>
            </a:r>
            <a:endParaRPr lang="en-US" altLang="zh-CN" dirty="0" smtClean="0">
              <a:latin typeface="+mn-ea"/>
            </a:endParaRPr>
          </a:p>
          <a:p>
            <a:pPr lvl="1"/>
            <a:r>
              <a:rPr lang="en-US" altLang="zh-CN" dirty="0">
                <a:latin typeface="+mn-ea"/>
              </a:rPr>
              <a:t>IMPORT MANUFACTURER     __FF,</a:t>
            </a:r>
          </a:p>
          <a:p>
            <a:pPr lvl="1"/>
            <a:r>
              <a:rPr lang="en-US" altLang="zh-CN" dirty="0">
                <a:latin typeface="+mn-ea"/>
              </a:rPr>
              <a:t>DEVICE_TYPE     </a:t>
            </a:r>
            <a:r>
              <a:rPr lang="en-US" altLang="zh-CN" dirty="0" smtClean="0">
                <a:latin typeface="+mn-ea"/>
              </a:rPr>
              <a:t>	      </a:t>
            </a:r>
            <a:r>
              <a:rPr lang="en-US" altLang="zh-CN" dirty="0">
                <a:latin typeface="+mn-ea"/>
              </a:rPr>
              <a:t>__RES_BLOCK_2,</a:t>
            </a:r>
          </a:p>
          <a:p>
            <a:pPr lvl="1"/>
            <a:r>
              <a:rPr lang="en-US" altLang="zh-CN" dirty="0">
                <a:latin typeface="+mn-ea"/>
              </a:rPr>
              <a:t>DEVICE_REVISION  </a:t>
            </a:r>
            <a:r>
              <a:rPr lang="en-US" altLang="zh-CN" dirty="0" smtClean="0">
                <a:latin typeface="+mn-ea"/>
              </a:rPr>
              <a:t>	     SFT_RES_BLOCK_2_dev_rev</a:t>
            </a:r>
            <a:r>
              <a:rPr lang="en-US" altLang="zh-CN" dirty="0">
                <a:latin typeface="+mn-ea"/>
              </a:rPr>
              <a:t>,</a:t>
            </a:r>
          </a:p>
          <a:p>
            <a:pPr lvl="1"/>
            <a:r>
              <a:rPr lang="en-US" altLang="zh-CN" dirty="0">
                <a:latin typeface="+mn-ea"/>
              </a:rPr>
              <a:t>DD_REVISION      </a:t>
            </a:r>
            <a:r>
              <a:rPr lang="en-US" altLang="zh-CN" dirty="0" smtClean="0">
                <a:latin typeface="+mn-ea"/>
              </a:rPr>
              <a:t>	     SFT_RES_BLOCK_2_dd_rev</a:t>
            </a:r>
          </a:p>
          <a:p>
            <a:pPr lvl="1"/>
            <a:endParaRPr lang="en-US" altLang="zh-CN" dirty="0">
              <a:latin typeface="+mn-ea"/>
            </a:endParaRPr>
          </a:p>
          <a:p>
            <a:r>
              <a:rPr lang="en-US" altLang="zh-CN" dirty="0" smtClean="0">
                <a:latin typeface="+mn-ea"/>
              </a:rPr>
              <a:t>Enhancement Resource Block </a:t>
            </a:r>
            <a:r>
              <a:rPr lang="zh-CN" altLang="en-US" dirty="0" smtClean="0">
                <a:latin typeface="+mn-ea"/>
              </a:rPr>
              <a:t>是在 </a:t>
            </a:r>
            <a:r>
              <a:rPr lang="en-US" altLang="zh-CN" dirty="0" smtClean="0">
                <a:latin typeface="+mn-ea"/>
              </a:rPr>
              <a:t>Resource Block</a:t>
            </a:r>
            <a:r>
              <a:rPr lang="zh-CN" altLang="en-US" dirty="0" smtClean="0">
                <a:latin typeface="+mn-ea"/>
              </a:rPr>
              <a:t>基础上对一些内容重新定义而产生</a:t>
            </a:r>
            <a:r>
              <a:rPr lang="en-US" altLang="zh-CN" dirty="0" smtClean="0">
                <a:latin typeface="+mn-ea"/>
              </a:rPr>
              <a:t>	</a:t>
            </a:r>
          </a:p>
          <a:p>
            <a:pPr lvl="1"/>
            <a:r>
              <a:rPr lang="en-US" altLang="zh-CN" dirty="0" smtClean="0">
                <a:latin typeface="+mn-ea"/>
              </a:rPr>
              <a:t>REDEFINITIONS</a:t>
            </a:r>
          </a:p>
          <a:p>
            <a:pPr lvl="1"/>
            <a:r>
              <a:rPr lang="en-US" altLang="zh-CN" dirty="0" smtClean="0">
                <a:latin typeface="+mn-ea"/>
              </a:rPr>
              <a:t>{</a:t>
            </a:r>
          </a:p>
          <a:p>
            <a:pPr lvl="2"/>
            <a:r>
              <a:rPr lang="en-US" altLang="zh-CN" dirty="0">
                <a:latin typeface="+mn-ea"/>
              </a:rPr>
              <a:t>BLOCK  __resource_block_2</a:t>
            </a:r>
          </a:p>
          <a:p>
            <a:pPr lvl="2"/>
            <a:r>
              <a:rPr lang="en-US" altLang="zh-CN" dirty="0" smtClean="0">
                <a:latin typeface="+mn-ea"/>
              </a:rPr>
              <a:t> </a:t>
            </a:r>
            <a:r>
              <a:rPr lang="en-US" altLang="zh-CN" dirty="0">
                <a:latin typeface="+mn-ea"/>
              </a:rPr>
              <a:t>{</a:t>
            </a:r>
          </a:p>
          <a:p>
            <a:pPr lvl="2"/>
            <a:r>
              <a:rPr lang="en-US" altLang="zh-CN" dirty="0" smtClean="0">
                <a:latin typeface="+mn-ea"/>
              </a:rPr>
              <a:t> </a:t>
            </a:r>
            <a:r>
              <a:rPr lang="en-US" altLang="zh-CN" dirty="0">
                <a:latin typeface="+mn-ea"/>
              </a:rPr>
              <a:t>PARAMETERS</a:t>
            </a:r>
          </a:p>
          <a:p>
            <a:pPr lvl="2"/>
            <a:r>
              <a:rPr lang="en-US" altLang="zh-CN" dirty="0" smtClean="0">
                <a:latin typeface="+mn-ea"/>
              </a:rPr>
              <a:t> </a:t>
            </a:r>
            <a:r>
              <a:rPr lang="en-US" altLang="zh-CN" dirty="0">
                <a:latin typeface="+mn-ea"/>
              </a:rPr>
              <a:t>{</a:t>
            </a:r>
          </a:p>
          <a:p>
            <a:pPr lvl="2"/>
            <a:r>
              <a:rPr lang="en-US" altLang="zh-CN" dirty="0" smtClean="0">
                <a:latin typeface="+mn-ea"/>
              </a:rPr>
              <a:t> </a:t>
            </a:r>
            <a:r>
              <a:rPr lang="en-US" altLang="zh-CN" dirty="0">
                <a:latin typeface="+mn-ea"/>
              </a:rPr>
              <a:t>ADD parameter</a:t>
            </a:r>
          </a:p>
          <a:p>
            <a:pPr lvl="2"/>
            <a:r>
              <a:rPr lang="en-US" altLang="zh-CN" dirty="0" smtClean="0">
                <a:latin typeface="+mn-ea"/>
              </a:rPr>
              <a:t> </a:t>
            </a:r>
            <a:r>
              <a:rPr lang="en-US" altLang="zh-CN" dirty="0">
                <a:latin typeface="+mn-ea"/>
              </a:rPr>
              <a:t>}</a:t>
            </a:r>
          </a:p>
          <a:p>
            <a:pPr lvl="2"/>
            <a:r>
              <a:rPr lang="en-US" altLang="zh-CN" dirty="0" smtClean="0">
                <a:latin typeface="+mn-ea"/>
              </a:rPr>
              <a:t> </a:t>
            </a:r>
            <a:r>
              <a:rPr lang="en-US" altLang="zh-CN" dirty="0">
                <a:latin typeface="+mn-ea"/>
              </a:rPr>
              <a:t>}</a:t>
            </a:r>
          </a:p>
          <a:p>
            <a:pPr lvl="1"/>
            <a:r>
              <a:rPr lang="en-US" altLang="zh-CN" dirty="0" smtClean="0">
                <a:latin typeface="+mn-ea"/>
              </a:rPr>
              <a:t>}</a:t>
            </a:r>
          </a:p>
        </p:txBody>
      </p:sp>
    </p:spTree>
    <p:extLst>
      <p:ext uri="{BB962C8B-B14F-4D97-AF65-F5344CB8AC3E}">
        <p14:creationId xmlns:p14="http://schemas.microsoft.com/office/powerpoint/2010/main" val="1532361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xEl>
                                              <p:pRg st="7" end="7"/>
                                            </p:txEl>
                                          </p:spTgt>
                                        </p:tgtEl>
                                        <p:attrNameLst>
                                          <p:attrName>style.visibility</p:attrName>
                                        </p:attrNameLst>
                                      </p:cBhvr>
                                      <p:to>
                                        <p:strVal val="visible"/>
                                      </p:to>
                                    </p:set>
                                    <p:anim calcmode="lin" valueType="num">
                                      <p:cBhvr additive="base">
                                        <p:cTn id="43"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
                                            <p:txEl>
                                              <p:pRg st="8" end="8"/>
                                            </p:txEl>
                                          </p:spTgt>
                                        </p:tgtEl>
                                        <p:attrNameLst>
                                          <p:attrName>style.visibility</p:attrName>
                                        </p:attrNameLst>
                                      </p:cBhvr>
                                      <p:to>
                                        <p:strVal val="visible"/>
                                      </p:to>
                                    </p:set>
                                    <p:anim calcmode="lin" valueType="num">
                                      <p:cBhvr additive="base">
                                        <p:cTn id="49"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Device Description—Guideline to Basic </a:t>
            </a:r>
            <a:r>
              <a:rPr lang="en-US" dirty="0" smtClean="0"/>
              <a:t>DD</a:t>
            </a:r>
            <a:r>
              <a:rPr lang="en-US" altLang="zh-CN" dirty="0" smtClean="0"/>
              <a:t>--.</a:t>
            </a:r>
            <a:r>
              <a:rPr lang="en-US" altLang="zh-CN" dirty="0" err="1" smtClean="0"/>
              <a:t>ddl</a:t>
            </a:r>
            <a:endParaRPr lang="en-US" altLang="zh-CN" dirty="0"/>
          </a:p>
        </p:txBody>
      </p:sp>
      <p:sp>
        <p:nvSpPr>
          <p:cNvPr id="3" name="Foliennummernplatzhalter 2"/>
          <p:cNvSpPr>
            <a:spLocks noGrp="1"/>
          </p:cNvSpPr>
          <p:nvPr>
            <p:ph type="sldNum" sz="quarter" idx="11"/>
          </p:nvPr>
        </p:nvSpPr>
        <p:spPr/>
        <p:txBody>
          <a:bodyPr/>
          <a:lstStyle/>
          <a:p>
            <a:fld id="{C92A5BE7-F7C7-4962-87DA-9D94C7457F71}" type="slidenum">
              <a:rPr lang="en-US" smtClean="0">
                <a:solidFill>
                  <a:srgbClr val="000000">
                    <a:tint val="75000"/>
                  </a:srgbClr>
                </a:solidFill>
              </a:rPr>
              <a:pPr/>
              <a:t>63</a:t>
            </a:fld>
            <a:endParaRPr lang="en-US">
              <a:solidFill>
                <a:srgbClr val="000000">
                  <a:tint val="75000"/>
                </a:srgbClr>
              </a:solidFill>
            </a:endParaRPr>
          </a:p>
        </p:txBody>
      </p:sp>
      <p:sp>
        <p:nvSpPr>
          <p:cNvPr id="7" name="内容占位符 6"/>
          <p:cNvSpPr>
            <a:spLocks noGrp="1"/>
          </p:cNvSpPr>
          <p:nvPr>
            <p:ph idx="1"/>
          </p:nvPr>
        </p:nvSpPr>
        <p:spPr/>
        <p:txBody>
          <a:bodyPr/>
          <a:lstStyle/>
          <a:p>
            <a:r>
              <a:rPr lang="en-US" altLang="zh-CN" dirty="0" smtClean="0">
                <a:latin typeface="+mn-ea"/>
              </a:rPr>
              <a:t>Function Block</a:t>
            </a:r>
          </a:p>
          <a:p>
            <a:r>
              <a:rPr lang="zh-CN" altLang="en-US" dirty="0">
                <a:latin typeface="+mn-ea"/>
              </a:rPr>
              <a:t>所</a:t>
            </a:r>
            <a:r>
              <a:rPr lang="zh-CN" altLang="en-US" dirty="0" smtClean="0">
                <a:latin typeface="+mn-ea"/>
              </a:rPr>
              <a:t>有必须的</a:t>
            </a:r>
            <a:r>
              <a:rPr lang="en-US" altLang="zh-CN" dirty="0" smtClean="0">
                <a:latin typeface="+mn-ea"/>
              </a:rPr>
              <a:t>FB</a:t>
            </a:r>
            <a:r>
              <a:rPr lang="zh-CN" altLang="en-US" dirty="0" smtClean="0">
                <a:latin typeface="+mn-ea"/>
              </a:rPr>
              <a:t>都从外部导入</a:t>
            </a:r>
            <a:r>
              <a:rPr lang="en-US" altLang="zh-CN" dirty="0" smtClean="0">
                <a:latin typeface="+mn-ea"/>
              </a:rPr>
              <a:t>(</a:t>
            </a:r>
            <a:r>
              <a:rPr lang="zh-CN" altLang="en-US" dirty="0" smtClean="0">
                <a:latin typeface="+mn-ea"/>
              </a:rPr>
              <a:t>和</a:t>
            </a:r>
            <a:r>
              <a:rPr lang="en-US" altLang="zh-CN" dirty="0" smtClean="0">
                <a:latin typeface="+mn-ea"/>
              </a:rPr>
              <a:t>RB</a:t>
            </a:r>
            <a:r>
              <a:rPr lang="zh-CN" altLang="en-US" dirty="0" smtClean="0">
                <a:latin typeface="+mn-ea"/>
              </a:rPr>
              <a:t>类似</a:t>
            </a:r>
            <a:r>
              <a:rPr lang="en-US" altLang="zh-CN" dirty="0" smtClean="0">
                <a:latin typeface="+mn-ea"/>
              </a:rPr>
              <a:t>)</a:t>
            </a:r>
          </a:p>
          <a:p>
            <a:pPr lvl="1"/>
            <a:r>
              <a:rPr lang="en-US" altLang="zh-CN" dirty="0">
                <a:latin typeface="+mn-ea"/>
              </a:rPr>
              <a:t>IMPORT MANUFACTURER     __FF,</a:t>
            </a:r>
          </a:p>
          <a:p>
            <a:pPr lvl="1"/>
            <a:r>
              <a:rPr lang="en-US" altLang="zh-CN" dirty="0">
                <a:latin typeface="+mn-ea"/>
              </a:rPr>
              <a:t>DEVICE_TYPE     </a:t>
            </a:r>
            <a:r>
              <a:rPr lang="en-US" altLang="zh-CN" dirty="0" smtClean="0">
                <a:latin typeface="+mn-ea"/>
              </a:rPr>
              <a:t>	      __AI_BLOCK,</a:t>
            </a:r>
            <a:endParaRPr lang="en-US" altLang="zh-CN" dirty="0">
              <a:latin typeface="+mn-ea"/>
            </a:endParaRPr>
          </a:p>
          <a:p>
            <a:pPr lvl="1"/>
            <a:r>
              <a:rPr lang="en-US" altLang="zh-CN" dirty="0">
                <a:latin typeface="+mn-ea"/>
              </a:rPr>
              <a:t>DEVICE_REVISION  </a:t>
            </a:r>
            <a:r>
              <a:rPr lang="en-US" altLang="zh-CN" dirty="0" smtClean="0">
                <a:latin typeface="+mn-ea"/>
              </a:rPr>
              <a:t>	     </a:t>
            </a:r>
            <a:r>
              <a:rPr lang="en-US" altLang="zh-CN" dirty="0" err="1" smtClean="0">
                <a:latin typeface="+mn-ea"/>
              </a:rPr>
              <a:t>SFT_AI_BLOCK_dev_rev</a:t>
            </a:r>
            <a:r>
              <a:rPr lang="en-US" altLang="zh-CN" dirty="0">
                <a:latin typeface="+mn-ea"/>
              </a:rPr>
              <a:t>,</a:t>
            </a:r>
          </a:p>
          <a:p>
            <a:pPr lvl="1"/>
            <a:r>
              <a:rPr lang="en-US" altLang="zh-CN" dirty="0">
                <a:latin typeface="+mn-ea"/>
              </a:rPr>
              <a:t>DD_REVISION      </a:t>
            </a:r>
            <a:r>
              <a:rPr lang="en-US" altLang="zh-CN" dirty="0" smtClean="0">
                <a:latin typeface="+mn-ea"/>
              </a:rPr>
              <a:t>	     </a:t>
            </a:r>
            <a:r>
              <a:rPr lang="en-US" altLang="zh-CN" dirty="0" err="1" smtClean="0">
                <a:latin typeface="+mn-ea"/>
              </a:rPr>
              <a:t>SFT_AI_BLOCK_dd_rev</a:t>
            </a:r>
            <a:endParaRPr lang="en-US" altLang="zh-CN" dirty="0" smtClean="0">
              <a:latin typeface="+mn-ea"/>
            </a:endParaRPr>
          </a:p>
          <a:p>
            <a:pPr lvl="1"/>
            <a:endParaRPr lang="en-US" altLang="zh-CN" dirty="0">
              <a:latin typeface="+mn-ea"/>
            </a:endParaRPr>
          </a:p>
        </p:txBody>
      </p:sp>
    </p:spTree>
    <p:extLst>
      <p:ext uri="{BB962C8B-B14F-4D97-AF65-F5344CB8AC3E}">
        <p14:creationId xmlns:p14="http://schemas.microsoft.com/office/powerpoint/2010/main" val="2585474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Device Description—Guideline to Basic </a:t>
            </a:r>
            <a:r>
              <a:rPr lang="en-US" dirty="0" smtClean="0"/>
              <a:t>DD</a:t>
            </a:r>
            <a:r>
              <a:rPr lang="en-US" altLang="zh-CN" dirty="0" smtClean="0"/>
              <a:t>--.</a:t>
            </a:r>
            <a:r>
              <a:rPr lang="en-US" altLang="zh-CN" dirty="0" err="1" smtClean="0"/>
              <a:t>ddl</a:t>
            </a:r>
            <a:endParaRPr lang="en-US" altLang="zh-CN" dirty="0"/>
          </a:p>
        </p:txBody>
      </p:sp>
      <p:sp>
        <p:nvSpPr>
          <p:cNvPr id="3" name="Foliennummernplatzhalter 2"/>
          <p:cNvSpPr>
            <a:spLocks noGrp="1"/>
          </p:cNvSpPr>
          <p:nvPr>
            <p:ph type="sldNum" sz="quarter" idx="11"/>
          </p:nvPr>
        </p:nvSpPr>
        <p:spPr/>
        <p:txBody>
          <a:bodyPr/>
          <a:lstStyle/>
          <a:p>
            <a:fld id="{C92A5BE7-F7C7-4962-87DA-9D94C7457F71}" type="slidenum">
              <a:rPr lang="en-US" smtClean="0">
                <a:solidFill>
                  <a:srgbClr val="000000">
                    <a:tint val="75000"/>
                  </a:srgbClr>
                </a:solidFill>
              </a:rPr>
              <a:pPr/>
              <a:t>64</a:t>
            </a:fld>
            <a:endParaRPr lang="en-US">
              <a:solidFill>
                <a:srgbClr val="000000">
                  <a:tint val="75000"/>
                </a:srgbClr>
              </a:solidFill>
            </a:endParaRPr>
          </a:p>
        </p:txBody>
      </p:sp>
      <p:sp>
        <p:nvSpPr>
          <p:cNvPr id="7" name="内容占位符 6"/>
          <p:cNvSpPr>
            <a:spLocks noGrp="1"/>
          </p:cNvSpPr>
          <p:nvPr>
            <p:ph idx="1"/>
          </p:nvPr>
        </p:nvSpPr>
        <p:spPr/>
        <p:txBody>
          <a:bodyPr/>
          <a:lstStyle/>
          <a:p>
            <a:r>
              <a:rPr lang="en-US" altLang="zh-CN" dirty="0" smtClean="0">
                <a:latin typeface="+mn-ea"/>
              </a:rPr>
              <a:t>Transducer Block</a:t>
            </a:r>
          </a:p>
          <a:p>
            <a:r>
              <a:rPr lang="zh-CN" altLang="en-US" dirty="0">
                <a:latin typeface="+mn-ea"/>
              </a:rPr>
              <a:t>外部导</a:t>
            </a:r>
            <a:r>
              <a:rPr lang="zh-CN" altLang="en-US" dirty="0" smtClean="0">
                <a:latin typeface="+mn-ea"/>
              </a:rPr>
              <a:t>入标准参数</a:t>
            </a:r>
            <a:r>
              <a:rPr lang="en-US" altLang="zh-CN" dirty="0" smtClean="0">
                <a:latin typeface="+mn-ea"/>
              </a:rPr>
              <a:t>(</a:t>
            </a:r>
            <a:r>
              <a:rPr lang="zh-CN" altLang="en-US" dirty="0" smtClean="0">
                <a:latin typeface="+mn-ea"/>
              </a:rPr>
              <a:t>类似于</a:t>
            </a:r>
            <a:r>
              <a:rPr lang="en-US" altLang="zh-CN" dirty="0" smtClean="0">
                <a:latin typeface="+mn-ea"/>
              </a:rPr>
              <a:t>RB)</a:t>
            </a:r>
          </a:p>
          <a:p>
            <a:r>
              <a:rPr lang="zh-CN" altLang="en-US" dirty="0" smtClean="0">
                <a:latin typeface="+mn-ea"/>
              </a:rPr>
              <a:t>自定义参数</a:t>
            </a:r>
            <a:endParaRPr lang="en-US" altLang="zh-CN" dirty="0" smtClean="0">
              <a:latin typeface="+mn-ea"/>
            </a:endParaRPr>
          </a:p>
          <a:p>
            <a:r>
              <a:rPr lang="zh-CN" altLang="en-US" dirty="0">
                <a:latin typeface="+mn-ea"/>
              </a:rPr>
              <a:t>枚举类</a:t>
            </a:r>
            <a:r>
              <a:rPr lang="zh-CN" altLang="en-US" dirty="0" smtClean="0">
                <a:latin typeface="+mn-ea"/>
              </a:rPr>
              <a:t>型</a:t>
            </a:r>
            <a:r>
              <a:rPr lang="en-US" altLang="zh-CN" dirty="0" smtClean="0">
                <a:latin typeface="+mn-ea"/>
              </a:rPr>
              <a:t>SIMPLE </a:t>
            </a:r>
            <a:r>
              <a:rPr lang="zh-CN" altLang="en-US" dirty="0" smtClean="0">
                <a:latin typeface="+mn-ea"/>
              </a:rPr>
              <a:t>变量</a:t>
            </a:r>
            <a:endParaRPr lang="en-US" altLang="zh-CN" dirty="0" smtClean="0">
              <a:latin typeface="+mn-ea"/>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3739" y="2501900"/>
            <a:ext cx="4360862" cy="3305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2358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098"/>
                                        </p:tgtEl>
                                        <p:attrNameLst>
                                          <p:attrName>style.visibility</p:attrName>
                                        </p:attrNameLst>
                                      </p:cBhvr>
                                      <p:to>
                                        <p:strVal val="visible"/>
                                      </p:to>
                                    </p:set>
                                    <p:anim calcmode="lin" valueType="num">
                                      <p:cBhvr additive="base">
                                        <p:cTn id="31" dur="500" fill="hold"/>
                                        <p:tgtEl>
                                          <p:spTgt spid="4098"/>
                                        </p:tgtEl>
                                        <p:attrNameLst>
                                          <p:attrName>ppt_x</p:attrName>
                                        </p:attrNameLst>
                                      </p:cBhvr>
                                      <p:tavLst>
                                        <p:tav tm="0">
                                          <p:val>
                                            <p:strVal val="#ppt_x"/>
                                          </p:val>
                                        </p:tav>
                                        <p:tav tm="100000">
                                          <p:val>
                                            <p:strVal val="#ppt_x"/>
                                          </p:val>
                                        </p:tav>
                                      </p:tavLst>
                                    </p:anim>
                                    <p:anim calcmode="lin" valueType="num">
                                      <p:cBhvr additive="base">
                                        <p:cTn id="32"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Device Description—Guideline to Basic </a:t>
            </a:r>
            <a:r>
              <a:rPr lang="en-US" dirty="0" smtClean="0"/>
              <a:t>DD</a:t>
            </a:r>
            <a:r>
              <a:rPr lang="en-US" altLang="zh-CN" dirty="0" smtClean="0"/>
              <a:t>--.</a:t>
            </a:r>
            <a:r>
              <a:rPr lang="en-US" altLang="zh-CN" dirty="0" err="1" smtClean="0"/>
              <a:t>ddl</a:t>
            </a:r>
            <a:endParaRPr lang="en-US" altLang="zh-CN" dirty="0"/>
          </a:p>
        </p:txBody>
      </p:sp>
      <p:sp>
        <p:nvSpPr>
          <p:cNvPr id="3" name="Foliennummernplatzhalter 2"/>
          <p:cNvSpPr>
            <a:spLocks noGrp="1"/>
          </p:cNvSpPr>
          <p:nvPr>
            <p:ph type="sldNum" sz="quarter" idx="11"/>
          </p:nvPr>
        </p:nvSpPr>
        <p:spPr/>
        <p:txBody>
          <a:bodyPr/>
          <a:lstStyle/>
          <a:p>
            <a:fld id="{C92A5BE7-F7C7-4962-87DA-9D94C7457F71}" type="slidenum">
              <a:rPr lang="en-US" smtClean="0">
                <a:solidFill>
                  <a:srgbClr val="000000">
                    <a:tint val="75000"/>
                  </a:srgbClr>
                </a:solidFill>
              </a:rPr>
              <a:pPr/>
              <a:t>65</a:t>
            </a:fld>
            <a:endParaRPr lang="en-US">
              <a:solidFill>
                <a:srgbClr val="000000">
                  <a:tint val="75000"/>
                </a:srgbClr>
              </a:solidFill>
            </a:endParaRPr>
          </a:p>
        </p:txBody>
      </p:sp>
      <p:sp>
        <p:nvSpPr>
          <p:cNvPr id="7" name="内容占位符 6"/>
          <p:cNvSpPr>
            <a:spLocks noGrp="1"/>
          </p:cNvSpPr>
          <p:nvPr>
            <p:ph idx="1"/>
          </p:nvPr>
        </p:nvSpPr>
        <p:spPr/>
        <p:txBody>
          <a:bodyPr/>
          <a:lstStyle/>
          <a:p>
            <a:r>
              <a:rPr lang="en-US" altLang="zh-CN" dirty="0" smtClean="0">
                <a:latin typeface="+mn-ea"/>
              </a:rPr>
              <a:t>Simple Variable</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5275" y="1881188"/>
            <a:ext cx="5216525" cy="3708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6872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2"/>
                                        </p:tgtEl>
                                        <p:attrNameLst>
                                          <p:attrName>style.visibility</p:attrName>
                                        </p:attrNameLst>
                                      </p:cBhvr>
                                      <p:to>
                                        <p:strVal val="visible"/>
                                      </p:to>
                                    </p:set>
                                    <p:anim calcmode="lin" valueType="num">
                                      <p:cBhvr additive="base">
                                        <p:cTn id="13" dur="500" fill="hold"/>
                                        <p:tgtEl>
                                          <p:spTgt spid="5122"/>
                                        </p:tgtEl>
                                        <p:attrNameLst>
                                          <p:attrName>ppt_x</p:attrName>
                                        </p:attrNameLst>
                                      </p:cBhvr>
                                      <p:tavLst>
                                        <p:tav tm="0">
                                          <p:val>
                                            <p:strVal val="#ppt_x"/>
                                          </p:val>
                                        </p:tav>
                                        <p:tav tm="100000">
                                          <p:val>
                                            <p:strVal val="#ppt_x"/>
                                          </p:val>
                                        </p:tav>
                                      </p:tavLst>
                                    </p:anim>
                                    <p:anim calcmode="lin" valueType="num">
                                      <p:cBhvr additive="base">
                                        <p:cTn id="14"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Device Description—Guideline to Basic </a:t>
            </a:r>
            <a:r>
              <a:rPr lang="en-US" dirty="0" smtClean="0"/>
              <a:t>DD</a:t>
            </a:r>
            <a:r>
              <a:rPr lang="en-US" altLang="zh-CN" dirty="0" smtClean="0"/>
              <a:t>--.</a:t>
            </a:r>
            <a:r>
              <a:rPr lang="en-US" altLang="zh-CN" dirty="0" err="1" smtClean="0"/>
              <a:t>ddl</a:t>
            </a:r>
            <a:endParaRPr lang="en-US" altLang="zh-CN" dirty="0"/>
          </a:p>
        </p:txBody>
      </p:sp>
      <p:sp>
        <p:nvSpPr>
          <p:cNvPr id="3" name="Foliennummernplatzhalter 2"/>
          <p:cNvSpPr>
            <a:spLocks noGrp="1"/>
          </p:cNvSpPr>
          <p:nvPr>
            <p:ph type="sldNum" sz="quarter" idx="11"/>
          </p:nvPr>
        </p:nvSpPr>
        <p:spPr/>
        <p:txBody>
          <a:bodyPr/>
          <a:lstStyle/>
          <a:p>
            <a:fld id="{C92A5BE7-F7C7-4962-87DA-9D94C7457F71}" type="slidenum">
              <a:rPr lang="en-US" smtClean="0">
                <a:solidFill>
                  <a:srgbClr val="000000">
                    <a:tint val="75000"/>
                  </a:srgbClr>
                </a:solidFill>
              </a:rPr>
              <a:pPr/>
              <a:t>66</a:t>
            </a:fld>
            <a:endParaRPr lang="en-US">
              <a:solidFill>
                <a:srgbClr val="000000">
                  <a:tint val="75000"/>
                </a:srgbClr>
              </a:solidFill>
            </a:endParaRPr>
          </a:p>
        </p:txBody>
      </p:sp>
      <p:sp>
        <p:nvSpPr>
          <p:cNvPr id="7" name="内容占位符 6"/>
          <p:cNvSpPr>
            <a:spLocks noGrp="1"/>
          </p:cNvSpPr>
          <p:nvPr>
            <p:ph idx="1"/>
          </p:nvPr>
        </p:nvSpPr>
        <p:spPr/>
        <p:txBody>
          <a:bodyPr/>
          <a:lstStyle/>
          <a:p>
            <a:r>
              <a:rPr lang="en-US" altLang="zh-CN" dirty="0" smtClean="0">
                <a:latin typeface="+mn-ea"/>
              </a:rPr>
              <a:t>Record Variable</a:t>
            </a:r>
          </a:p>
          <a:p>
            <a:pPr lvl="1"/>
            <a:r>
              <a:rPr lang="en-US" altLang="zh-CN" dirty="0" smtClean="0">
                <a:latin typeface="+mn-ea"/>
              </a:rPr>
              <a:t>Record</a:t>
            </a:r>
            <a:r>
              <a:rPr lang="zh-CN" altLang="en-US" dirty="0" smtClean="0">
                <a:latin typeface="+mn-ea"/>
              </a:rPr>
              <a:t>变量中的每个</a:t>
            </a:r>
            <a:r>
              <a:rPr lang="zh-CN" altLang="en-US" dirty="0">
                <a:latin typeface="+mn-ea"/>
              </a:rPr>
              <a:t>成</a:t>
            </a:r>
            <a:r>
              <a:rPr lang="zh-CN" altLang="en-US" dirty="0" smtClean="0">
                <a:latin typeface="+mn-ea"/>
              </a:rPr>
              <a:t>员要单独</a:t>
            </a:r>
            <a:r>
              <a:rPr lang="zh-CN" altLang="en-US" dirty="0">
                <a:latin typeface="+mn-ea"/>
              </a:rPr>
              <a:t>实现</a:t>
            </a:r>
            <a:endParaRPr lang="en-US" altLang="zh-CN" dirty="0" smtClean="0">
              <a:latin typeface="+mn-ea"/>
            </a:endParaRPr>
          </a:p>
          <a:p>
            <a:pPr lvl="1"/>
            <a:r>
              <a:rPr lang="en-US" altLang="zh-CN" dirty="0" smtClean="0">
                <a:latin typeface="+mn-ea"/>
              </a:rPr>
              <a:t>Record</a:t>
            </a:r>
            <a:r>
              <a:rPr lang="zh-CN" altLang="en-US" dirty="0" smtClean="0">
                <a:latin typeface="+mn-ea"/>
              </a:rPr>
              <a:t>变量自身的</a:t>
            </a:r>
            <a:r>
              <a:rPr lang="zh-CN" altLang="en-US" dirty="0">
                <a:latin typeface="+mn-ea"/>
              </a:rPr>
              <a:t>实现</a:t>
            </a:r>
            <a:endParaRPr lang="en-US" altLang="zh-CN" dirty="0" smtClean="0">
              <a:latin typeface="+mn-ea"/>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6713" y="2249488"/>
            <a:ext cx="5919787" cy="32787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1375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146"/>
                                        </p:tgtEl>
                                        <p:attrNameLst>
                                          <p:attrName>style.visibility</p:attrName>
                                        </p:attrNameLst>
                                      </p:cBhvr>
                                      <p:to>
                                        <p:strVal val="visible"/>
                                      </p:to>
                                    </p:set>
                                    <p:anim calcmode="lin" valueType="num">
                                      <p:cBhvr additive="base">
                                        <p:cTn id="25" dur="500" fill="hold"/>
                                        <p:tgtEl>
                                          <p:spTgt spid="6146"/>
                                        </p:tgtEl>
                                        <p:attrNameLst>
                                          <p:attrName>ppt_x</p:attrName>
                                        </p:attrNameLst>
                                      </p:cBhvr>
                                      <p:tavLst>
                                        <p:tav tm="0">
                                          <p:val>
                                            <p:strVal val="#ppt_x"/>
                                          </p:val>
                                        </p:tav>
                                        <p:tav tm="100000">
                                          <p:val>
                                            <p:strVal val="#ppt_x"/>
                                          </p:val>
                                        </p:tav>
                                      </p:tavLst>
                                    </p:anim>
                                    <p:anim calcmode="lin" valueType="num">
                                      <p:cBhvr additive="base">
                                        <p:cTn id="26" dur="500" fill="hold"/>
                                        <p:tgtEl>
                                          <p:spTgt spid="61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Device Description—Guideline to Basic </a:t>
            </a:r>
            <a:r>
              <a:rPr lang="en-US" dirty="0" smtClean="0"/>
              <a:t>DD</a:t>
            </a:r>
            <a:r>
              <a:rPr lang="en-US" altLang="zh-CN" dirty="0" smtClean="0"/>
              <a:t>--.</a:t>
            </a:r>
            <a:r>
              <a:rPr lang="en-US" altLang="zh-CN" dirty="0" err="1" smtClean="0"/>
              <a:t>ddl</a:t>
            </a:r>
            <a:endParaRPr lang="en-US" altLang="zh-CN" dirty="0"/>
          </a:p>
        </p:txBody>
      </p:sp>
      <p:sp>
        <p:nvSpPr>
          <p:cNvPr id="3" name="Foliennummernplatzhalter 2"/>
          <p:cNvSpPr>
            <a:spLocks noGrp="1"/>
          </p:cNvSpPr>
          <p:nvPr>
            <p:ph type="sldNum" sz="quarter" idx="11"/>
          </p:nvPr>
        </p:nvSpPr>
        <p:spPr/>
        <p:txBody>
          <a:bodyPr/>
          <a:lstStyle/>
          <a:p>
            <a:fld id="{C92A5BE7-F7C7-4962-87DA-9D94C7457F71}" type="slidenum">
              <a:rPr lang="en-US" smtClean="0">
                <a:solidFill>
                  <a:srgbClr val="000000">
                    <a:tint val="75000"/>
                  </a:srgbClr>
                </a:solidFill>
              </a:rPr>
              <a:pPr/>
              <a:t>67</a:t>
            </a:fld>
            <a:endParaRPr lang="en-US">
              <a:solidFill>
                <a:srgbClr val="000000">
                  <a:tint val="75000"/>
                </a:srgbClr>
              </a:solidFill>
            </a:endParaRPr>
          </a:p>
        </p:txBody>
      </p:sp>
      <p:sp>
        <p:nvSpPr>
          <p:cNvPr id="7" name="内容占位符 6"/>
          <p:cNvSpPr>
            <a:spLocks noGrp="1"/>
          </p:cNvSpPr>
          <p:nvPr>
            <p:ph idx="1"/>
          </p:nvPr>
        </p:nvSpPr>
        <p:spPr/>
        <p:txBody>
          <a:bodyPr/>
          <a:lstStyle/>
          <a:p>
            <a:r>
              <a:rPr lang="en-US" altLang="zh-CN" dirty="0" smtClean="0">
                <a:latin typeface="+mn-ea"/>
              </a:rPr>
              <a:t>Record Variable</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0863" y="1498601"/>
            <a:ext cx="4922837" cy="2499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0863" y="4099617"/>
            <a:ext cx="4821237" cy="241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6045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170"/>
                                        </p:tgtEl>
                                        <p:attrNameLst>
                                          <p:attrName>style.visibility</p:attrName>
                                        </p:attrNameLst>
                                      </p:cBhvr>
                                      <p:to>
                                        <p:strVal val="visible"/>
                                      </p:to>
                                    </p:set>
                                    <p:anim calcmode="lin" valueType="num">
                                      <p:cBhvr additive="base">
                                        <p:cTn id="13" dur="500" fill="hold"/>
                                        <p:tgtEl>
                                          <p:spTgt spid="7170"/>
                                        </p:tgtEl>
                                        <p:attrNameLst>
                                          <p:attrName>ppt_x</p:attrName>
                                        </p:attrNameLst>
                                      </p:cBhvr>
                                      <p:tavLst>
                                        <p:tav tm="0">
                                          <p:val>
                                            <p:strVal val="#ppt_x"/>
                                          </p:val>
                                        </p:tav>
                                        <p:tav tm="100000">
                                          <p:val>
                                            <p:strVal val="#ppt_x"/>
                                          </p:val>
                                        </p:tav>
                                      </p:tavLst>
                                    </p:anim>
                                    <p:anim calcmode="lin" valueType="num">
                                      <p:cBhvr additive="base">
                                        <p:cTn id="14"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171"/>
                                        </p:tgtEl>
                                        <p:attrNameLst>
                                          <p:attrName>style.visibility</p:attrName>
                                        </p:attrNameLst>
                                      </p:cBhvr>
                                      <p:to>
                                        <p:strVal val="visible"/>
                                      </p:to>
                                    </p:set>
                                    <p:anim calcmode="lin" valueType="num">
                                      <p:cBhvr additive="base">
                                        <p:cTn id="19" dur="500" fill="hold"/>
                                        <p:tgtEl>
                                          <p:spTgt spid="7171"/>
                                        </p:tgtEl>
                                        <p:attrNameLst>
                                          <p:attrName>ppt_x</p:attrName>
                                        </p:attrNameLst>
                                      </p:cBhvr>
                                      <p:tavLst>
                                        <p:tav tm="0">
                                          <p:val>
                                            <p:strVal val="#ppt_x"/>
                                          </p:val>
                                        </p:tav>
                                        <p:tav tm="100000">
                                          <p:val>
                                            <p:strVal val="#ppt_x"/>
                                          </p:val>
                                        </p:tav>
                                      </p:tavLst>
                                    </p:anim>
                                    <p:anim calcmode="lin" valueType="num">
                                      <p:cBhvr additive="base">
                                        <p:cTn id="20" dur="500" fill="hold"/>
                                        <p:tgtEl>
                                          <p:spTgt spid="71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Device Description—Guideline to Basic </a:t>
            </a:r>
            <a:r>
              <a:rPr lang="en-US" dirty="0" smtClean="0"/>
              <a:t>DD</a:t>
            </a:r>
            <a:r>
              <a:rPr lang="en-US" altLang="zh-CN" dirty="0" smtClean="0"/>
              <a:t>--.</a:t>
            </a:r>
            <a:r>
              <a:rPr lang="en-US" altLang="zh-CN" dirty="0" err="1" smtClean="0"/>
              <a:t>ddl</a:t>
            </a:r>
            <a:endParaRPr lang="en-US" altLang="zh-CN" dirty="0"/>
          </a:p>
        </p:txBody>
      </p:sp>
      <p:sp>
        <p:nvSpPr>
          <p:cNvPr id="3" name="Foliennummernplatzhalter 2"/>
          <p:cNvSpPr>
            <a:spLocks noGrp="1"/>
          </p:cNvSpPr>
          <p:nvPr>
            <p:ph type="sldNum" sz="quarter" idx="11"/>
          </p:nvPr>
        </p:nvSpPr>
        <p:spPr/>
        <p:txBody>
          <a:bodyPr/>
          <a:lstStyle/>
          <a:p>
            <a:fld id="{C92A5BE7-F7C7-4962-87DA-9D94C7457F71}" type="slidenum">
              <a:rPr lang="en-US" smtClean="0">
                <a:solidFill>
                  <a:srgbClr val="000000">
                    <a:tint val="75000"/>
                  </a:srgbClr>
                </a:solidFill>
              </a:rPr>
              <a:pPr/>
              <a:t>68</a:t>
            </a:fld>
            <a:endParaRPr lang="en-US">
              <a:solidFill>
                <a:srgbClr val="000000">
                  <a:tint val="75000"/>
                </a:srgbClr>
              </a:solidFill>
            </a:endParaRPr>
          </a:p>
        </p:txBody>
      </p:sp>
      <p:sp>
        <p:nvSpPr>
          <p:cNvPr id="7" name="内容占位符 6"/>
          <p:cNvSpPr>
            <a:spLocks noGrp="1"/>
          </p:cNvSpPr>
          <p:nvPr>
            <p:ph idx="1"/>
          </p:nvPr>
        </p:nvSpPr>
        <p:spPr/>
        <p:txBody>
          <a:bodyPr/>
          <a:lstStyle/>
          <a:p>
            <a:r>
              <a:rPr lang="en-US" altLang="zh-CN" dirty="0" smtClean="0">
                <a:latin typeface="+mn-ea"/>
              </a:rPr>
              <a:t>Record Variable</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4989" y="1639889"/>
            <a:ext cx="4859144" cy="431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2848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194"/>
                                        </p:tgtEl>
                                        <p:attrNameLst>
                                          <p:attrName>style.visibility</p:attrName>
                                        </p:attrNameLst>
                                      </p:cBhvr>
                                      <p:to>
                                        <p:strVal val="visible"/>
                                      </p:to>
                                    </p:set>
                                    <p:anim calcmode="lin" valueType="num">
                                      <p:cBhvr additive="base">
                                        <p:cTn id="13" dur="500" fill="hold"/>
                                        <p:tgtEl>
                                          <p:spTgt spid="8194"/>
                                        </p:tgtEl>
                                        <p:attrNameLst>
                                          <p:attrName>ppt_x</p:attrName>
                                        </p:attrNameLst>
                                      </p:cBhvr>
                                      <p:tavLst>
                                        <p:tav tm="0">
                                          <p:val>
                                            <p:strVal val="#ppt_x"/>
                                          </p:val>
                                        </p:tav>
                                        <p:tav tm="100000">
                                          <p:val>
                                            <p:strVal val="#ppt_x"/>
                                          </p:val>
                                        </p:tav>
                                      </p:tavLst>
                                    </p:anim>
                                    <p:anim calcmode="lin" valueType="num">
                                      <p:cBhvr additive="base">
                                        <p:cTn id="14" dur="500" fill="hold"/>
                                        <p:tgtEl>
                                          <p:spTgt spid="81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Device Description—Guideline to Basic </a:t>
            </a:r>
            <a:r>
              <a:rPr lang="en-US" dirty="0" smtClean="0"/>
              <a:t>DD</a:t>
            </a:r>
            <a:r>
              <a:rPr lang="en-US" altLang="zh-CN" dirty="0" smtClean="0"/>
              <a:t>--.</a:t>
            </a:r>
            <a:r>
              <a:rPr lang="en-US" altLang="zh-CN" dirty="0" err="1" smtClean="0"/>
              <a:t>ddl</a:t>
            </a:r>
            <a:endParaRPr lang="en-US" altLang="zh-CN" dirty="0"/>
          </a:p>
        </p:txBody>
      </p:sp>
      <p:sp>
        <p:nvSpPr>
          <p:cNvPr id="3" name="Foliennummernplatzhalter 2"/>
          <p:cNvSpPr>
            <a:spLocks noGrp="1"/>
          </p:cNvSpPr>
          <p:nvPr>
            <p:ph type="sldNum" sz="quarter" idx="11"/>
          </p:nvPr>
        </p:nvSpPr>
        <p:spPr/>
        <p:txBody>
          <a:bodyPr/>
          <a:lstStyle/>
          <a:p>
            <a:fld id="{C92A5BE7-F7C7-4962-87DA-9D94C7457F71}" type="slidenum">
              <a:rPr lang="en-US" smtClean="0">
                <a:solidFill>
                  <a:srgbClr val="000000">
                    <a:tint val="75000"/>
                  </a:srgbClr>
                </a:solidFill>
              </a:rPr>
              <a:pPr/>
              <a:t>69</a:t>
            </a:fld>
            <a:endParaRPr lang="en-US">
              <a:solidFill>
                <a:srgbClr val="000000">
                  <a:tint val="75000"/>
                </a:srgbClr>
              </a:solidFill>
            </a:endParaRPr>
          </a:p>
        </p:txBody>
      </p:sp>
      <p:sp>
        <p:nvSpPr>
          <p:cNvPr id="7" name="内容占位符 6"/>
          <p:cNvSpPr>
            <a:spLocks noGrp="1"/>
          </p:cNvSpPr>
          <p:nvPr>
            <p:ph idx="1"/>
          </p:nvPr>
        </p:nvSpPr>
        <p:spPr/>
        <p:txBody>
          <a:bodyPr/>
          <a:lstStyle/>
          <a:p>
            <a:r>
              <a:rPr lang="en-US" altLang="zh-CN" dirty="0" smtClean="0">
                <a:latin typeface="+mn-ea"/>
              </a:rPr>
              <a:t>Array Variable</a:t>
            </a:r>
          </a:p>
          <a:p>
            <a:r>
              <a:rPr lang="zh-CN" altLang="en-US" dirty="0" smtClean="0">
                <a:latin typeface="+mn-ea"/>
              </a:rPr>
              <a:t>和</a:t>
            </a:r>
            <a:r>
              <a:rPr lang="en-US" altLang="zh-CN" dirty="0" smtClean="0">
                <a:latin typeface="+mn-ea"/>
              </a:rPr>
              <a:t>Record</a:t>
            </a:r>
            <a:r>
              <a:rPr lang="zh-CN" altLang="en-US" dirty="0" smtClean="0">
                <a:latin typeface="+mn-ea"/>
              </a:rPr>
              <a:t>很类似</a:t>
            </a:r>
            <a:endParaRPr lang="en-US" altLang="zh-CN" dirty="0" smtClean="0">
              <a:latin typeface="+mn-ea"/>
            </a:endParaRPr>
          </a:p>
          <a:p>
            <a:endParaRPr lang="en-US" altLang="zh-CN" dirty="0" smtClean="0">
              <a:latin typeface="+mn-ea"/>
            </a:endParaRPr>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700" y="2095500"/>
            <a:ext cx="6896100" cy="3578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1665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219"/>
                                        </p:tgtEl>
                                        <p:attrNameLst>
                                          <p:attrName>style.visibility</p:attrName>
                                        </p:attrNameLst>
                                      </p:cBhvr>
                                      <p:to>
                                        <p:strVal val="visible"/>
                                      </p:to>
                                    </p:set>
                                    <p:anim calcmode="lin" valueType="num">
                                      <p:cBhvr additive="base">
                                        <p:cTn id="19" dur="500" fill="hold"/>
                                        <p:tgtEl>
                                          <p:spTgt spid="9219"/>
                                        </p:tgtEl>
                                        <p:attrNameLst>
                                          <p:attrName>ppt_x</p:attrName>
                                        </p:attrNameLst>
                                      </p:cBhvr>
                                      <p:tavLst>
                                        <p:tav tm="0">
                                          <p:val>
                                            <p:strVal val="#ppt_x"/>
                                          </p:val>
                                        </p:tav>
                                        <p:tav tm="100000">
                                          <p:val>
                                            <p:strVal val="#ppt_x"/>
                                          </p:val>
                                        </p:tav>
                                      </p:tavLst>
                                    </p:anim>
                                    <p:anim calcmode="lin" valueType="num">
                                      <p:cBhvr additive="base">
                                        <p:cTn id="20" dur="500" fill="hold"/>
                                        <p:tgtEl>
                                          <p:spTgt spid="92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FBK2 </a:t>
            </a:r>
            <a:r>
              <a:rPr lang="zh-CN" altLang="en-US" dirty="0" smtClean="0"/>
              <a:t>硬件架构</a:t>
            </a:r>
            <a:r>
              <a:rPr lang="en-US" altLang="zh-CN" dirty="0" smtClean="0"/>
              <a:t>-</a:t>
            </a:r>
            <a:r>
              <a:rPr lang="zh-CN" altLang="en-US" dirty="0" smtClean="0"/>
              <a:t>总线接口</a:t>
            </a:r>
            <a:endParaRPr lang="en-US" altLang="zh-CN" dirty="0"/>
          </a:p>
        </p:txBody>
      </p:sp>
      <p:sp>
        <p:nvSpPr>
          <p:cNvPr id="3" name="Foliennummernplatzhalter 2"/>
          <p:cNvSpPr>
            <a:spLocks noGrp="1"/>
          </p:cNvSpPr>
          <p:nvPr>
            <p:ph type="sldNum" sz="quarter" idx="11"/>
          </p:nvPr>
        </p:nvSpPr>
        <p:spPr/>
        <p:txBody>
          <a:bodyPr/>
          <a:lstStyle/>
          <a:p>
            <a:fld id="{C92A5BE7-F7C7-4962-87DA-9D94C7457F71}" type="slidenum">
              <a:rPr lang="en-US" smtClean="0">
                <a:solidFill>
                  <a:srgbClr val="000000">
                    <a:tint val="75000"/>
                  </a:srgbClr>
                </a:solidFill>
              </a:rPr>
              <a:pPr/>
              <a:t>7</a:t>
            </a:fld>
            <a:endParaRPr lang="en-US">
              <a:solidFill>
                <a:srgbClr val="000000">
                  <a:tint val="75000"/>
                </a:srgbClr>
              </a:solidFill>
            </a:endParaRPr>
          </a:p>
        </p:txBody>
      </p:sp>
      <p:sp>
        <p:nvSpPr>
          <p:cNvPr id="4" name="Inhaltsplatzhalter 3"/>
          <p:cNvSpPr>
            <a:spLocks noGrp="1"/>
          </p:cNvSpPr>
          <p:nvPr>
            <p:ph idx="1"/>
          </p:nvPr>
        </p:nvSpPr>
        <p:spPr/>
        <p:txBody>
          <a:bodyPr/>
          <a:lstStyle/>
          <a:p>
            <a:r>
              <a:rPr lang="zh-CN" altLang="en-US" dirty="0" smtClean="0"/>
              <a:t>用户接口</a:t>
            </a:r>
            <a:r>
              <a:rPr lang="en-US" altLang="zh-CN" dirty="0" smtClean="0"/>
              <a:t>(X1)</a:t>
            </a:r>
          </a:p>
          <a:p>
            <a:pPr>
              <a:buNone/>
            </a:pPr>
            <a:endParaRPr lang="de-DE" dirty="0"/>
          </a:p>
        </p:txBody>
      </p:sp>
      <p:sp>
        <p:nvSpPr>
          <p:cNvPr id="35841"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p:txBody>
      </p:sp>
    </p:spTree>
    <p:extLst>
      <p:ext uri="{BB962C8B-B14F-4D97-AF65-F5344CB8AC3E}">
        <p14:creationId xmlns:p14="http://schemas.microsoft.com/office/powerpoint/2010/main" val="26037338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Device Description—Guideline to Basic </a:t>
            </a:r>
            <a:r>
              <a:rPr lang="en-US" dirty="0" smtClean="0"/>
              <a:t>DD</a:t>
            </a:r>
            <a:r>
              <a:rPr lang="en-US" altLang="zh-CN" dirty="0" smtClean="0"/>
              <a:t>--.</a:t>
            </a:r>
            <a:r>
              <a:rPr lang="en-US" altLang="zh-CN" dirty="0" err="1" smtClean="0"/>
              <a:t>ddl</a:t>
            </a:r>
            <a:endParaRPr lang="en-US" altLang="zh-CN" dirty="0"/>
          </a:p>
        </p:txBody>
      </p:sp>
      <p:sp>
        <p:nvSpPr>
          <p:cNvPr id="3" name="Foliennummernplatzhalter 2"/>
          <p:cNvSpPr>
            <a:spLocks noGrp="1"/>
          </p:cNvSpPr>
          <p:nvPr>
            <p:ph type="sldNum" sz="quarter" idx="11"/>
          </p:nvPr>
        </p:nvSpPr>
        <p:spPr/>
        <p:txBody>
          <a:bodyPr/>
          <a:lstStyle/>
          <a:p>
            <a:fld id="{C92A5BE7-F7C7-4962-87DA-9D94C7457F71}" type="slidenum">
              <a:rPr lang="en-US" smtClean="0">
                <a:solidFill>
                  <a:srgbClr val="000000">
                    <a:tint val="75000"/>
                  </a:srgbClr>
                </a:solidFill>
              </a:rPr>
              <a:pPr/>
              <a:t>70</a:t>
            </a:fld>
            <a:endParaRPr lang="en-US">
              <a:solidFill>
                <a:srgbClr val="000000">
                  <a:tint val="75000"/>
                </a:srgbClr>
              </a:solidFill>
            </a:endParaRPr>
          </a:p>
        </p:txBody>
      </p:sp>
      <p:sp>
        <p:nvSpPr>
          <p:cNvPr id="7" name="内容占位符 6"/>
          <p:cNvSpPr>
            <a:spLocks noGrp="1"/>
          </p:cNvSpPr>
          <p:nvPr>
            <p:ph idx="1"/>
          </p:nvPr>
        </p:nvSpPr>
        <p:spPr/>
        <p:txBody>
          <a:bodyPr/>
          <a:lstStyle/>
          <a:p>
            <a:r>
              <a:rPr lang="en-US" altLang="zh-CN" dirty="0" smtClean="0">
                <a:latin typeface="+mn-ea"/>
              </a:rPr>
              <a:t>Array Variable</a:t>
            </a: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2225" y="1944687"/>
            <a:ext cx="6381750" cy="370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1665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42"/>
                                        </p:tgtEl>
                                        <p:attrNameLst>
                                          <p:attrName>style.visibility</p:attrName>
                                        </p:attrNameLst>
                                      </p:cBhvr>
                                      <p:to>
                                        <p:strVal val="visible"/>
                                      </p:to>
                                    </p:set>
                                    <p:anim calcmode="lin" valueType="num">
                                      <p:cBhvr additive="base">
                                        <p:cTn id="13" dur="500" fill="hold"/>
                                        <p:tgtEl>
                                          <p:spTgt spid="10242"/>
                                        </p:tgtEl>
                                        <p:attrNameLst>
                                          <p:attrName>ppt_x</p:attrName>
                                        </p:attrNameLst>
                                      </p:cBhvr>
                                      <p:tavLst>
                                        <p:tav tm="0">
                                          <p:val>
                                            <p:strVal val="#ppt_x"/>
                                          </p:val>
                                        </p:tav>
                                        <p:tav tm="100000">
                                          <p:val>
                                            <p:strVal val="#ppt_x"/>
                                          </p:val>
                                        </p:tav>
                                      </p:tavLst>
                                    </p:anim>
                                    <p:anim calcmode="lin" valueType="num">
                                      <p:cBhvr additive="base">
                                        <p:cTn id="14" dur="500" fill="hold"/>
                                        <p:tgtEl>
                                          <p:spTgt spid="102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Device Description—Guideline to Basic </a:t>
            </a:r>
            <a:r>
              <a:rPr lang="en-US" dirty="0" smtClean="0"/>
              <a:t>DD</a:t>
            </a:r>
            <a:r>
              <a:rPr lang="en-US" altLang="zh-CN" dirty="0" smtClean="0"/>
              <a:t>--.</a:t>
            </a:r>
            <a:r>
              <a:rPr lang="en-US" altLang="zh-CN" dirty="0" err="1" smtClean="0"/>
              <a:t>ddl</a:t>
            </a:r>
            <a:endParaRPr lang="en-US" altLang="zh-CN" dirty="0"/>
          </a:p>
        </p:txBody>
      </p:sp>
      <p:sp>
        <p:nvSpPr>
          <p:cNvPr id="3" name="Foliennummernplatzhalter 2"/>
          <p:cNvSpPr>
            <a:spLocks noGrp="1"/>
          </p:cNvSpPr>
          <p:nvPr>
            <p:ph type="sldNum" sz="quarter" idx="11"/>
          </p:nvPr>
        </p:nvSpPr>
        <p:spPr/>
        <p:txBody>
          <a:bodyPr/>
          <a:lstStyle/>
          <a:p>
            <a:fld id="{C92A5BE7-F7C7-4962-87DA-9D94C7457F71}" type="slidenum">
              <a:rPr lang="en-US" smtClean="0">
                <a:solidFill>
                  <a:srgbClr val="000000">
                    <a:tint val="75000"/>
                  </a:srgbClr>
                </a:solidFill>
              </a:rPr>
              <a:pPr/>
              <a:t>71</a:t>
            </a:fld>
            <a:endParaRPr lang="en-US">
              <a:solidFill>
                <a:srgbClr val="000000">
                  <a:tint val="75000"/>
                </a:srgbClr>
              </a:solidFill>
            </a:endParaRPr>
          </a:p>
        </p:txBody>
      </p:sp>
      <p:sp>
        <p:nvSpPr>
          <p:cNvPr id="7" name="内容占位符 6"/>
          <p:cNvSpPr>
            <a:spLocks noGrp="1"/>
          </p:cNvSpPr>
          <p:nvPr>
            <p:ph idx="1"/>
          </p:nvPr>
        </p:nvSpPr>
        <p:spPr/>
        <p:txBody>
          <a:bodyPr/>
          <a:lstStyle/>
          <a:p>
            <a:r>
              <a:rPr lang="en-US" altLang="zh-CN" dirty="0" smtClean="0">
                <a:latin typeface="+mn-ea"/>
              </a:rPr>
              <a:t>TB Block</a:t>
            </a:r>
            <a:r>
              <a:rPr lang="zh-CN" altLang="en-US" dirty="0" smtClean="0">
                <a:latin typeface="+mn-ea"/>
              </a:rPr>
              <a:t>的实现</a:t>
            </a:r>
            <a:endParaRPr lang="en-US" altLang="zh-CN" dirty="0" smtClean="0">
              <a:latin typeface="+mn-ea"/>
            </a:endParaRPr>
          </a:p>
          <a:p>
            <a:pPr marL="0" indent="0">
              <a:buNone/>
            </a:pPr>
            <a:endParaRPr lang="en-US" altLang="zh-CN" dirty="0" smtClean="0">
              <a:latin typeface="+mn-ea"/>
            </a:endParaRP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874616"/>
            <a:ext cx="5975174" cy="5716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1665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266"/>
                                        </p:tgtEl>
                                        <p:attrNameLst>
                                          <p:attrName>style.visibility</p:attrName>
                                        </p:attrNameLst>
                                      </p:cBhvr>
                                      <p:to>
                                        <p:strVal val="visible"/>
                                      </p:to>
                                    </p:set>
                                    <p:anim calcmode="lin" valueType="num">
                                      <p:cBhvr additive="base">
                                        <p:cTn id="13" dur="500" fill="hold"/>
                                        <p:tgtEl>
                                          <p:spTgt spid="11266"/>
                                        </p:tgtEl>
                                        <p:attrNameLst>
                                          <p:attrName>ppt_x</p:attrName>
                                        </p:attrNameLst>
                                      </p:cBhvr>
                                      <p:tavLst>
                                        <p:tav tm="0">
                                          <p:val>
                                            <p:strVal val="#ppt_x"/>
                                          </p:val>
                                        </p:tav>
                                        <p:tav tm="100000">
                                          <p:val>
                                            <p:strVal val="#ppt_x"/>
                                          </p:val>
                                        </p:tav>
                                      </p:tavLst>
                                    </p:anim>
                                    <p:anim calcmode="lin" valueType="num">
                                      <p:cBhvr additive="base">
                                        <p:cTn id="14" dur="500" fill="hold"/>
                                        <p:tgtEl>
                                          <p:spTgt spid="112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Device Description—Guideline to Basic </a:t>
            </a:r>
            <a:r>
              <a:rPr lang="en-US" dirty="0" smtClean="0"/>
              <a:t>DD</a:t>
            </a:r>
            <a:r>
              <a:rPr lang="en-US" altLang="zh-CN" dirty="0" smtClean="0"/>
              <a:t>--.</a:t>
            </a:r>
            <a:r>
              <a:rPr lang="en-US" altLang="zh-CN" dirty="0" err="1" smtClean="0"/>
              <a:t>ddl</a:t>
            </a:r>
            <a:endParaRPr lang="en-US" altLang="zh-CN" dirty="0"/>
          </a:p>
        </p:txBody>
      </p:sp>
      <p:sp>
        <p:nvSpPr>
          <p:cNvPr id="3" name="Foliennummernplatzhalter 2"/>
          <p:cNvSpPr>
            <a:spLocks noGrp="1"/>
          </p:cNvSpPr>
          <p:nvPr>
            <p:ph type="sldNum" sz="quarter" idx="11"/>
          </p:nvPr>
        </p:nvSpPr>
        <p:spPr/>
        <p:txBody>
          <a:bodyPr/>
          <a:lstStyle/>
          <a:p>
            <a:fld id="{C92A5BE7-F7C7-4962-87DA-9D94C7457F71}" type="slidenum">
              <a:rPr lang="en-US" smtClean="0">
                <a:solidFill>
                  <a:srgbClr val="000000">
                    <a:tint val="75000"/>
                  </a:srgbClr>
                </a:solidFill>
              </a:rPr>
              <a:pPr/>
              <a:t>72</a:t>
            </a:fld>
            <a:endParaRPr lang="en-US">
              <a:solidFill>
                <a:srgbClr val="000000">
                  <a:tint val="75000"/>
                </a:srgbClr>
              </a:solidFill>
            </a:endParaRPr>
          </a:p>
        </p:txBody>
      </p:sp>
      <p:sp>
        <p:nvSpPr>
          <p:cNvPr id="7" name="内容占位符 6"/>
          <p:cNvSpPr>
            <a:spLocks noGrp="1"/>
          </p:cNvSpPr>
          <p:nvPr>
            <p:ph idx="1"/>
          </p:nvPr>
        </p:nvSpPr>
        <p:spPr/>
        <p:txBody>
          <a:bodyPr/>
          <a:lstStyle/>
          <a:p>
            <a:r>
              <a:rPr lang="en-US" altLang="zh-CN" dirty="0" smtClean="0">
                <a:latin typeface="+mn-ea"/>
              </a:rPr>
              <a:t>TB Block</a:t>
            </a:r>
            <a:r>
              <a:rPr lang="zh-CN" altLang="en-US" dirty="0" smtClean="0">
                <a:latin typeface="+mn-ea"/>
              </a:rPr>
              <a:t>的实现</a:t>
            </a:r>
            <a:endParaRPr lang="en-US" altLang="zh-CN" dirty="0" smtClean="0">
              <a:latin typeface="+mn-ea"/>
            </a:endParaRPr>
          </a:p>
          <a:p>
            <a:pPr marL="0" indent="0">
              <a:buNone/>
            </a:pPr>
            <a:endParaRPr lang="en-US" altLang="zh-CN" dirty="0" smtClean="0">
              <a:latin typeface="+mn-ea"/>
            </a:endParaRP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634999"/>
            <a:ext cx="5181600" cy="6498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5505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290"/>
                                        </p:tgtEl>
                                        <p:attrNameLst>
                                          <p:attrName>style.visibility</p:attrName>
                                        </p:attrNameLst>
                                      </p:cBhvr>
                                      <p:to>
                                        <p:strVal val="visible"/>
                                      </p:to>
                                    </p:set>
                                    <p:anim calcmode="lin" valueType="num">
                                      <p:cBhvr additive="base">
                                        <p:cTn id="13" dur="500" fill="hold"/>
                                        <p:tgtEl>
                                          <p:spTgt spid="12290"/>
                                        </p:tgtEl>
                                        <p:attrNameLst>
                                          <p:attrName>ppt_x</p:attrName>
                                        </p:attrNameLst>
                                      </p:cBhvr>
                                      <p:tavLst>
                                        <p:tav tm="0">
                                          <p:val>
                                            <p:strVal val="#ppt_x"/>
                                          </p:val>
                                        </p:tav>
                                        <p:tav tm="100000">
                                          <p:val>
                                            <p:strVal val="#ppt_x"/>
                                          </p:val>
                                        </p:tav>
                                      </p:tavLst>
                                    </p:anim>
                                    <p:anim calcmode="lin" valueType="num">
                                      <p:cBhvr additive="base">
                                        <p:cTn id="14" dur="500" fill="hold"/>
                                        <p:tgtEl>
                                          <p:spTgt spid="122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Device Description—Guideline to Basic </a:t>
            </a:r>
            <a:r>
              <a:rPr lang="en-US" dirty="0" smtClean="0"/>
              <a:t>DD</a:t>
            </a:r>
            <a:r>
              <a:rPr lang="en-US" altLang="zh-CN" dirty="0" smtClean="0"/>
              <a:t>--.</a:t>
            </a:r>
            <a:r>
              <a:rPr lang="en-US" altLang="zh-CN" dirty="0" err="1" smtClean="0"/>
              <a:t>ddl</a:t>
            </a:r>
            <a:endParaRPr lang="en-US" altLang="zh-CN" dirty="0"/>
          </a:p>
        </p:txBody>
      </p:sp>
      <p:sp>
        <p:nvSpPr>
          <p:cNvPr id="3" name="Foliennummernplatzhalter 2"/>
          <p:cNvSpPr>
            <a:spLocks noGrp="1"/>
          </p:cNvSpPr>
          <p:nvPr>
            <p:ph type="sldNum" sz="quarter" idx="11"/>
          </p:nvPr>
        </p:nvSpPr>
        <p:spPr/>
        <p:txBody>
          <a:bodyPr/>
          <a:lstStyle/>
          <a:p>
            <a:fld id="{C92A5BE7-F7C7-4962-87DA-9D94C7457F71}" type="slidenum">
              <a:rPr lang="en-US" smtClean="0">
                <a:solidFill>
                  <a:srgbClr val="000000">
                    <a:tint val="75000"/>
                  </a:srgbClr>
                </a:solidFill>
              </a:rPr>
              <a:pPr/>
              <a:t>73</a:t>
            </a:fld>
            <a:endParaRPr lang="en-US">
              <a:solidFill>
                <a:srgbClr val="000000">
                  <a:tint val="75000"/>
                </a:srgbClr>
              </a:solidFill>
            </a:endParaRPr>
          </a:p>
        </p:txBody>
      </p:sp>
      <p:sp>
        <p:nvSpPr>
          <p:cNvPr id="7" name="内容占位符 6"/>
          <p:cNvSpPr>
            <a:spLocks noGrp="1"/>
          </p:cNvSpPr>
          <p:nvPr>
            <p:ph idx="1"/>
          </p:nvPr>
        </p:nvSpPr>
        <p:spPr/>
        <p:txBody>
          <a:bodyPr/>
          <a:lstStyle/>
          <a:p>
            <a:r>
              <a:rPr lang="en-US" altLang="zh-CN" dirty="0" smtClean="0">
                <a:latin typeface="+mn-ea"/>
              </a:rPr>
              <a:t>TB Block</a:t>
            </a:r>
            <a:r>
              <a:rPr lang="zh-CN" altLang="en-US" dirty="0" smtClean="0">
                <a:latin typeface="+mn-ea"/>
              </a:rPr>
              <a:t>的实现</a:t>
            </a:r>
            <a:endParaRPr lang="en-US" altLang="zh-CN" dirty="0" smtClean="0">
              <a:latin typeface="+mn-ea"/>
            </a:endParaRPr>
          </a:p>
          <a:p>
            <a:pPr marL="0" indent="0">
              <a:buNone/>
            </a:pPr>
            <a:endParaRPr lang="en-US" altLang="zh-CN" dirty="0" smtClean="0">
              <a:latin typeface="+mn-ea"/>
            </a:endParaRP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7925" y="990600"/>
            <a:ext cx="5200367"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4003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314"/>
                                        </p:tgtEl>
                                        <p:attrNameLst>
                                          <p:attrName>style.visibility</p:attrName>
                                        </p:attrNameLst>
                                      </p:cBhvr>
                                      <p:to>
                                        <p:strVal val="visible"/>
                                      </p:to>
                                    </p:set>
                                    <p:anim calcmode="lin" valueType="num">
                                      <p:cBhvr additive="base">
                                        <p:cTn id="13" dur="500" fill="hold"/>
                                        <p:tgtEl>
                                          <p:spTgt spid="13314"/>
                                        </p:tgtEl>
                                        <p:attrNameLst>
                                          <p:attrName>ppt_x</p:attrName>
                                        </p:attrNameLst>
                                      </p:cBhvr>
                                      <p:tavLst>
                                        <p:tav tm="0">
                                          <p:val>
                                            <p:strVal val="#ppt_x"/>
                                          </p:val>
                                        </p:tav>
                                        <p:tav tm="100000">
                                          <p:val>
                                            <p:strVal val="#ppt_x"/>
                                          </p:val>
                                        </p:tav>
                                      </p:tavLst>
                                    </p:anim>
                                    <p:anim calcmode="lin" valueType="num">
                                      <p:cBhvr additive="base">
                                        <p:cTn id="14" dur="500" fill="hold"/>
                                        <p:tgtEl>
                                          <p:spTgt spid="133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Agenda</a:t>
            </a:r>
            <a:endParaRPr lang="de-DE" dirty="0"/>
          </a:p>
        </p:txBody>
      </p:sp>
      <p:sp>
        <p:nvSpPr>
          <p:cNvPr id="3" name="Foliennummernplatzhalter 2"/>
          <p:cNvSpPr>
            <a:spLocks noGrp="1"/>
          </p:cNvSpPr>
          <p:nvPr>
            <p:ph type="sldNum" sz="quarter" idx="11"/>
          </p:nvPr>
        </p:nvSpPr>
        <p:spPr/>
        <p:txBody>
          <a:bodyPr/>
          <a:lstStyle/>
          <a:p>
            <a:fld id="{C92A5BE7-F7C7-4962-87DA-9D94C7457F71}" type="slidenum">
              <a:rPr lang="en-US" smtClean="0">
                <a:solidFill>
                  <a:srgbClr val="000000">
                    <a:tint val="75000"/>
                  </a:srgbClr>
                </a:solidFill>
              </a:rPr>
              <a:pPr/>
              <a:t>74</a:t>
            </a:fld>
            <a:endParaRPr lang="en-US">
              <a:solidFill>
                <a:srgbClr val="000000">
                  <a:tint val="75000"/>
                </a:srgbClr>
              </a:solidFill>
            </a:endParaRPr>
          </a:p>
        </p:txBody>
      </p:sp>
      <p:sp>
        <p:nvSpPr>
          <p:cNvPr id="4" name="Inhaltsplatzhalter 3"/>
          <p:cNvSpPr>
            <a:spLocks noGrp="1"/>
          </p:cNvSpPr>
          <p:nvPr>
            <p:ph idx="1"/>
          </p:nvPr>
        </p:nvSpPr>
        <p:spPr/>
        <p:txBody>
          <a:bodyPr/>
          <a:lstStyle/>
          <a:p>
            <a:r>
              <a:rPr lang="en-US" dirty="0" smtClean="0">
                <a:solidFill>
                  <a:schemeClr val="bg2"/>
                </a:solidFill>
              </a:rPr>
              <a:t>FBK2 </a:t>
            </a:r>
            <a:r>
              <a:rPr lang="zh-CN" altLang="en-US" dirty="0" smtClean="0">
                <a:solidFill>
                  <a:schemeClr val="bg2"/>
                </a:solidFill>
              </a:rPr>
              <a:t>硬件架构</a:t>
            </a:r>
            <a:r>
              <a:rPr lang="en-US" altLang="zh-CN" dirty="0" smtClean="0">
                <a:solidFill>
                  <a:schemeClr val="bg2"/>
                </a:solidFill>
              </a:rPr>
              <a:t>				</a:t>
            </a:r>
            <a:r>
              <a:rPr lang="en-US" dirty="0" smtClean="0">
                <a:solidFill>
                  <a:schemeClr val="bg2"/>
                </a:solidFill>
              </a:rPr>
              <a:t>(15min)	</a:t>
            </a:r>
            <a:r>
              <a:rPr lang="en-US" dirty="0" smtClean="0"/>
              <a:t>			</a:t>
            </a:r>
          </a:p>
          <a:p>
            <a:r>
              <a:rPr lang="zh-CN" altLang="en-US" dirty="0" smtClean="0">
                <a:solidFill>
                  <a:schemeClr val="bg2"/>
                </a:solidFill>
              </a:rPr>
              <a:t>开发环境和工具</a:t>
            </a:r>
            <a:r>
              <a:rPr lang="en-US" altLang="zh-CN" dirty="0" smtClean="0">
                <a:solidFill>
                  <a:schemeClr val="bg2"/>
                </a:solidFill>
              </a:rPr>
              <a:t>			</a:t>
            </a:r>
            <a:r>
              <a:rPr lang="en-US" dirty="0" smtClean="0">
                <a:solidFill>
                  <a:schemeClr val="bg2"/>
                </a:solidFill>
              </a:rPr>
              <a:t>(45 min)			</a:t>
            </a:r>
          </a:p>
          <a:p>
            <a:r>
              <a:rPr lang="en-US" dirty="0" smtClean="0">
                <a:solidFill>
                  <a:schemeClr val="bg2"/>
                </a:solidFill>
              </a:rPr>
              <a:t>FBK</a:t>
            </a:r>
            <a:r>
              <a:rPr lang="en-US" altLang="zh-CN" dirty="0" smtClean="0">
                <a:solidFill>
                  <a:schemeClr val="bg2"/>
                </a:solidFill>
              </a:rPr>
              <a:t>2 </a:t>
            </a:r>
            <a:r>
              <a:rPr lang="zh-CN" altLang="en-US" dirty="0" smtClean="0">
                <a:solidFill>
                  <a:schemeClr val="bg2"/>
                </a:solidFill>
              </a:rPr>
              <a:t>软件架构</a:t>
            </a:r>
            <a:r>
              <a:rPr lang="en-US" altLang="zh-CN" dirty="0" smtClean="0">
                <a:solidFill>
                  <a:schemeClr val="bg2"/>
                </a:solidFill>
              </a:rPr>
              <a:t>				</a:t>
            </a:r>
            <a:r>
              <a:rPr lang="en-US" dirty="0" smtClean="0">
                <a:solidFill>
                  <a:schemeClr val="bg2"/>
                </a:solidFill>
              </a:rPr>
              <a:t>(60 min)				</a:t>
            </a:r>
          </a:p>
          <a:p>
            <a:r>
              <a:rPr lang="en-US" dirty="0" smtClean="0">
                <a:solidFill>
                  <a:schemeClr val="bg2"/>
                </a:solidFill>
              </a:rPr>
              <a:t>FBK2 HART Master			(60 min)</a:t>
            </a:r>
            <a:r>
              <a:rPr lang="en-US" dirty="0" smtClean="0"/>
              <a:t>	</a:t>
            </a:r>
            <a:r>
              <a:rPr lang="en-US" dirty="0" smtClean="0">
                <a:solidFill>
                  <a:schemeClr val="bg2"/>
                </a:solidFill>
              </a:rPr>
              <a:t>			</a:t>
            </a:r>
          </a:p>
          <a:p>
            <a:r>
              <a:rPr lang="en-US" dirty="0" err="1" smtClean="0">
                <a:solidFill>
                  <a:schemeClr val="bg2"/>
                </a:solidFill>
              </a:rPr>
              <a:t>GenVFD</a:t>
            </a:r>
            <a:r>
              <a:rPr lang="en-US" dirty="0" smtClean="0">
                <a:solidFill>
                  <a:schemeClr val="bg2"/>
                </a:solidFill>
              </a:rPr>
              <a:t>—Guideline to Script File	(30 min)			</a:t>
            </a:r>
          </a:p>
          <a:p>
            <a:r>
              <a:rPr lang="en-US" dirty="0" smtClean="0">
                <a:solidFill>
                  <a:schemeClr val="bg2"/>
                </a:solidFill>
              </a:rPr>
              <a:t>Device Description—Guideline to Basic DD	(30 min)		</a:t>
            </a:r>
          </a:p>
          <a:p>
            <a:r>
              <a:rPr lang="en-US" dirty="0" smtClean="0"/>
              <a:t>Device Application—Guideline to Transducer Block	(60 min)	</a:t>
            </a:r>
          </a:p>
          <a:p>
            <a:r>
              <a:rPr lang="en-US" dirty="0" smtClean="0">
                <a:solidFill>
                  <a:schemeClr val="bg2"/>
                </a:solidFill>
              </a:rPr>
              <a:t>Device Application—Guideline to Resource Block	(30 min)		</a:t>
            </a:r>
          </a:p>
          <a:p>
            <a:r>
              <a:rPr lang="en-US" dirty="0" smtClean="0">
                <a:solidFill>
                  <a:schemeClr val="bg2"/>
                </a:solidFill>
              </a:rPr>
              <a:t>Device Application—Guideline to Field Diagnostics	(30 min)	</a:t>
            </a:r>
          </a:p>
          <a:p>
            <a:r>
              <a:rPr lang="en-US" dirty="0" smtClean="0">
                <a:solidFill>
                  <a:schemeClr val="bg2"/>
                </a:solidFill>
              </a:rPr>
              <a:t>Testing Proposals	(10 min)					</a:t>
            </a:r>
          </a:p>
          <a:p>
            <a:r>
              <a:rPr lang="en-US" dirty="0" smtClean="0">
                <a:solidFill>
                  <a:schemeClr val="bg2"/>
                </a:solidFill>
              </a:rPr>
              <a:t> Error Handling 	(20 min)						</a:t>
            </a:r>
          </a:p>
          <a:p>
            <a:r>
              <a:rPr lang="en-US" dirty="0" smtClean="0">
                <a:solidFill>
                  <a:schemeClr val="bg2"/>
                </a:solidFill>
              </a:rPr>
              <a:t> Alarms		(60min)	</a:t>
            </a:r>
            <a:endParaRPr lang="en-US" altLang="zh-CN" dirty="0">
              <a:solidFill>
                <a:schemeClr val="bg2"/>
              </a:solidFill>
            </a:endParaRPr>
          </a:p>
          <a:p>
            <a:endParaRPr lang="en-US" altLang="zh-CN" dirty="0" smtClean="0"/>
          </a:p>
          <a:p>
            <a:endParaRPr lang="de-DE" dirty="0"/>
          </a:p>
        </p:txBody>
      </p:sp>
    </p:spTree>
    <p:extLst>
      <p:ext uri="{BB962C8B-B14F-4D97-AF65-F5344CB8AC3E}">
        <p14:creationId xmlns:p14="http://schemas.microsoft.com/office/powerpoint/2010/main" val="50117738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Device Application—Guideline to Transducer Block</a:t>
            </a:r>
            <a:endParaRPr lang="en-US" altLang="zh-CN" dirty="0"/>
          </a:p>
        </p:txBody>
      </p:sp>
      <p:sp>
        <p:nvSpPr>
          <p:cNvPr id="3" name="Foliennummernplatzhalter 2"/>
          <p:cNvSpPr>
            <a:spLocks noGrp="1"/>
          </p:cNvSpPr>
          <p:nvPr>
            <p:ph type="sldNum" sz="quarter" idx="11"/>
          </p:nvPr>
        </p:nvSpPr>
        <p:spPr/>
        <p:txBody>
          <a:bodyPr/>
          <a:lstStyle/>
          <a:p>
            <a:fld id="{C92A5BE7-F7C7-4962-87DA-9D94C7457F71}" type="slidenum">
              <a:rPr lang="en-US" smtClean="0">
                <a:solidFill>
                  <a:srgbClr val="000000">
                    <a:tint val="75000"/>
                  </a:srgbClr>
                </a:solidFill>
              </a:rPr>
              <a:pPr/>
              <a:t>75</a:t>
            </a:fld>
            <a:endParaRPr lang="en-US">
              <a:solidFill>
                <a:srgbClr val="000000">
                  <a:tint val="75000"/>
                </a:srgbClr>
              </a:solidFill>
            </a:endParaRPr>
          </a:p>
        </p:txBody>
      </p:sp>
      <p:sp>
        <p:nvSpPr>
          <p:cNvPr id="7" name="内容占位符 6"/>
          <p:cNvSpPr>
            <a:spLocks noGrp="1"/>
          </p:cNvSpPr>
          <p:nvPr>
            <p:ph idx="1"/>
          </p:nvPr>
        </p:nvSpPr>
        <p:spPr/>
        <p:txBody>
          <a:bodyPr/>
          <a:lstStyle/>
          <a:p>
            <a:r>
              <a:rPr lang="zh-CN" altLang="en-US" dirty="0" smtClean="0">
                <a:latin typeface="+mn-ea"/>
              </a:rPr>
              <a:t>关于</a:t>
            </a:r>
            <a:r>
              <a:rPr lang="en-US" altLang="zh-CN" dirty="0" smtClean="0">
                <a:latin typeface="+mn-ea"/>
              </a:rPr>
              <a:t>TB</a:t>
            </a:r>
            <a:r>
              <a:rPr lang="zh-CN" altLang="en-US" dirty="0" smtClean="0">
                <a:latin typeface="+mn-ea"/>
              </a:rPr>
              <a:t>的详细描述可以参考</a:t>
            </a:r>
            <a:r>
              <a:rPr lang="en-US" altLang="zh-CN" dirty="0" smtClean="0">
                <a:latin typeface="+mn-ea"/>
              </a:rPr>
              <a:t>FF-902</a:t>
            </a:r>
            <a:r>
              <a:rPr lang="zh-CN" altLang="en-US" dirty="0" smtClean="0">
                <a:latin typeface="+mn-ea"/>
              </a:rPr>
              <a:t>“</a:t>
            </a:r>
            <a:r>
              <a:rPr lang="en-US" altLang="zh-CN" dirty="0" smtClean="0">
                <a:latin typeface="+mn-ea"/>
              </a:rPr>
              <a:t>Transducer Block Common Structure</a:t>
            </a:r>
            <a:r>
              <a:rPr lang="zh-CN" altLang="en-US" dirty="0" smtClean="0">
                <a:latin typeface="+mn-ea"/>
              </a:rPr>
              <a:t>”</a:t>
            </a:r>
            <a:endParaRPr lang="en-US" altLang="zh-CN" dirty="0" smtClean="0">
              <a:latin typeface="+mn-ea"/>
            </a:endParaRPr>
          </a:p>
          <a:p>
            <a:pPr marL="0" indent="0">
              <a:buNone/>
            </a:pPr>
            <a:endParaRPr lang="en-US" altLang="zh-CN" dirty="0" smtClean="0">
              <a:latin typeface="+mn-ea"/>
            </a:endParaRPr>
          </a:p>
          <a:p>
            <a:r>
              <a:rPr lang="zh-CN" altLang="en-US" dirty="0">
                <a:latin typeface="+mn-ea"/>
              </a:rPr>
              <a:t>主要代</a:t>
            </a:r>
            <a:r>
              <a:rPr lang="zh-CN" altLang="en-US" dirty="0" smtClean="0">
                <a:latin typeface="+mn-ea"/>
              </a:rPr>
              <a:t>码文件 </a:t>
            </a:r>
            <a:r>
              <a:rPr lang="en-US" altLang="zh-CN" dirty="0" smtClean="0">
                <a:latin typeface="+mn-ea"/>
              </a:rPr>
              <a:t>-- </a:t>
            </a:r>
            <a:r>
              <a:rPr lang="zh-CN" altLang="en-US" dirty="0" smtClean="0">
                <a:latin typeface="+mn-ea"/>
              </a:rPr>
              <a:t> </a:t>
            </a:r>
            <a:r>
              <a:rPr lang="en-US" altLang="zh-CN" dirty="0" err="1">
                <a:latin typeface="+mn-ea"/>
              </a:rPr>
              <a:t>appl_trh.c</a:t>
            </a:r>
            <a:r>
              <a:rPr lang="en-US" altLang="zh-CN" dirty="0">
                <a:latin typeface="+mn-ea"/>
              </a:rPr>
              <a:t> </a:t>
            </a:r>
            <a:endParaRPr lang="en-US" altLang="zh-CN" dirty="0" smtClean="0">
              <a:latin typeface="+mn-ea"/>
            </a:endParaRPr>
          </a:p>
          <a:p>
            <a:pPr lvl="1"/>
            <a:r>
              <a:rPr lang="zh-CN" altLang="en-US" dirty="0">
                <a:latin typeface="+mn-ea"/>
              </a:rPr>
              <a:t>文件名可</a:t>
            </a:r>
            <a:r>
              <a:rPr lang="zh-CN" altLang="en-US" dirty="0" smtClean="0">
                <a:latin typeface="+mn-ea"/>
              </a:rPr>
              <a:t>以重新命名</a:t>
            </a:r>
            <a:r>
              <a:rPr lang="en-US" altLang="zh-CN" dirty="0" smtClean="0">
                <a:latin typeface="+mn-ea"/>
              </a:rPr>
              <a:t>(</a:t>
            </a:r>
            <a:r>
              <a:rPr lang="zh-CN" altLang="en-US" dirty="0" smtClean="0">
                <a:latin typeface="+mn-ea"/>
              </a:rPr>
              <a:t>注意</a:t>
            </a:r>
            <a:r>
              <a:rPr lang="en-US" altLang="zh-CN" dirty="0" smtClean="0">
                <a:latin typeface="+mn-ea"/>
              </a:rPr>
              <a:t>MAKE</a:t>
            </a:r>
            <a:r>
              <a:rPr lang="zh-CN" altLang="en-US" dirty="0" smtClean="0">
                <a:latin typeface="+mn-ea"/>
              </a:rPr>
              <a:t>文件做相应的修改</a:t>
            </a:r>
            <a:r>
              <a:rPr lang="en-US" altLang="zh-CN" dirty="0" smtClean="0">
                <a:latin typeface="+mn-ea"/>
              </a:rPr>
              <a:t>)</a:t>
            </a:r>
          </a:p>
          <a:p>
            <a:pPr marL="255588" lvl="1" indent="0">
              <a:buNone/>
            </a:pPr>
            <a:endParaRPr lang="en-US" altLang="zh-CN" dirty="0" smtClean="0">
              <a:latin typeface="+mn-ea"/>
            </a:endParaRPr>
          </a:p>
          <a:p>
            <a:r>
              <a:rPr lang="zh-CN" altLang="en-US" dirty="0">
                <a:latin typeface="+mn-ea"/>
              </a:rPr>
              <a:t>为过程参数定义</a:t>
            </a:r>
            <a:r>
              <a:rPr lang="en-US" altLang="zh-CN" dirty="0">
                <a:latin typeface="+mn-ea"/>
              </a:rPr>
              <a:t>channel number</a:t>
            </a:r>
          </a:p>
          <a:p>
            <a:pPr lvl="1"/>
            <a:r>
              <a:rPr lang="it-IT" altLang="zh-CN" dirty="0">
                <a:latin typeface="+mn-ea"/>
              </a:rPr>
              <a:t> #define HMTB_PV_CHANNEL                1</a:t>
            </a:r>
          </a:p>
          <a:p>
            <a:pPr lvl="1"/>
            <a:r>
              <a:rPr lang="it-IT" altLang="zh-CN" dirty="0">
                <a:latin typeface="+mn-ea"/>
              </a:rPr>
              <a:t> #define HMTB_SV_CHANNEL                </a:t>
            </a:r>
            <a:r>
              <a:rPr lang="it-IT" altLang="zh-CN" dirty="0" smtClean="0">
                <a:latin typeface="+mn-ea"/>
              </a:rPr>
              <a:t>2</a:t>
            </a:r>
          </a:p>
          <a:p>
            <a:pPr lvl="1"/>
            <a:endParaRPr lang="it-IT" altLang="zh-CN" dirty="0">
              <a:latin typeface="+mn-ea"/>
            </a:endParaRPr>
          </a:p>
          <a:p>
            <a:r>
              <a:rPr lang="en-US" altLang="zh-CN" dirty="0" err="1">
                <a:latin typeface="+mn-ea"/>
              </a:rPr>
              <a:t>Appl_check_channel_unit</a:t>
            </a:r>
            <a:r>
              <a:rPr lang="en-US" altLang="zh-CN" dirty="0" smtClean="0">
                <a:latin typeface="+mn-ea"/>
              </a:rPr>
              <a:t>()</a:t>
            </a:r>
          </a:p>
          <a:p>
            <a:pPr lvl="1"/>
            <a:r>
              <a:rPr lang="zh-CN" altLang="en-US" dirty="0">
                <a:latin typeface="+mn-ea"/>
              </a:rPr>
              <a:t>设定</a:t>
            </a:r>
            <a:r>
              <a:rPr lang="zh-CN" altLang="en-US" dirty="0" smtClean="0">
                <a:latin typeface="+mn-ea"/>
              </a:rPr>
              <a:t>设</a:t>
            </a:r>
            <a:r>
              <a:rPr lang="zh-CN" altLang="en-US" dirty="0">
                <a:latin typeface="+mn-ea"/>
              </a:rPr>
              <a:t>备</a:t>
            </a:r>
            <a:r>
              <a:rPr lang="zh-CN" altLang="en-US" dirty="0" smtClean="0">
                <a:latin typeface="+mn-ea"/>
              </a:rPr>
              <a:t>的 </a:t>
            </a:r>
            <a:r>
              <a:rPr lang="en-US" altLang="zh-CN" dirty="0" smtClean="0">
                <a:latin typeface="+mn-ea"/>
              </a:rPr>
              <a:t>XD_SCALE.UNIT</a:t>
            </a:r>
          </a:p>
          <a:p>
            <a:pPr lvl="1"/>
            <a:r>
              <a:rPr lang="zh-CN" altLang="en-US" dirty="0">
                <a:latin typeface="+mn-ea"/>
              </a:rPr>
              <a:t>设定</a:t>
            </a:r>
            <a:r>
              <a:rPr lang="zh-CN" altLang="en-US" dirty="0" smtClean="0">
                <a:latin typeface="+mn-ea"/>
              </a:rPr>
              <a:t>每个</a:t>
            </a:r>
            <a:r>
              <a:rPr lang="en-US" altLang="zh-CN" dirty="0" smtClean="0">
                <a:latin typeface="+mn-ea"/>
              </a:rPr>
              <a:t>channel(</a:t>
            </a:r>
            <a:r>
              <a:rPr lang="zh-CN" altLang="en-US" dirty="0" smtClean="0">
                <a:latin typeface="+mn-ea"/>
              </a:rPr>
              <a:t>过程参数</a:t>
            </a:r>
            <a:r>
              <a:rPr lang="en-US" altLang="zh-CN" dirty="0" smtClean="0">
                <a:latin typeface="+mn-ea"/>
              </a:rPr>
              <a:t>)</a:t>
            </a:r>
            <a:r>
              <a:rPr lang="zh-CN" altLang="en-US" dirty="0" smtClean="0">
                <a:latin typeface="+mn-ea"/>
              </a:rPr>
              <a:t>的单位</a:t>
            </a:r>
            <a:r>
              <a:rPr lang="zh-CN" altLang="en-US" dirty="0">
                <a:latin typeface="+mn-ea"/>
              </a:rPr>
              <a:t>代码</a:t>
            </a:r>
            <a:endParaRPr lang="en-US" altLang="zh-CN" dirty="0">
              <a:latin typeface="+mn-ea"/>
            </a:endParaRPr>
          </a:p>
          <a:p>
            <a:pPr lvl="1"/>
            <a:endParaRPr lang="en-US" altLang="zh-CN" dirty="0">
              <a:latin typeface="+mn-ea"/>
            </a:endParaRPr>
          </a:p>
          <a:p>
            <a:pPr marL="255588" lvl="1" indent="0">
              <a:buNone/>
            </a:pPr>
            <a:endParaRPr lang="en-US" altLang="zh-CN" dirty="0">
              <a:latin typeface="+mn-ea"/>
            </a:endParaRPr>
          </a:p>
          <a:p>
            <a:pPr marL="255588" lvl="1" indent="0">
              <a:buNone/>
            </a:pPr>
            <a:endParaRPr lang="en-US" altLang="zh-CN" dirty="0" smtClean="0">
              <a:latin typeface="+mn-ea"/>
            </a:endParaRPr>
          </a:p>
          <a:p>
            <a:pPr marL="0" indent="0">
              <a:buNone/>
            </a:pPr>
            <a:endParaRPr lang="en-US" altLang="zh-CN" dirty="0" smtClean="0">
              <a:latin typeface="+mn-ea"/>
            </a:endParaRPr>
          </a:p>
        </p:txBody>
      </p:sp>
    </p:spTree>
    <p:extLst>
      <p:ext uri="{BB962C8B-B14F-4D97-AF65-F5344CB8AC3E}">
        <p14:creationId xmlns:p14="http://schemas.microsoft.com/office/powerpoint/2010/main" val="1317250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 calcmode="lin" valueType="num">
                                      <p:cBhvr additive="base">
                                        <p:cTn id="1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 calcmode="lin" valueType="num">
                                      <p:cBhvr additive="base">
                                        <p:cTn id="1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5" end="5"/>
                                            </p:txEl>
                                          </p:spTgt>
                                        </p:tgtEl>
                                        <p:attrNameLst>
                                          <p:attrName>style.visibility</p:attrName>
                                        </p:attrNameLst>
                                      </p:cBhvr>
                                      <p:to>
                                        <p:strVal val="visible"/>
                                      </p:to>
                                    </p:set>
                                    <p:anim calcmode="lin" valueType="num">
                                      <p:cBhvr additive="base">
                                        <p:cTn id="25"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 calcmode="lin" valueType="num">
                                      <p:cBhvr additive="base">
                                        <p:cTn id="31"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anim calcmode="lin" valueType="num">
                                      <p:cBhvr additive="base">
                                        <p:cTn id="37"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xEl>
                                              <p:pRg st="9" end="9"/>
                                            </p:txEl>
                                          </p:spTgt>
                                        </p:tgtEl>
                                        <p:attrNameLst>
                                          <p:attrName>style.visibility</p:attrName>
                                        </p:attrNameLst>
                                      </p:cBhvr>
                                      <p:to>
                                        <p:strVal val="visible"/>
                                      </p:to>
                                    </p:set>
                                    <p:anim calcmode="lin" valueType="num">
                                      <p:cBhvr additive="base">
                                        <p:cTn id="43"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
                                            <p:txEl>
                                              <p:pRg st="10" end="10"/>
                                            </p:txEl>
                                          </p:spTgt>
                                        </p:tgtEl>
                                        <p:attrNameLst>
                                          <p:attrName>style.visibility</p:attrName>
                                        </p:attrNameLst>
                                      </p:cBhvr>
                                      <p:to>
                                        <p:strVal val="visible"/>
                                      </p:to>
                                    </p:set>
                                    <p:anim calcmode="lin" valueType="num">
                                      <p:cBhvr additive="base">
                                        <p:cTn id="49"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7">
                                            <p:txEl>
                                              <p:pRg st="11" end="11"/>
                                            </p:txEl>
                                          </p:spTgt>
                                        </p:tgtEl>
                                        <p:attrNameLst>
                                          <p:attrName>style.visibility</p:attrName>
                                        </p:attrNameLst>
                                      </p:cBhvr>
                                      <p:to>
                                        <p:strVal val="visible"/>
                                      </p:to>
                                    </p:set>
                                    <p:anim calcmode="lin" valueType="num">
                                      <p:cBhvr additive="base">
                                        <p:cTn id="55" dur="500" fill="hold"/>
                                        <p:tgtEl>
                                          <p:spTgt spid="7">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Device Application—Guideline to Transducer Block</a:t>
            </a:r>
            <a:endParaRPr lang="en-US" altLang="zh-CN" dirty="0"/>
          </a:p>
        </p:txBody>
      </p:sp>
      <p:sp>
        <p:nvSpPr>
          <p:cNvPr id="3" name="Foliennummernplatzhalter 2"/>
          <p:cNvSpPr>
            <a:spLocks noGrp="1"/>
          </p:cNvSpPr>
          <p:nvPr>
            <p:ph type="sldNum" sz="quarter" idx="11"/>
          </p:nvPr>
        </p:nvSpPr>
        <p:spPr/>
        <p:txBody>
          <a:bodyPr/>
          <a:lstStyle/>
          <a:p>
            <a:fld id="{C92A5BE7-F7C7-4962-87DA-9D94C7457F71}" type="slidenum">
              <a:rPr lang="en-US" smtClean="0">
                <a:solidFill>
                  <a:srgbClr val="000000">
                    <a:tint val="75000"/>
                  </a:srgbClr>
                </a:solidFill>
              </a:rPr>
              <a:pPr/>
              <a:t>76</a:t>
            </a:fld>
            <a:endParaRPr lang="en-US">
              <a:solidFill>
                <a:srgbClr val="000000">
                  <a:tint val="75000"/>
                </a:srgbClr>
              </a:solidFill>
            </a:endParaRPr>
          </a:p>
        </p:txBody>
      </p:sp>
      <p:sp>
        <p:nvSpPr>
          <p:cNvPr id="7" name="内容占位符 6"/>
          <p:cNvSpPr>
            <a:spLocks noGrp="1"/>
          </p:cNvSpPr>
          <p:nvPr>
            <p:ph idx="1"/>
          </p:nvPr>
        </p:nvSpPr>
        <p:spPr/>
        <p:txBody>
          <a:bodyPr/>
          <a:lstStyle/>
          <a:p>
            <a:r>
              <a:rPr lang="en-US" altLang="zh-CN" sz="1400" dirty="0" err="1" smtClean="0">
                <a:solidFill>
                  <a:schemeClr val="tx2"/>
                </a:solidFill>
                <a:latin typeface="+mn-ea"/>
              </a:rPr>
              <a:t>Write_handler</a:t>
            </a:r>
            <a:r>
              <a:rPr lang="en-US" altLang="zh-CN" sz="1400" dirty="0" smtClean="0">
                <a:solidFill>
                  <a:schemeClr val="tx2"/>
                </a:solidFill>
                <a:latin typeface="+mn-ea"/>
              </a:rPr>
              <a:t>_()</a:t>
            </a:r>
          </a:p>
          <a:p>
            <a:pPr lvl="1"/>
            <a:r>
              <a:rPr lang="en-US" altLang="zh-CN" dirty="0" smtClean="0">
                <a:latin typeface="+mn-ea"/>
              </a:rPr>
              <a:t>Write</a:t>
            </a:r>
            <a:r>
              <a:rPr lang="zh-CN" altLang="en-US" dirty="0" smtClean="0">
                <a:latin typeface="+mn-ea"/>
              </a:rPr>
              <a:t>前后都有一些处理</a:t>
            </a:r>
            <a:endParaRPr lang="en-US" altLang="zh-CN" dirty="0" smtClean="0">
              <a:latin typeface="+mn-ea"/>
            </a:endParaRPr>
          </a:p>
          <a:p>
            <a:pPr lvl="1"/>
            <a:r>
              <a:rPr lang="en-US" altLang="zh-CN" dirty="0" smtClean="0">
                <a:latin typeface="+mn-ea"/>
              </a:rPr>
              <a:t>Write</a:t>
            </a:r>
            <a:r>
              <a:rPr lang="zh-CN" altLang="en-US" dirty="0" smtClean="0">
                <a:latin typeface="+mn-ea"/>
              </a:rPr>
              <a:t>之前</a:t>
            </a:r>
            <a:r>
              <a:rPr lang="en-US" altLang="zh-CN" dirty="0" smtClean="0">
                <a:latin typeface="+mn-ea"/>
              </a:rPr>
              <a:t>—</a:t>
            </a:r>
            <a:r>
              <a:rPr lang="zh-CN" altLang="en-US" dirty="0" smtClean="0">
                <a:latin typeface="+mn-ea"/>
              </a:rPr>
              <a:t>一些检查</a:t>
            </a:r>
            <a:r>
              <a:rPr lang="en-US" altLang="zh-CN" dirty="0" smtClean="0">
                <a:latin typeface="+mn-ea"/>
              </a:rPr>
              <a:t>(</a:t>
            </a:r>
            <a:r>
              <a:rPr lang="zh-CN" altLang="en-US" dirty="0" smtClean="0">
                <a:latin typeface="+mn-ea"/>
              </a:rPr>
              <a:t>参数范围、运行模式以及其它限制</a:t>
            </a:r>
            <a:r>
              <a:rPr lang="en-US" altLang="zh-CN" dirty="0" smtClean="0">
                <a:latin typeface="+mn-ea"/>
              </a:rPr>
              <a:t>)</a:t>
            </a:r>
          </a:p>
          <a:p>
            <a:pPr lvl="1"/>
            <a:endParaRPr lang="en-US" altLang="zh-CN" dirty="0">
              <a:latin typeface="+mn-ea"/>
            </a:endParaRPr>
          </a:p>
          <a:p>
            <a:pPr lvl="1"/>
            <a:r>
              <a:rPr lang="zh-CN" altLang="en-US" dirty="0" smtClean="0">
                <a:latin typeface="+mn-ea"/>
              </a:rPr>
              <a:t>调用</a:t>
            </a:r>
            <a:r>
              <a:rPr lang="en-US" altLang="zh-CN" dirty="0" err="1" smtClean="0">
                <a:latin typeface="+mn-ea"/>
              </a:rPr>
              <a:t>fbs_write_param</a:t>
            </a:r>
            <a:r>
              <a:rPr lang="en-US" altLang="zh-CN" dirty="0" smtClean="0">
                <a:latin typeface="+mn-ea"/>
              </a:rPr>
              <a:t>() </a:t>
            </a:r>
            <a:r>
              <a:rPr lang="zh-CN" altLang="en-US" dirty="0" smtClean="0">
                <a:latin typeface="+mn-ea"/>
              </a:rPr>
              <a:t>函数把新的值写到 </a:t>
            </a:r>
            <a:r>
              <a:rPr lang="en-US" altLang="zh-CN" dirty="0" smtClean="0">
                <a:latin typeface="+mn-ea"/>
              </a:rPr>
              <a:t>FF block</a:t>
            </a:r>
            <a:r>
              <a:rPr lang="zh-CN" altLang="en-US" dirty="0" smtClean="0">
                <a:latin typeface="+mn-ea"/>
              </a:rPr>
              <a:t>中对应的参数</a:t>
            </a:r>
            <a:endParaRPr lang="en-US" altLang="zh-CN" dirty="0" smtClean="0">
              <a:latin typeface="+mn-ea"/>
            </a:endParaRPr>
          </a:p>
          <a:p>
            <a:pPr lvl="2"/>
            <a:r>
              <a:rPr lang="en-US" altLang="zh-CN" dirty="0" err="1" smtClean="0">
                <a:latin typeface="+mn-ea"/>
              </a:rPr>
              <a:t>fbs_write_param</a:t>
            </a:r>
            <a:r>
              <a:rPr lang="en-US" altLang="zh-CN" dirty="0" smtClean="0">
                <a:latin typeface="+mn-ea"/>
              </a:rPr>
              <a:t>() </a:t>
            </a:r>
            <a:r>
              <a:rPr lang="zh-CN" altLang="en-US" dirty="0" smtClean="0">
                <a:latin typeface="+mn-ea"/>
              </a:rPr>
              <a:t>函数</a:t>
            </a:r>
            <a:r>
              <a:rPr lang="zh-CN" altLang="en-US" dirty="0">
                <a:latin typeface="+mn-ea"/>
              </a:rPr>
              <a:t>还</a:t>
            </a:r>
            <a:r>
              <a:rPr lang="zh-CN" altLang="en-US" dirty="0" smtClean="0">
                <a:latin typeface="+mn-ea"/>
              </a:rPr>
              <a:t>会处理数据存储类型的问题</a:t>
            </a:r>
            <a:endParaRPr lang="en-US" altLang="zh-CN" dirty="0" smtClean="0">
              <a:latin typeface="+mn-ea"/>
            </a:endParaRPr>
          </a:p>
          <a:p>
            <a:pPr marL="447675" lvl="2" indent="0">
              <a:buNone/>
            </a:pPr>
            <a:endParaRPr lang="en-US" altLang="zh-CN" dirty="0" smtClean="0">
              <a:latin typeface="+mn-ea"/>
            </a:endParaRPr>
          </a:p>
          <a:p>
            <a:pPr lvl="1"/>
            <a:r>
              <a:rPr lang="en-US" altLang="zh-CN" dirty="0">
                <a:latin typeface="+mn-ea"/>
              </a:rPr>
              <a:t>Write</a:t>
            </a:r>
            <a:r>
              <a:rPr lang="zh-CN" altLang="en-US" dirty="0">
                <a:latin typeface="+mn-ea"/>
              </a:rPr>
              <a:t>之后</a:t>
            </a:r>
            <a:r>
              <a:rPr lang="en-US" altLang="zh-CN" dirty="0">
                <a:latin typeface="+mn-ea"/>
              </a:rPr>
              <a:t>—</a:t>
            </a:r>
            <a:r>
              <a:rPr lang="zh-CN" altLang="en-US" dirty="0">
                <a:latin typeface="+mn-ea"/>
              </a:rPr>
              <a:t>参数写操作成功之后的一些处</a:t>
            </a:r>
            <a:r>
              <a:rPr lang="zh-CN" altLang="en-US" dirty="0" smtClean="0">
                <a:latin typeface="+mn-ea"/>
              </a:rPr>
              <a:t>理</a:t>
            </a:r>
            <a:endParaRPr lang="en-US" altLang="zh-CN" dirty="0" smtClean="0">
              <a:latin typeface="+mn-ea"/>
            </a:endParaRPr>
          </a:p>
          <a:p>
            <a:pPr lvl="2"/>
            <a:r>
              <a:rPr lang="zh-CN" altLang="en-US" dirty="0">
                <a:latin typeface="+mn-ea"/>
              </a:rPr>
              <a:t>比如对相关参数作更</a:t>
            </a:r>
            <a:r>
              <a:rPr lang="zh-CN" altLang="en-US" dirty="0" smtClean="0">
                <a:latin typeface="+mn-ea"/>
              </a:rPr>
              <a:t>新</a:t>
            </a:r>
            <a:endParaRPr lang="en-US" altLang="zh-CN" dirty="0" smtClean="0">
              <a:latin typeface="+mn-ea"/>
            </a:endParaRPr>
          </a:p>
          <a:p>
            <a:pPr lvl="2"/>
            <a:endParaRPr lang="en-US" altLang="zh-CN" dirty="0">
              <a:latin typeface="+mn-ea"/>
            </a:endParaRPr>
          </a:p>
          <a:p>
            <a:pPr marL="447675" lvl="2" indent="0">
              <a:buNone/>
            </a:pPr>
            <a:endParaRPr lang="en-US" altLang="zh-CN" dirty="0" smtClean="0">
              <a:latin typeface="+mn-ea"/>
            </a:endParaRPr>
          </a:p>
          <a:p>
            <a:pPr marL="265113" lvl="1" indent="-265113">
              <a:buClr>
                <a:schemeClr val="accent1"/>
              </a:buClr>
              <a:tabLst/>
            </a:pPr>
            <a:r>
              <a:rPr lang="en-US" altLang="zh-CN" dirty="0" err="1">
                <a:latin typeface="+mn-ea"/>
              </a:rPr>
              <a:t>Execute_handler</a:t>
            </a:r>
            <a:r>
              <a:rPr lang="en-US" altLang="zh-CN" dirty="0">
                <a:latin typeface="+mn-ea"/>
              </a:rPr>
              <a:t>_()</a:t>
            </a:r>
          </a:p>
          <a:p>
            <a:pPr lvl="1"/>
            <a:r>
              <a:rPr lang="zh-CN" altLang="en-US" dirty="0" smtClean="0">
                <a:solidFill>
                  <a:schemeClr val="tx2"/>
                </a:solidFill>
                <a:latin typeface="+mn-ea"/>
              </a:rPr>
              <a:t>比如</a:t>
            </a:r>
            <a:r>
              <a:rPr lang="en-US" altLang="zh-CN" dirty="0" smtClean="0">
                <a:solidFill>
                  <a:schemeClr val="tx2"/>
                </a:solidFill>
                <a:latin typeface="+mn-ea"/>
              </a:rPr>
              <a:t>I/O</a:t>
            </a:r>
            <a:r>
              <a:rPr lang="zh-CN" altLang="en-US" dirty="0" smtClean="0">
                <a:solidFill>
                  <a:schemeClr val="tx2"/>
                </a:solidFill>
                <a:latin typeface="+mn-ea"/>
              </a:rPr>
              <a:t>功能块执行的时候会调用</a:t>
            </a:r>
            <a:endParaRPr lang="en-US" altLang="zh-CN" dirty="0" smtClean="0">
              <a:solidFill>
                <a:schemeClr val="tx2"/>
              </a:solidFill>
              <a:latin typeface="+mn-ea"/>
            </a:endParaRPr>
          </a:p>
          <a:p>
            <a:pPr lvl="1"/>
            <a:r>
              <a:rPr lang="zh-CN" altLang="en-US" dirty="0">
                <a:solidFill>
                  <a:schemeClr val="tx2"/>
                </a:solidFill>
                <a:latin typeface="+mn-ea"/>
              </a:rPr>
              <a:t>根</a:t>
            </a:r>
            <a:r>
              <a:rPr lang="zh-CN" altLang="en-US" dirty="0" smtClean="0">
                <a:solidFill>
                  <a:schemeClr val="tx2"/>
                </a:solidFill>
                <a:latin typeface="+mn-ea"/>
              </a:rPr>
              <a:t>据</a:t>
            </a:r>
            <a:r>
              <a:rPr lang="en-US" altLang="zh-CN" dirty="0" smtClean="0">
                <a:solidFill>
                  <a:schemeClr val="tx2"/>
                </a:solidFill>
                <a:latin typeface="+mn-ea"/>
              </a:rPr>
              <a:t>CHANNEL </a:t>
            </a:r>
            <a:r>
              <a:rPr lang="zh-CN" altLang="en-US" dirty="0" smtClean="0">
                <a:solidFill>
                  <a:schemeClr val="tx2"/>
                </a:solidFill>
                <a:latin typeface="+mn-ea"/>
              </a:rPr>
              <a:t>把</a:t>
            </a:r>
            <a:r>
              <a:rPr lang="en-US" altLang="zh-CN" dirty="0" smtClean="0">
                <a:solidFill>
                  <a:schemeClr val="tx2"/>
                </a:solidFill>
                <a:latin typeface="+mn-ea"/>
              </a:rPr>
              <a:t>TB</a:t>
            </a:r>
            <a:r>
              <a:rPr lang="zh-CN" altLang="en-US" dirty="0" smtClean="0">
                <a:solidFill>
                  <a:schemeClr val="tx2"/>
                </a:solidFill>
                <a:latin typeface="+mn-ea"/>
              </a:rPr>
              <a:t>中的过程值传递给功能块</a:t>
            </a:r>
            <a:endParaRPr lang="en-US" altLang="zh-CN" dirty="0" smtClean="0">
              <a:solidFill>
                <a:schemeClr val="tx2"/>
              </a:solidFill>
              <a:latin typeface="+mn-ea"/>
            </a:endParaRPr>
          </a:p>
          <a:p>
            <a:pPr lvl="1"/>
            <a:endParaRPr lang="en-US" altLang="zh-CN" dirty="0">
              <a:solidFill>
                <a:schemeClr val="tx2"/>
              </a:solidFill>
              <a:latin typeface="+mn-ea"/>
            </a:endParaRPr>
          </a:p>
          <a:p>
            <a:pPr marL="265113" lvl="1" indent="-265113">
              <a:buClr>
                <a:schemeClr val="accent1"/>
              </a:buClr>
              <a:tabLst/>
            </a:pPr>
            <a:r>
              <a:rPr lang="en-US" altLang="zh-CN" dirty="0" err="1" smtClean="0">
                <a:latin typeface="+mn-ea"/>
              </a:rPr>
              <a:t>Start_handler</a:t>
            </a:r>
            <a:r>
              <a:rPr lang="en-US" altLang="zh-CN" dirty="0">
                <a:latin typeface="+mn-ea"/>
              </a:rPr>
              <a:t>_()</a:t>
            </a:r>
          </a:p>
          <a:p>
            <a:pPr lvl="1"/>
            <a:r>
              <a:rPr lang="zh-CN" altLang="en-US" dirty="0">
                <a:solidFill>
                  <a:schemeClr val="tx2"/>
                </a:solidFill>
                <a:latin typeface="+mn-ea"/>
              </a:rPr>
              <a:t>初始</a:t>
            </a:r>
            <a:r>
              <a:rPr lang="zh-CN" altLang="en-US" dirty="0" smtClean="0">
                <a:solidFill>
                  <a:schemeClr val="tx2"/>
                </a:solidFill>
                <a:latin typeface="+mn-ea"/>
              </a:rPr>
              <a:t>化处理</a:t>
            </a:r>
            <a:r>
              <a:rPr lang="en-US" altLang="zh-CN" dirty="0" smtClean="0">
                <a:solidFill>
                  <a:schemeClr val="tx2"/>
                </a:solidFill>
                <a:latin typeface="+mn-ea"/>
              </a:rPr>
              <a:t>,</a:t>
            </a:r>
            <a:r>
              <a:rPr lang="zh-CN" altLang="en-US" dirty="0" smtClean="0">
                <a:solidFill>
                  <a:schemeClr val="tx2"/>
                </a:solidFill>
                <a:latin typeface="+mn-ea"/>
              </a:rPr>
              <a:t>比如过程值的状态等</a:t>
            </a:r>
            <a:endParaRPr lang="en-US" altLang="zh-CN" dirty="0" smtClean="0">
              <a:solidFill>
                <a:schemeClr val="tx2"/>
              </a:solidFill>
              <a:latin typeface="+mn-ea"/>
            </a:endParaRPr>
          </a:p>
          <a:p>
            <a:pPr lvl="1"/>
            <a:endParaRPr lang="en-US" altLang="zh-CN" dirty="0">
              <a:solidFill>
                <a:schemeClr val="tx2"/>
              </a:solidFill>
              <a:latin typeface="+mn-ea"/>
            </a:endParaRPr>
          </a:p>
          <a:p>
            <a:pPr marL="265113" lvl="1" indent="-265113">
              <a:buClr>
                <a:schemeClr val="accent1"/>
              </a:buClr>
              <a:tabLst/>
            </a:pPr>
            <a:r>
              <a:rPr lang="en-US" altLang="zh-CN" dirty="0" err="1" smtClean="0">
                <a:latin typeface="+mn-ea"/>
              </a:rPr>
              <a:t>Read_handler</a:t>
            </a:r>
            <a:r>
              <a:rPr lang="en-US" altLang="zh-CN" dirty="0">
                <a:latin typeface="+mn-ea"/>
              </a:rPr>
              <a:t>_()</a:t>
            </a:r>
          </a:p>
          <a:p>
            <a:pPr lvl="1"/>
            <a:r>
              <a:rPr lang="zh-CN" altLang="en-US" dirty="0" smtClean="0">
                <a:solidFill>
                  <a:schemeClr val="tx2"/>
                </a:solidFill>
                <a:latin typeface="+mn-ea"/>
              </a:rPr>
              <a:t>做读操作的条件检查</a:t>
            </a:r>
            <a:r>
              <a:rPr lang="en-US" altLang="zh-CN" dirty="0" smtClean="0">
                <a:solidFill>
                  <a:schemeClr val="tx2"/>
                </a:solidFill>
                <a:latin typeface="+mn-ea"/>
              </a:rPr>
              <a:t>--</a:t>
            </a:r>
            <a:r>
              <a:rPr lang="zh-CN" altLang="en-US" dirty="0" smtClean="0">
                <a:solidFill>
                  <a:schemeClr val="tx2"/>
                </a:solidFill>
                <a:latin typeface="+mn-ea"/>
              </a:rPr>
              <a:t>有些参数在一定的状态下只可以写操作</a:t>
            </a:r>
            <a:endParaRPr lang="en-US" altLang="zh-CN" dirty="0" smtClean="0">
              <a:solidFill>
                <a:schemeClr val="tx2"/>
              </a:solidFill>
              <a:latin typeface="+mn-ea"/>
            </a:endParaRPr>
          </a:p>
          <a:p>
            <a:pPr lvl="1"/>
            <a:r>
              <a:rPr lang="zh-CN" altLang="en-US" dirty="0">
                <a:solidFill>
                  <a:schemeClr val="tx2"/>
                </a:solidFill>
                <a:latin typeface="+mn-ea"/>
              </a:rPr>
              <a:t>正</a:t>
            </a:r>
            <a:r>
              <a:rPr lang="zh-CN" altLang="en-US" dirty="0" smtClean="0">
                <a:solidFill>
                  <a:schemeClr val="tx2"/>
                </a:solidFill>
                <a:latin typeface="+mn-ea"/>
              </a:rPr>
              <a:t>常的读操作</a:t>
            </a:r>
            <a:endParaRPr lang="en-US" altLang="zh-CN" dirty="0">
              <a:solidFill>
                <a:schemeClr val="tx2"/>
              </a:solidFill>
              <a:latin typeface="+mn-ea"/>
            </a:endParaRPr>
          </a:p>
          <a:p>
            <a:pPr marL="255588" lvl="1" indent="0">
              <a:buNone/>
            </a:pPr>
            <a:endParaRPr lang="en-US" altLang="zh-CN" dirty="0" smtClean="0">
              <a:latin typeface="+mn-ea"/>
            </a:endParaRPr>
          </a:p>
          <a:p>
            <a:pPr lvl="2"/>
            <a:endParaRPr lang="en-US" altLang="zh-CN" dirty="0">
              <a:latin typeface="+mn-ea"/>
            </a:endParaRPr>
          </a:p>
          <a:p>
            <a:pPr lvl="2"/>
            <a:endParaRPr lang="en-US" altLang="zh-CN" dirty="0">
              <a:latin typeface="+mn-ea"/>
            </a:endParaRPr>
          </a:p>
          <a:p>
            <a:pPr marL="0" indent="0">
              <a:buNone/>
            </a:pPr>
            <a:endParaRPr lang="en-US" altLang="zh-CN" dirty="0" smtClean="0">
              <a:latin typeface="+mn-ea"/>
            </a:endParaRPr>
          </a:p>
        </p:txBody>
      </p:sp>
    </p:spTree>
    <p:extLst>
      <p:ext uri="{BB962C8B-B14F-4D97-AF65-F5344CB8AC3E}">
        <p14:creationId xmlns:p14="http://schemas.microsoft.com/office/powerpoint/2010/main" val="696227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anim calcmode="lin" valueType="num">
                                      <p:cBhvr additive="base">
                                        <p:cTn id="25"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anim calcmode="lin" valueType="num">
                                      <p:cBhvr additive="base">
                                        <p:cTn id="31"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anim calcmode="lin" valueType="num">
                                      <p:cBhvr additive="base">
                                        <p:cTn id="37"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xEl>
                                              <p:pRg st="8" end="8"/>
                                            </p:txEl>
                                          </p:spTgt>
                                        </p:tgtEl>
                                        <p:attrNameLst>
                                          <p:attrName>style.visibility</p:attrName>
                                        </p:attrNameLst>
                                      </p:cBhvr>
                                      <p:to>
                                        <p:strVal val="visible"/>
                                      </p:to>
                                    </p:set>
                                    <p:anim calcmode="lin" valueType="num">
                                      <p:cBhvr additive="base">
                                        <p:cTn id="43"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
                                            <p:txEl>
                                              <p:pRg st="11" end="11"/>
                                            </p:txEl>
                                          </p:spTgt>
                                        </p:tgtEl>
                                        <p:attrNameLst>
                                          <p:attrName>style.visibility</p:attrName>
                                        </p:attrNameLst>
                                      </p:cBhvr>
                                      <p:to>
                                        <p:strVal val="visible"/>
                                      </p:to>
                                    </p:set>
                                    <p:anim calcmode="lin" valueType="num">
                                      <p:cBhvr additive="base">
                                        <p:cTn id="49" dur="500" fill="hold"/>
                                        <p:tgtEl>
                                          <p:spTgt spid="7">
                                            <p:txEl>
                                              <p:pRg st="11" end="1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7">
                                            <p:txEl>
                                              <p:pRg st="12" end="12"/>
                                            </p:txEl>
                                          </p:spTgt>
                                        </p:tgtEl>
                                        <p:attrNameLst>
                                          <p:attrName>style.visibility</p:attrName>
                                        </p:attrNameLst>
                                      </p:cBhvr>
                                      <p:to>
                                        <p:strVal val="visible"/>
                                      </p:to>
                                    </p:set>
                                    <p:anim calcmode="lin" valueType="num">
                                      <p:cBhvr additive="base">
                                        <p:cTn id="55" dur="500" fill="hold"/>
                                        <p:tgtEl>
                                          <p:spTgt spid="7">
                                            <p:txEl>
                                              <p:pRg st="12" end="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7">
                                            <p:txEl>
                                              <p:pRg st="13" end="13"/>
                                            </p:txEl>
                                          </p:spTgt>
                                        </p:tgtEl>
                                        <p:attrNameLst>
                                          <p:attrName>style.visibility</p:attrName>
                                        </p:attrNameLst>
                                      </p:cBhvr>
                                      <p:to>
                                        <p:strVal val="visible"/>
                                      </p:to>
                                    </p:set>
                                    <p:anim calcmode="lin" valueType="num">
                                      <p:cBhvr additive="base">
                                        <p:cTn id="61" dur="500" fill="hold"/>
                                        <p:tgtEl>
                                          <p:spTgt spid="7">
                                            <p:txEl>
                                              <p:pRg st="13" end="13"/>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7">
                                            <p:txEl>
                                              <p:pRg st="15" end="15"/>
                                            </p:txEl>
                                          </p:spTgt>
                                        </p:tgtEl>
                                        <p:attrNameLst>
                                          <p:attrName>style.visibility</p:attrName>
                                        </p:attrNameLst>
                                      </p:cBhvr>
                                      <p:to>
                                        <p:strVal val="visible"/>
                                      </p:to>
                                    </p:set>
                                    <p:anim calcmode="lin" valueType="num">
                                      <p:cBhvr additive="base">
                                        <p:cTn id="67" dur="500" fill="hold"/>
                                        <p:tgtEl>
                                          <p:spTgt spid="7">
                                            <p:txEl>
                                              <p:pRg st="15" end="15"/>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7">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7">
                                            <p:txEl>
                                              <p:pRg st="16" end="16"/>
                                            </p:txEl>
                                          </p:spTgt>
                                        </p:tgtEl>
                                        <p:attrNameLst>
                                          <p:attrName>style.visibility</p:attrName>
                                        </p:attrNameLst>
                                      </p:cBhvr>
                                      <p:to>
                                        <p:strVal val="visible"/>
                                      </p:to>
                                    </p:set>
                                    <p:anim calcmode="lin" valueType="num">
                                      <p:cBhvr additive="base">
                                        <p:cTn id="73" dur="500" fill="hold"/>
                                        <p:tgtEl>
                                          <p:spTgt spid="7">
                                            <p:txEl>
                                              <p:pRg st="16" end="16"/>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7">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7">
                                            <p:txEl>
                                              <p:pRg st="18" end="18"/>
                                            </p:txEl>
                                          </p:spTgt>
                                        </p:tgtEl>
                                        <p:attrNameLst>
                                          <p:attrName>style.visibility</p:attrName>
                                        </p:attrNameLst>
                                      </p:cBhvr>
                                      <p:to>
                                        <p:strVal val="visible"/>
                                      </p:to>
                                    </p:set>
                                    <p:anim calcmode="lin" valueType="num">
                                      <p:cBhvr additive="base">
                                        <p:cTn id="79" dur="500" fill="hold"/>
                                        <p:tgtEl>
                                          <p:spTgt spid="7">
                                            <p:txEl>
                                              <p:pRg st="18" end="18"/>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7">
                                            <p:txEl>
                                              <p:pRg st="18" end="18"/>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7">
                                            <p:txEl>
                                              <p:pRg st="19" end="19"/>
                                            </p:txEl>
                                          </p:spTgt>
                                        </p:tgtEl>
                                        <p:attrNameLst>
                                          <p:attrName>style.visibility</p:attrName>
                                        </p:attrNameLst>
                                      </p:cBhvr>
                                      <p:to>
                                        <p:strVal val="visible"/>
                                      </p:to>
                                    </p:set>
                                    <p:anim calcmode="lin" valueType="num">
                                      <p:cBhvr additive="base">
                                        <p:cTn id="85" dur="500" fill="hold"/>
                                        <p:tgtEl>
                                          <p:spTgt spid="7">
                                            <p:txEl>
                                              <p:pRg st="19" end="19"/>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7">
                                            <p:txEl>
                                              <p:pRg st="19" end="19"/>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7">
                                            <p:txEl>
                                              <p:pRg st="20" end="20"/>
                                            </p:txEl>
                                          </p:spTgt>
                                        </p:tgtEl>
                                        <p:attrNameLst>
                                          <p:attrName>style.visibility</p:attrName>
                                        </p:attrNameLst>
                                      </p:cBhvr>
                                      <p:to>
                                        <p:strVal val="visible"/>
                                      </p:to>
                                    </p:set>
                                    <p:anim calcmode="lin" valueType="num">
                                      <p:cBhvr additive="base">
                                        <p:cTn id="91" dur="500" fill="hold"/>
                                        <p:tgtEl>
                                          <p:spTgt spid="7">
                                            <p:txEl>
                                              <p:pRg st="20" end="20"/>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7">
                                            <p:txEl>
                                              <p:pRg st="20" end="2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Device Application—Guideline to Transducer Block</a:t>
            </a:r>
            <a:endParaRPr lang="en-US" altLang="zh-CN" dirty="0"/>
          </a:p>
        </p:txBody>
      </p:sp>
      <p:sp>
        <p:nvSpPr>
          <p:cNvPr id="3" name="Foliennummernplatzhalter 2"/>
          <p:cNvSpPr>
            <a:spLocks noGrp="1"/>
          </p:cNvSpPr>
          <p:nvPr>
            <p:ph type="sldNum" sz="quarter" idx="11"/>
          </p:nvPr>
        </p:nvSpPr>
        <p:spPr/>
        <p:txBody>
          <a:bodyPr/>
          <a:lstStyle/>
          <a:p>
            <a:fld id="{C92A5BE7-F7C7-4962-87DA-9D94C7457F71}" type="slidenum">
              <a:rPr lang="en-US" smtClean="0">
                <a:solidFill>
                  <a:srgbClr val="000000">
                    <a:tint val="75000"/>
                  </a:srgbClr>
                </a:solidFill>
              </a:rPr>
              <a:pPr/>
              <a:t>77</a:t>
            </a:fld>
            <a:endParaRPr lang="en-US">
              <a:solidFill>
                <a:srgbClr val="000000">
                  <a:tint val="75000"/>
                </a:srgbClr>
              </a:solidFill>
            </a:endParaRPr>
          </a:p>
        </p:txBody>
      </p:sp>
      <p:sp>
        <p:nvSpPr>
          <p:cNvPr id="7" name="内容占位符 6"/>
          <p:cNvSpPr>
            <a:spLocks noGrp="1"/>
          </p:cNvSpPr>
          <p:nvPr>
            <p:ph idx="1"/>
          </p:nvPr>
        </p:nvSpPr>
        <p:spPr/>
        <p:txBody>
          <a:bodyPr/>
          <a:lstStyle/>
          <a:p>
            <a:r>
              <a:rPr lang="en-US" altLang="zh-CN" dirty="0" err="1" smtClean="0">
                <a:latin typeface="+mn-ea"/>
              </a:rPr>
              <a:t>Background_handler</a:t>
            </a:r>
            <a:r>
              <a:rPr lang="en-US" altLang="zh-CN" dirty="0" smtClean="0">
                <a:latin typeface="+mn-ea"/>
              </a:rPr>
              <a:t>_()</a:t>
            </a:r>
          </a:p>
          <a:p>
            <a:pPr lvl="1"/>
            <a:r>
              <a:rPr lang="zh-CN" altLang="en-US" dirty="0">
                <a:latin typeface="+mn-ea"/>
              </a:rPr>
              <a:t>后台任</a:t>
            </a:r>
            <a:r>
              <a:rPr lang="zh-CN" altLang="en-US" dirty="0" smtClean="0">
                <a:latin typeface="+mn-ea"/>
              </a:rPr>
              <a:t>务调用</a:t>
            </a:r>
            <a:endParaRPr lang="en-US" altLang="zh-CN" dirty="0" smtClean="0">
              <a:latin typeface="+mn-ea"/>
            </a:endParaRPr>
          </a:p>
          <a:p>
            <a:pPr lvl="1"/>
            <a:r>
              <a:rPr lang="zh-CN" altLang="en-US" dirty="0" smtClean="0">
                <a:latin typeface="+mn-ea"/>
              </a:rPr>
              <a:t>调用</a:t>
            </a:r>
            <a:r>
              <a:rPr lang="en-US" altLang="zh-CN" dirty="0" err="1" smtClean="0">
                <a:latin typeface="+mn-ea"/>
              </a:rPr>
              <a:t>appl_trn_update_mode</a:t>
            </a:r>
            <a:r>
              <a:rPr lang="en-US" altLang="zh-CN" dirty="0" smtClean="0">
                <a:latin typeface="+mn-ea"/>
              </a:rPr>
              <a:t>()</a:t>
            </a:r>
            <a:r>
              <a:rPr lang="zh-CN" altLang="en-US" dirty="0" smtClean="0">
                <a:latin typeface="+mn-ea"/>
              </a:rPr>
              <a:t>函数 更新运行状态</a:t>
            </a:r>
            <a:endParaRPr lang="en-US" altLang="zh-CN" dirty="0" smtClean="0">
              <a:latin typeface="+mn-ea"/>
            </a:endParaRPr>
          </a:p>
          <a:p>
            <a:pPr lvl="1"/>
            <a:r>
              <a:rPr lang="zh-CN" altLang="en-US" dirty="0">
                <a:latin typeface="+mn-ea"/>
              </a:rPr>
              <a:t>做一</a:t>
            </a:r>
            <a:r>
              <a:rPr lang="zh-CN" altLang="en-US" dirty="0" smtClean="0">
                <a:latin typeface="+mn-ea"/>
              </a:rPr>
              <a:t>些状态检查</a:t>
            </a:r>
            <a:r>
              <a:rPr lang="en-US" altLang="zh-CN" dirty="0" smtClean="0">
                <a:latin typeface="+mn-ea"/>
              </a:rPr>
              <a:t>--</a:t>
            </a:r>
            <a:r>
              <a:rPr lang="zh-CN" altLang="en-US" dirty="0" smtClean="0">
                <a:latin typeface="+mn-ea"/>
              </a:rPr>
              <a:t>在设备某些特殊的条件下过程值的状态会受到影响</a:t>
            </a:r>
            <a:endParaRPr lang="en-US" altLang="zh-CN" dirty="0" smtClean="0">
              <a:latin typeface="+mn-ea"/>
            </a:endParaRPr>
          </a:p>
        </p:txBody>
      </p:sp>
    </p:spTree>
    <p:extLst>
      <p:ext uri="{BB962C8B-B14F-4D97-AF65-F5344CB8AC3E}">
        <p14:creationId xmlns:p14="http://schemas.microsoft.com/office/powerpoint/2010/main" val="696227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Device Application—Guideline to Transducer Block</a:t>
            </a:r>
            <a:endParaRPr lang="en-US" altLang="zh-CN" dirty="0"/>
          </a:p>
        </p:txBody>
      </p:sp>
      <p:sp>
        <p:nvSpPr>
          <p:cNvPr id="3" name="Foliennummernplatzhalter 2"/>
          <p:cNvSpPr>
            <a:spLocks noGrp="1"/>
          </p:cNvSpPr>
          <p:nvPr>
            <p:ph type="sldNum" sz="quarter" idx="11"/>
          </p:nvPr>
        </p:nvSpPr>
        <p:spPr/>
        <p:txBody>
          <a:bodyPr/>
          <a:lstStyle/>
          <a:p>
            <a:fld id="{C92A5BE7-F7C7-4962-87DA-9D94C7457F71}" type="slidenum">
              <a:rPr lang="en-US" smtClean="0">
                <a:solidFill>
                  <a:srgbClr val="000000">
                    <a:tint val="75000"/>
                  </a:srgbClr>
                </a:solidFill>
              </a:rPr>
              <a:pPr/>
              <a:t>78</a:t>
            </a:fld>
            <a:endParaRPr lang="en-US">
              <a:solidFill>
                <a:srgbClr val="000000">
                  <a:tint val="75000"/>
                </a:srgbClr>
              </a:solidFill>
            </a:endParaRPr>
          </a:p>
        </p:txBody>
      </p:sp>
      <p:sp>
        <p:nvSpPr>
          <p:cNvPr id="7" name="内容占位符 6"/>
          <p:cNvSpPr>
            <a:spLocks noGrp="1"/>
          </p:cNvSpPr>
          <p:nvPr>
            <p:ph idx="1"/>
          </p:nvPr>
        </p:nvSpPr>
        <p:spPr/>
        <p:txBody>
          <a:bodyPr/>
          <a:lstStyle/>
          <a:p>
            <a:r>
              <a:rPr lang="en-US" altLang="zh-CN" dirty="0" err="1">
                <a:latin typeface="+mn-ea"/>
              </a:rPr>
              <a:t>Appl_handler_HART_command</a:t>
            </a:r>
            <a:r>
              <a:rPr lang="en-US" altLang="zh-CN" dirty="0" smtClean="0">
                <a:latin typeface="+mn-ea"/>
              </a:rPr>
              <a:t>()</a:t>
            </a:r>
          </a:p>
          <a:p>
            <a:pPr marL="0" indent="0">
              <a:buNone/>
            </a:pPr>
            <a:endParaRPr lang="en-US" altLang="zh-CN" dirty="0" smtClean="0">
              <a:latin typeface="+mn-ea"/>
            </a:endParaRPr>
          </a:p>
          <a:p>
            <a:pPr lvl="1"/>
            <a:r>
              <a:rPr lang="zh-CN" altLang="en-US" dirty="0">
                <a:latin typeface="+mn-ea"/>
              </a:rPr>
              <a:t>处</a:t>
            </a:r>
            <a:r>
              <a:rPr lang="zh-CN" altLang="en-US" dirty="0" smtClean="0">
                <a:latin typeface="+mn-ea"/>
              </a:rPr>
              <a:t>理</a:t>
            </a:r>
            <a:r>
              <a:rPr lang="en-US" altLang="zh-CN" dirty="0" smtClean="0">
                <a:latin typeface="+mn-ea"/>
              </a:rPr>
              <a:t>HART</a:t>
            </a:r>
            <a:r>
              <a:rPr lang="zh-CN" altLang="en-US" dirty="0" smtClean="0">
                <a:latin typeface="+mn-ea"/>
              </a:rPr>
              <a:t>的</a:t>
            </a:r>
            <a:r>
              <a:rPr lang="en-US" altLang="zh-CN" dirty="0" smtClean="0">
                <a:latin typeface="+mn-ea"/>
              </a:rPr>
              <a:t>SEND</a:t>
            </a:r>
            <a:r>
              <a:rPr lang="zh-CN" altLang="en-US" dirty="0" smtClean="0">
                <a:latin typeface="+mn-ea"/>
              </a:rPr>
              <a:t>和</a:t>
            </a:r>
            <a:r>
              <a:rPr lang="en-US" altLang="zh-CN" dirty="0" smtClean="0">
                <a:latin typeface="+mn-ea"/>
              </a:rPr>
              <a:t>RECEIVE</a:t>
            </a:r>
          </a:p>
          <a:p>
            <a:pPr lvl="1"/>
            <a:endParaRPr lang="en-US" altLang="zh-CN" dirty="0" smtClean="0">
              <a:latin typeface="+mn-ea"/>
            </a:endParaRPr>
          </a:p>
          <a:p>
            <a:pPr lvl="1"/>
            <a:r>
              <a:rPr lang="en-US" altLang="zh-CN" dirty="0" smtClean="0">
                <a:latin typeface="+mn-ea"/>
              </a:rPr>
              <a:t>TB</a:t>
            </a:r>
            <a:r>
              <a:rPr lang="zh-CN" altLang="en-US" dirty="0" smtClean="0">
                <a:latin typeface="+mn-ea"/>
              </a:rPr>
              <a:t>中所有和</a:t>
            </a:r>
            <a:r>
              <a:rPr lang="en-US" altLang="zh-CN" dirty="0" smtClean="0">
                <a:latin typeface="+mn-ea"/>
              </a:rPr>
              <a:t>HART</a:t>
            </a:r>
            <a:r>
              <a:rPr lang="zh-CN" altLang="en-US" dirty="0" smtClean="0">
                <a:latin typeface="+mn-ea"/>
              </a:rPr>
              <a:t>命令相关的参数都在这里实现</a:t>
            </a:r>
            <a:r>
              <a:rPr lang="en-US" altLang="zh-CN" dirty="0" smtClean="0">
                <a:latin typeface="+mn-ea"/>
              </a:rPr>
              <a:t>(</a:t>
            </a:r>
            <a:r>
              <a:rPr lang="zh-CN" altLang="en-US" dirty="0" smtClean="0">
                <a:latin typeface="+mn-ea"/>
              </a:rPr>
              <a:t>映射</a:t>
            </a:r>
            <a:r>
              <a:rPr lang="en-US" altLang="zh-CN" dirty="0" smtClean="0">
                <a:latin typeface="+mn-ea"/>
              </a:rPr>
              <a:t>)</a:t>
            </a:r>
          </a:p>
          <a:p>
            <a:pPr lvl="1"/>
            <a:endParaRPr lang="en-US" altLang="zh-CN" dirty="0">
              <a:latin typeface="+mn-ea"/>
            </a:endParaRPr>
          </a:p>
          <a:p>
            <a:pPr lvl="1"/>
            <a:r>
              <a:rPr lang="zh-CN" altLang="en-US" dirty="0" smtClean="0">
                <a:latin typeface="+mn-ea"/>
              </a:rPr>
              <a:t>详细的函数</a:t>
            </a:r>
            <a:endParaRPr lang="en-US" altLang="zh-CN" dirty="0" smtClean="0">
              <a:latin typeface="+mn-ea"/>
            </a:endParaRPr>
          </a:p>
          <a:p>
            <a:pPr lvl="1"/>
            <a:endParaRPr lang="en-US" altLang="zh-CN" dirty="0">
              <a:latin typeface="+mn-ea"/>
            </a:endParaRPr>
          </a:p>
          <a:p>
            <a:r>
              <a:rPr lang="en-US" altLang="zh-CN" dirty="0" err="1" smtClean="0">
                <a:latin typeface="+mn-ea"/>
              </a:rPr>
              <a:t>Appl_set_HART_status</a:t>
            </a:r>
            <a:endParaRPr lang="en-US" altLang="zh-CN" dirty="0" smtClean="0">
              <a:latin typeface="+mn-ea"/>
            </a:endParaRPr>
          </a:p>
          <a:p>
            <a:pPr marL="0" indent="0">
              <a:buNone/>
            </a:pPr>
            <a:endParaRPr lang="en-US" altLang="zh-CN" dirty="0">
              <a:latin typeface="+mn-ea"/>
            </a:endParaRPr>
          </a:p>
          <a:p>
            <a:pPr lvl="1"/>
            <a:r>
              <a:rPr lang="zh-CN" altLang="en-US" dirty="0">
                <a:latin typeface="+mn-ea"/>
              </a:rPr>
              <a:t>在通讯中断等情况下</a:t>
            </a:r>
            <a:r>
              <a:rPr lang="en-US" altLang="zh-CN" dirty="0">
                <a:latin typeface="+mn-ea"/>
              </a:rPr>
              <a:t>,</a:t>
            </a:r>
            <a:r>
              <a:rPr lang="zh-CN" altLang="en-US" dirty="0">
                <a:latin typeface="+mn-ea"/>
              </a:rPr>
              <a:t>修改过程值的状态</a:t>
            </a:r>
            <a:endParaRPr lang="en-US" altLang="zh-CN" dirty="0">
              <a:latin typeface="+mn-ea"/>
            </a:endParaRPr>
          </a:p>
          <a:p>
            <a:pPr marL="255588" lvl="1" indent="0">
              <a:buNone/>
            </a:pPr>
            <a:endParaRPr lang="en-US" altLang="zh-CN" dirty="0" smtClean="0">
              <a:latin typeface="+mn-ea"/>
            </a:endParaRPr>
          </a:p>
        </p:txBody>
      </p:sp>
    </p:spTree>
    <p:extLst>
      <p:ext uri="{BB962C8B-B14F-4D97-AF65-F5344CB8AC3E}">
        <p14:creationId xmlns:p14="http://schemas.microsoft.com/office/powerpoint/2010/main" val="696227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 calcmode="lin" valueType="num">
                                      <p:cBhvr additive="base">
                                        <p:cTn id="1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 calcmode="lin" valueType="num">
                                      <p:cBhvr additive="base">
                                        <p:cTn id="19"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anim calcmode="lin" valueType="num">
                                      <p:cBhvr additive="base">
                                        <p:cTn id="25"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8" end="8"/>
                                            </p:txEl>
                                          </p:spTgt>
                                        </p:tgtEl>
                                        <p:attrNameLst>
                                          <p:attrName>style.visibility</p:attrName>
                                        </p:attrNameLst>
                                      </p:cBhvr>
                                      <p:to>
                                        <p:strVal val="visible"/>
                                      </p:to>
                                    </p:set>
                                    <p:anim calcmode="lin" valueType="num">
                                      <p:cBhvr additive="base">
                                        <p:cTn id="31"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10" end="10"/>
                                            </p:txEl>
                                          </p:spTgt>
                                        </p:tgtEl>
                                        <p:attrNameLst>
                                          <p:attrName>style.visibility</p:attrName>
                                        </p:attrNameLst>
                                      </p:cBhvr>
                                      <p:to>
                                        <p:strVal val="visible"/>
                                      </p:to>
                                    </p:set>
                                    <p:anim calcmode="lin" valueType="num">
                                      <p:cBhvr additive="base">
                                        <p:cTn id="37"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Agenda</a:t>
            </a:r>
            <a:endParaRPr lang="de-DE" dirty="0"/>
          </a:p>
        </p:txBody>
      </p:sp>
      <p:sp>
        <p:nvSpPr>
          <p:cNvPr id="3" name="Foliennummernplatzhalter 2"/>
          <p:cNvSpPr>
            <a:spLocks noGrp="1"/>
          </p:cNvSpPr>
          <p:nvPr>
            <p:ph type="sldNum" sz="quarter" idx="11"/>
          </p:nvPr>
        </p:nvSpPr>
        <p:spPr/>
        <p:txBody>
          <a:bodyPr/>
          <a:lstStyle/>
          <a:p>
            <a:fld id="{C92A5BE7-F7C7-4962-87DA-9D94C7457F71}" type="slidenum">
              <a:rPr lang="en-US" smtClean="0">
                <a:solidFill>
                  <a:srgbClr val="000000">
                    <a:tint val="75000"/>
                  </a:srgbClr>
                </a:solidFill>
              </a:rPr>
              <a:pPr/>
              <a:t>79</a:t>
            </a:fld>
            <a:endParaRPr lang="en-US">
              <a:solidFill>
                <a:srgbClr val="000000">
                  <a:tint val="75000"/>
                </a:srgbClr>
              </a:solidFill>
            </a:endParaRPr>
          </a:p>
        </p:txBody>
      </p:sp>
      <p:sp>
        <p:nvSpPr>
          <p:cNvPr id="4" name="Inhaltsplatzhalter 3"/>
          <p:cNvSpPr>
            <a:spLocks noGrp="1"/>
          </p:cNvSpPr>
          <p:nvPr>
            <p:ph idx="1"/>
          </p:nvPr>
        </p:nvSpPr>
        <p:spPr/>
        <p:txBody>
          <a:bodyPr/>
          <a:lstStyle/>
          <a:p>
            <a:r>
              <a:rPr lang="en-US" dirty="0" smtClean="0">
                <a:solidFill>
                  <a:schemeClr val="bg2"/>
                </a:solidFill>
              </a:rPr>
              <a:t>FBK2 </a:t>
            </a:r>
            <a:r>
              <a:rPr lang="zh-CN" altLang="en-US" dirty="0" smtClean="0">
                <a:solidFill>
                  <a:schemeClr val="bg2"/>
                </a:solidFill>
              </a:rPr>
              <a:t>硬件架构</a:t>
            </a:r>
            <a:r>
              <a:rPr lang="en-US" altLang="zh-CN" dirty="0" smtClean="0">
                <a:solidFill>
                  <a:schemeClr val="bg2"/>
                </a:solidFill>
              </a:rPr>
              <a:t>				</a:t>
            </a:r>
            <a:r>
              <a:rPr lang="en-US" dirty="0" smtClean="0">
                <a:solidFill>
                  <a:schemeClr val="bg2"/>
                </a:solidFill>
              </a:rPr>
              <a:t>(15min)	</a:t>
            </a:r>
            <a:r>
              <a:rPr lang="en-US" dirty="0" smtClean="0"/>
              <a:t>			</a:t>
            </a:r>
          </a:p>
          <a:p>
            <a:r>
              <a:rPr lang="zh-CN" altLang="en-US" dirty="0" smtClean="0">
                <a:solidFill>
                  <a:schemeClr val="bg2"/>
                </a:solidFill>
              </a:rPr>
              <a:t>开发环境和工具</a:t>
            </a:r>
            <a:r>
              <a:rPr lang="en-US" altLang="zh-CN" dirty="0" smtClean="0">
                <a:solidFill>
                  <a:schemeClr val="bg2"/>
                </a:solidFill>
              </a:rPr>
              <a:t>			</a:t>
            </a:r>
            <a:r>
              <a:rPr lang="en-US" dirty="0" smtClean="0">
                <a:solidFill>
                  <a:schemeClr val="bg2"/>
                </a:solidFill>
              </a:rPr>
              <a:t>(45 min)			</a:t>
            </a:r>
          </a:p>
          <a:p>
            <a:r>
              <a:rPr lang="en-US" dirty="0" smtClean="0">
                <a:solidFill>
                  <a:schemeClr val="bg2"/>
                </a:solidFill>
              </a:rPr>
              <a:t>FBK</a:t>
            </a:r>
            <a:r>
              <a:rPr lang="en-US" altLang="zh-CN" dirty="0" smtClean="0">
                <a:solidFill>
                  <a:schemeClr val="bg2"/>
                </a:solidFill>
              </a:rPr>
              <a:t>2 </a:t>
            </a:r>
            <a:r>
              <a:rPr lang="zh-CN" altLang="en-US" dirty="0" smtClean="0">
                <a:solidFill>
                  <a:schemeClr val="bg2"/>
                </a:solidFill>
              </a:rPr>
              <a:t>软件架构</a:t>
            </a:r>
            <a:r>
              <a:rPr lang="en-US" altLang="zh-CN" dirty="0" smtClean="0">
                <a:solidFill>
                  <a:schemeClr val="bg2"/>
                </a:solidFill>
              </a:rPr>
              <a:t>				</a:t>
            </a:r>
            <a:r>
              <a:rPr lang="en-US" dirty="0" smtClean="0">
                <a:solidFill>
                  <a:schemeClr val="bg2"/>
                </a:solidFill>
              </a:rPr>
              <a:t>(60 min)				</a:t>
            </a:r>
          </a:p>
          <a:p>
            <a:r>
              <a:rPr lang="en-US" dirty="0" smtClean="0">
                <a:solidFill>
                  <a:schemeClr val="bg2"/>
                </a:solidFill>
              </a:rPr>
              <a:t>FBK2 HART Master			(60 min)</a:t>
            </a:r>
            <a:r>
              <a:rPr lang="en-US" dirty="0" smtClean="0"/>
              <a:t>	</a:t>
            </a:r>
            <a:r>
              <a:rPr lang="en-US" dirty="0" smtClean="0">
                <a:solidFill>
                  <a:schemeClr val="bg2"/>
                </a:solidFill>
              </a:rPr>
              <a:t>			</a:t>
            </a:r>
          </a:p>
          <a:p>
            <a:r>
              <a:rPr lang="en-US" dirty="0" err="1" smtClean="0">
                <a:solidFill>
                  <a:schemeClr val="bg2"/>
                </a:solidFill>
              </a:rPr>
              <a:t>GenVFD</a:t>
            </a:r>
            <a:r>
              <a:rPr lang="en-US" dirty="0" smtClean="0">
                <a:solidFill>
                  <a:schemeClr val="bg2"/>
                </a:solidFill>
              </a:rPr>
              <a:t>—Guideline to Script File	(30 min)			</a:t>
            </a:r>
          </a:p>
          <a:p>
            <a:r>
              <a:rPr lang="en-US" dirty="0" smtClean="0">
                <a:solidFill>
                  <a:schemeClr val="bg2"/>
                </a:solidFill>
              </a:rPr>
              <a:t>Device Description—Guideline to Basic DD	(30 min)		</a:t>
            </a:r>
          </a:p>
          <a:p>
            <a:r>
              <a:rPr lang="en-US" dirty="0" smtClean="0">
                <a:solidFill>
                  <a:schemeClr val="bg2"/>
                </a:solidFill>
              </a:rPr>
              <a:t>Device Application—Guideline to Transducer Block	(60 min)	</a:t>
            </a:r>
          </a:p>
          <a:p>
            <a:r>
              <a:rPr lang="en-US" dirty="0" smtClean="0">
                <a:solidFill>
                  <a:schemeClr val="tx2"/>
                </a:solidFill>
              </a:rPr>
              <a:t>Device Application—Guideline to Resource Block</a:t>
            </a:r>
            <a:r>
              <a:rPr lang="en-US" dirty="0">
                <a:solidFill>
                  <a:schemeClr val="tx2"/>
                </a:solidFill>
              </a:rPr>
              <a:t> </a:t>
            </a:r>
            <a:r>
              <a:rPr lang="en-US" dirty="0" smtClean="0">
                <a:solidFill>
                  <a:schemeClr val="tx2"/>
                </a:solidFill>
              </a:rPr>
              <a:t>(30 min)	</a:t>
            </a:r>
            <a:r>
              <a:rPr lang="en-US" dirty="0" smtClean="0">
                <a:solidFill>
                  <a:schemeClr val="bg2"/>
                </a:solidFill>
              </a:rPr>
              <a:t>	</a:t>
            </a:r>
          </a:p>
          <a:p>
            <a:r>
              <a:rPr lang="en-US" dirty="0" smtClean="0">
                <a:solidFill>
                  <a:schemeClr val="bg2"/>
                </a:solidFill>
              </a:rPr>
              <a:t>Device Application—Guideline to Field Diagnostics	(30 min)	</a:t>
            </a:r>
          </a:p>
          <a:p>
            <a:r>
              <a:rPr lang="en-US" dirty="0" smtClean="0">
                <a:solidFill>
                  <a:schemeClr val="bg2"/>
                </a:solidFill>
              </a:rPr>
              <a:t>Testing Proposals	(10 min)					</a:t>
            </a:r>
          </a:p>
          <a:p>
            <a:r>
              <a:rPr lang="en-US" dirty="0" smtClean="0">
                <a:solidFill>
                  <a:schemeClr val="bg2"/>
                </a:solidFill>
              </a:rPr>
              <a:t> Error Handling 	(20 min)						</a:t>
            </a:r>
          </a:p>
          <a:p>
            <a:r>
              <a:rPr lang="en-US" dirty="0" smtClean="0">
                <a:solidFill>
                  <a:schemeClr val="bg2"/>
                </a:solidFill>
              </a:rPr>
              <a:t> Alarms		(60min)	</a:t>
            </a:r>
            <a:endParaRPr lang="en-US" altLang="zh-CN" dirty="0">
              <a:solidFill>
                <a:schemeClr val="bg2"/>
              </a:solidFill>
            </a:endParaRPr>
          </a:p>
          <a:p>
            <a:endParaRPr lang="en-US" altLang="zh-CN" dirty="0" smtClean="0"/>
          </a:p>
          <a:p>
            <a:endParaRPr lang="de-DE" dirty="0"/>
          </a:p>
        </p:txBody>
      </p:sp>
    </p:spTree>
    <p:extLst>
      <p:ext uri="{BB962C8B-B14F-4D97-AF65-F5344CB8AC3E}">
        <p14:creationId xmlns:p14="http://schemas.microsoft.com/office/powerpoint/2010/main" val="5011773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FBK2 </a:t>
            </a:r>
            <a:r>
              <a:rPr lang="zh-CN" altLang="en-US" dirty="0" smtClean="0"/>
              <a:t>硬件架构</a:t>
            </a:r>
            <a:r>
              <a:rPr lang="en-US" altLang="zh-CN" dirty="0" smtClean="0"/>
              <a:t>-</a:t>
            </a:r>
            <a:r>
              <a:rPr lang="zh-CN" altLang="en-US" dirty="0" smtClean="0"/>
              <a:t>技术参数</a:t>
            </a:r>
            <a:r>
              <a:rPr lang="en-US" altLang="zh-CN" dirty="0" smtClean="0"/>
              <a:t>(1)</a:t>
            </a:r>
            <a:endParaRPr lang="en-US" altLang="zh-CN" dirty="0"/>
          </a:p>
        </p:txBody>
      </p:sp>
      <p:sp>
        <p:nvSpPr>
          <p:cNvPr id="3" name="Foliennummernplatzhalter 2"/>
          <p:cNvSpPr>
            <a:spLocks noGrp="1"/>
          </p:cNvSpPr>
          <p:nvPr>
            <p:ph type="sldNum" sz="quarter" idx="11"/>
          </p:nvPr>
        </p:nvSpPr>
        <p:spPr/>
        <p:txBody>
          <a:bodyPr/>
          <a:lstStyle/>
          <a:p>
            <a:fld id="{C92A5BE7-F7C7-4962-87DA-9D94C7457F71}" type="slidenum">
              <a:rPr lang="en-US" smtClean="0">
                <a:solidFill>
                  <a:srgbClr val="000000">
                    <a:tint val="75000"/>
                  </a:srgbClr>
                </a:solidFill>
              </a:rPr>
              <a:pPr/>
              <a:t>8</a:t>
            </a:fld>
            <a:endParaRPr lang="en-US">
              <a:solidFill>
                <a:srgbClr val="000000">
                  <a:tint val="75000"/>
                </a:srgbClr>
              </a:solidFill>
            </a:endParaRPr>
          </a:p>
        </p:txBody>
      </p:sp>
      <p:sp>
        <p:nvSpPr>
          <p:cNvPr id="4" name="Inhaltsplatzhalter 3"/>
          <p:cNvSpPr>
            <a:spLocks noGrp="1"/>
          </p:cNvSpPr>
          <p:nvPr>
            <p:ph idx="1"/>
          </p:nvPr>
        </p:nvSpPr>
        <p:spPr/>
        <p:txBody>
          <a:bodyPr/>
          <a:lstStyle/>
          <a:p>
            <a:r>
              <a:rPr lang="zh-CN" altLang="en-US" dirty="0" smtClean="0"/>
              <a:t>处理器</a:t>
            </a:r>
            <a:endParaRPr lang="en-US" altLang="zh-CN" dirty="0" smtClean="0"/>
          </a:p>
          <a:p>
            <a:pPr lvl="1"/>
            <a:r>
              <a:rPr lang="zh-CN" altLang="en-US" dirty="0" smtClean="0"/>
              <a:t>瑞萨</a:t>
            </a:r>
            <a:r>
              <a:rPr lang="en-US" altLang="zh-CN" dirty="0" smtClean="0"/>
              <a:t>M16C M30626FJP  </a:t>
            </a:r>
          </a:p>
          <a:p>
            <a:pPr marL="255588" lvl="1" indent="0">
              <a:buNone/>
            </a:pPr>
            <a:endParaRPr lang="en-US" altLang="zh-CN" dirty="0" smtClean="0"/>
          </a:p>
          <a:p>
            <a:pPr lvl="1"/>
            <a:r>
              <a:rPr lang="zh-CN" altLang="en-US" dirty="0" smtClean="0"/>
              <a:t>频率 </a:t>
            </a:r>
            <a:r>
              <a:rPr lang="en-US" altLang="zh-CN" dirty="0" smtClean="0"/>
              <a:t>4MHZ</a:t>
            </a:r>
          </a:p>
          <a:p>
            <a:pPr marL="255588" lvl="1" indent="0">
              <a:buNone/>
            </a:pPr>
            <a:endParaRPr lang="en-US" altLang="zh-CN" dirty="0" smtClean="0"/>
          </a:p>
          <a:p>
            <a:pPr lvl="1"/>
            <a:r>
              <a:rPr lang="en-US" altLang="zh-CN" dirty="0" smtClean="0"/>
              <a:t>512 k </a:t>
            </a:r>
            <a:r>
              <a:rPr lang="zh-CN" altLang="en-US" dirty="0" smtClean="0"/>
              <a:t>片内 </a:t>
            </a:r>
            <a:r>
              <a:rPr lang="en-US" altLang="zh-CN" dirty="0" smtClean="0"/>
              <a:t>Flash</a:t>
            </a:r>
          </a:p>
          <a:p>
            <a:pPr marL="255588" lvl="1" indent="0">
              <a:buNone/>
            </a:pPr>
            <a:endParaRPr lang="en-US" altLang="zh-CN" dirty="0" smtClean="0"/>
          </a:p>
          <a:p>
            <a:pPr lvl="1"/>
            <a:r>
              <a:rPr lang="en-US" altLang="zh-CN" dirty="0" smtClean="0"/>
              <a:t>31k </a:t>
            </a:r>
            <a:r>
              <a:rPr lang="zh-CN" altLang="en-US" dirty="0" smtClean="0"/>
              <a:t>片内</a:t>
            </a:r>
            <a:r>
              <a:rPr lang="en-US" altLang="zh-CN" dirty="0" smtClean="0"/>
              <a:t>SRAM</a:t>
            </a:r>
          </a:p>
          <a:p>
            <a:pPr marL="255588" lvl="1" indent="0">
              <a:buNone/>
            </a:pPr>
            <a:endParaRPr lang="en-US" altLang="zh-CN" dirty="0" smtClean="0"/>
          </a:p>
          <a:p>
            <a:pPr lvl="1"/>
            <a:r>
              <a:rPr lang="en-US" altLang="zh-CN" dirty="0" smtClean="0"/>
              <a:t>512k </a:t>
            </a:r>
            <a:r>
              <a:rPr lang="zh-CN" altLang="en-US" dirty="0" smtClean="0"/>
              <a:t>外部</a:t>
            </a:r>
            <a:r>
              <a:rPr lang="en-US" altLang="zh-CN" dirty="0" smtClean="0"/>
              <a:t>SRAM</a:t>
            </a:r>
          </a:p>
          <a:p>
            <a:pPr>
              <a:buNone/>
            </a:pPr>
            <a:endParaRPr lang="en-US" altLang="zh-CN" dirty="0" smtClean="0"/>
          </a:p>
          <a:p>
            <a:r>
              <a:rPr lang="zh-CN" altLang="en-US" dirty="0" smtClean="0"/>
              <a:t>总线控制器：</a:t>
            </a:r>
            <a:r>
              <a:rPr lang="en-US" altLang="zh-CN" dirty="0" smtClean="0"/>
              <a:t>UFC100-F1</a:t>
            </a:r>
          </a:p>
          <a:p>
            <a:pPr lvl="1"/>
            <a:r>
              <a:rPr lang="zh-CN" altLang="en-US" dirty="0"/>
              <a:t>实现</a:t>
            </a:r>
            <a:r>
              <a:rPr lang="en-US" altLang="zh-CN" dirty="0"/>
              <a:t>FF H1</a:t>
            </a:r>
            <a:r>
              <a:rPr lang="zh-CN" altLang="en-US" dirty="0"/>
              <a:t>和</a:t>
            </a:r>
            <a:r>
              <a:rPr lang="en-US" altLang="zh-CN" dirty="0"/>
              <a:t>PROFIBUS PA</a:t>
            </a:r>
            <a:r>
              <a:rPr lang="zh-CN" altLang="en-US" dirty="0"/>
              <a:t>的物理层和数据链路层的部分功</a:t>
            </a:r>
            <a:r>
              <a:rPr lang="zh-CN" altLang="en-US" dirty="0" smtClean="0"/>
              <a:t>能</a:t>
            </a:r>
            <a:endParaRPr lang="en-US" altLang="zh-CN" dirty="0" smtClean="0"/>
          </a:p>
          <a:p>
            <a:pPr marL="255588" lvl="1" indent="0">
              <a:buNone/>
            </a:pPr>
            <a:endParaRPr lang="en-US" altLang="zh-CN" dirty="0" smtClean="0"/>
          </a:p>
          <a:p>
            <a:pPr lvl="1"/>
            <a:r>
              <a:rPr lang="zh-CN" altLang="en-US" dirty="0"/>
              <a:t>管脚数量</a:t>
            </a:r>
            <a:r>
              <a:rPr lang="en-US" altLang="zh-CN" dirty="0"/>
              <a:t>44,</a:t>
            </a:r>
            <a:r>
              <a:rPr lang="zh-CN" altLang="en-US" dirty="0"/>
              <a:t>与</a:t>
            </a:r>
            <a:r>
              <a:rPr lang="en-US" altLang="zh-CN" dirty="0"/>
              <a:t>Yamaha YTX420</a:t>
            </a:r>
            <a:r>
              <a:rPr lang="zh-CN" altLang="en-US" dirty="0"/>
              <a:t>管脚定义完全兼</a:t>
            </a:r>
            <a:r>
              <a:rPr lang="zh-CN" altLang="en-US" dirty="0" smtClean="0"/>
              <a:t>容</a:t>
            </a:r>
            <a:endParaRPr lang="en-US" altLang="zh-CN" dirty="0" smtClean="0"/>
          </a:p>
          <a:p>
            <a:pPr marL="255588" lvl="1" indent="0">
              <a:buNone/>
            </a:pPr>
            <a:endParaRPr lang="en-US" altLang="zh-CN" dirty="0"/>
          </a:p>
          <a:p>
            <a:pPr lvl="1"/>
            <a:r>
              <a:rPr lang="zh-CN" altLang="en-US" dirty="0"/>
              <a:t>与</a:t>
            </a:r>
            <a:r>
              <a:rPr lang="en-US" altLang="zh-CN" dirty="0"/>
              <a:t>SPC4 </a:t>
            </a:r>
            <a:r>
              <a:rPr lang="zh-CN" altLang="en-US" dirty="0"/>
              <a:t>和</a:t>
            </a:r>
            <a:r>
              <a:rPr lang="en-US" altLang="zh-CN" dirty="0"/>
              <a:t>Yamaha YTZ420</a:t>
            </a:r>
            <a:r>
              <a:rPr lang="zh-CN" altLang="en-US" dirty="0"/>
              <a:t>软件兼</a:t>
            </a:r>
            <a:r>
              <a:rPr lang="zh-CN" altLang="en-US" dirty="0" smtClean="0"/>
              <a:t>容</a:t>
            </a:r>
            <a:endParaRPr lang="en-US" altLang="zh-CN" dirty="0" smtClean="0"/>
          </a:p>
          <a:p>
            <a:pPr marL="255588" lvl="1" indent="0">
              <a:buNone/>
            </a:pPr>
            <a:r>
              <a:rPr lang="en-US" altLang="zh-CN" dirty="0" smtClean="0"/>
              <a:t> </a:t>
            </a:r>
            <a:endParaRPr lang="en-US" altLang="zh-CN" dirty="0"/>
          </a:p>
          <a:p>
            <a:pPr lvl="1"/>
            <a:r>
              <a:rPr lang="zh-CN" altLang="en-US" dirty="0"/>
              <a:t>低功耗设计</a:t>
            </a:r>
            <a:r>
              <a:rPr lang="en-US" altLang="zh-CN" dirty="0"/>
              <a:t>:  </a:t>
            </a:r>
            <a:r>
              <a:rPr lang="en-US" altLang="zh-CN" dirty="0" smtClean="0"/>
              <a:t>2.7V~3.6V</a:t>
            </a:r>
          </a:p>
        </p:txBody>
      </p:sp>
      <p:sp>
        <p:nvSpPr>
          <p:cNvPr id="35841"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p:txBody>
      </p:sp>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56375" y="3873498"/>
            <a:ext cx="2058650" cy="1625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373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 calcmode="lin" valueType="num">
                                      <p:cBhvr additive="base">
                                        <p:cTn id="25"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anim calcmode="lin" valueType="num">
                                      <p:cBhvr additive="base">
                                        <p:cTn id="31"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9" end="9"/>
                                            </p:txEl>
                                          </p:spTgt>
                                        </p:tgtEl>
                                        <p:attrNameLst>
                                          <p:attrName>style.visibility</p:attrName>
                                        </p:attrNameLst>
                                      </p:cBhvr>
                                      <p:to>
                                        <p:strVal val="visible"/>
                                      </p:to>
                                    </p:set>
                                    <p:anim calcmode="lin" valueType="num">
                                      <p:cBhvr additive="base">
                                        <p:cTn id="37"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xEl>
                                              <p:pRg st="11" end="11"/>
                                            </p:txEl>
                                          </p:spTgt>
                                        </p:tgtEl>
                                        <p:attrNameLst>
                                          <p:attrName>style.visibility</p:attrName>
                                        </p:attrNameLst>
                                      </p:cBhvr>
                                      <p:to>
                                        <p:strVal val="visible"/>
                                      </p:to>
                                    </p:set>
                                    <p:anim calcmode="lin" valueType="num">
                                      <p:cBhvr additive="base">
                                        <p:cTn id="43"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additive="base">
                                        <p:cTn id="49" dur="500" fill="hold"/>
                                        <p:tgtEl>
                                          <p:spTgt spid="7"/>
                                        </p:tgtEl>
                                        <p:attrNameLst>
                                          <p:attrName>ppt_x</p:attrName>
                                        </p:attrNameLst>
                                      </p:cBhvr>
                                      <p:tavLst>
                                        <p:tav tm="0">
                                          <p:val>
                                            <p:strVal val="#ppt_x"/>
                                          </p:val>
                                        </p:tav>
                                        <p:tav tm="100000">
                                          <p:val>
                                            <p:strVal val="#ppt_x"/>
                                          </p:val>
                                        </p:tav>
                                      </p:tavLst>
                                    </p:anim>
                                    <p:anim calcmode="lin" valueType="num">
                                      <p:cBhvr additive="base">
                                        <p:cTn id="5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anim calcmode="lin" valueType="num">
                                      <p:cBhvr additive="base">
                                        <p:cTn id="55" dur="500" fill="hold"/>
                                        <p:tgtEl>
                                          <p:spTgt spid="4">
                                            <p:txEl>
                                              <p:pRg st="12" end="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
                                            <p:txEl>
                                              <p:pRg st="14" end="14"/>
                                            </p:txEl>
                                          </p:spTgt>
                                        </p:tgtEl>
                                        <p:attrNameLst>
                                          <p:attrName>style.visibility</p:attrName>
                                        </p:attrNameLst>
                                      </p:cBhvr>
                                      <p:to>
                                        <p:strVal val="visible"/>
                                      </p:to>
                                    </p:set>
                                    <p:anim calcmode="lin" valueType="num">
                                      <p:cBhvr additive="base">
                                        <p:cTn id="61" dur="500" fill="hold"/>
                                        <p:tgtEl>
                                          <p:spTgt spid="4">
                                            <p:txEl>
                                              <p:pRg st="14" end="14"/>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4">
                                            <p:txEl>
                                              <p:pRg st="16" end="16"/>
                                            </p:txEl>
                                          </p:spTgt>
                                        </p:tgtEl>
                                        <p:attrNameLst>
                                          <p:attrName>style.visibility</p:attrName>
                                        </p:attrNameLst>
                                      </p:cBhvr>
                                      <p:to>
                                        <p:strVal val="visible"/>
                                      </p:to>
                                    </p:set>
                                    <p:anim calcmode="lin" valueType="num">
                                      <p:cBhvr additive="base">
                                        <p:cTn id="67" dur="500" fill="hold"/>
                                        <p:tgtEl>
                                          <p:spTgt spid="4">
                                            <p:txEl>
                                              <p:pRg st="16" end="16"/>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4">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4">
                                            <p:txEl>
                                              <p:pRg st="18" end="18"/>
                                            </p:txEl>
                                          </p:spTgt>
                                        </p:tgtEl>
                                        <p:attrNameLst>
                                          <p:attrName>style.visibility</p:attrName>
                                        </p:attrNameLst>
                                      </p:cBhvr>
                                      <p:to>
                                        <p:strVal val="visible"/>
                                      </p:to>
                                    </p:set>
                                    <p:anim calcmode="lin" valueType="num">
                                      <p:cBhvr additive="base">
                                        <p:cTn id="73" dur="500" fill="hold"/>
                                        <p:tgtEl>
                                          <p:spTgt spid="4">
                                            <p:txEl>
                                              <p:pRg st="18" end="18"/>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4">
                                            <p:txEl>
                                              <p:pRg st="18" end="1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Device </a:t>
            </a:r>
            <a:r>
              <a:rPr lang="en-US" dirty="0" smtClean="0"/>
              <a:t>Application—Guideline to Resource Block</a:t>
            </a:r>
            <a:endParaRPr lang="en-US" altLang="zh-CN" dirty="0"/>
          </a:p>
        </p:txBody>
      </p:sp>
      <p:sp>
        <p:nvSpPr>
          <p:cNvPr id="3" name="Foliennummernplatzhalter 2"/>
          <p:cNvSpPr>
            <a:spLocks noGrp="1"/>
          </p:cNvSpPr>
          <p:nvPr>
            <p:ph type="sldNum" sz="quarter" idx="11"/>
          </p:nvPr>
        </p:nvSpPr>
        <p:spPr/>
        <p:txBody>
          <a:bodyPr/>
          <a:lstStyle/>
          <a:p>
            <a:fld id="{C92A5BE7-F7C7-4962-87DA-9D94C7457F71}" type="slidenum">
              <a:rPr lang="en-US" smtClean="0">
                <a:solidFill>
                  <a:srgbClr val="000000">
                    <a:tint val="75000"/>
                  </a:srgbClr>
                </a:solidFill>
              </a:rPr>
              <a:pPr/>
              <a:t>80</a:t>
            </a:fld>
            <a:endParaRPr lang="en-US">
              <a:solidFill>
                <a:srgbClr val="000000">
                  <a:tint val="75000"/>
                </a:srgbClr>
              </a:solidFill>
            </a:endParaRPr>
          </a:p>
        </p:txBody>
      </p:sp>
      <p:sp>
        <p:nvSpPr>
          <p:cNvPr id="7" name="内容占位符 6"/>
          <p:cNvSpPr>
            <a:spLocks noGrp="1"/>
          </p:cNvSpPr>
          <p:nvPr>
            <p:ph idx="1"/>
          </p:nvPr>
        </p:nvSpPr>
        <p:spPr/>
        <p:txBody>
          <a:bodyPr/>
          <a:lstStyle/>
          <a:p>
            <a:r>
              <a:rPr lang="en-US" altLang="zh-CN" dirty="0">
                <a:latin typeface="+mn-ea"/>
              </a:rPr>
              <a:t>Standard </a:t>
            </a:r>
            <a:r>
              <a:rPr lang="en-US" altLang="zh-CN" dirty="0" smtClean="0">
                <a:latin typeface="+mn-ea"/>
              </a:rPr>
              <a:t>RB—Standard </a:t>
            </a:r>
            <a:r>
              <a:rPr lang="zh-CN" altLang="en-US" dirty="0" smtClean="0">
                <a:latin typeface="+mn-ea"/>
              </a:rPr>
              <a:t>参数</a:t>
            </a:r>
            <a:endParaRPr lang="en-US" altLang="zh-CN" dirty="0" smtClean="0">
              <a:latin typeface="+mn-ea"/>
            </a:endParaRPr>
          </a:p>
          <a:p>
            <a:pPr marL="0" indent="0">
              <a:buNone/>
            </a:pPr>
            <a:endParaRPr lang="en-US" altLang="zh-CN" dirty="0">
              <a:latin typeface="+mn-ea"/>
            </a:endParaRPr>
          </a:p>
          <a:p>
            <a:r>
              <a:rPr lang="en-US" altLang="zh-CN" dirty="0">
                <a:latin typeface="+mn-ea"/>
              </a:rPr>
              <a:t>Enhancement </a:t>
            </a:r>
            <a:r>
              <a:rPr lang="en-US" altLang="zh-CN" dirty="0" smtClean="0">
                <a:latin typeface="+mn-ea"/>
              </a:rPr>
              <a:t>RB—</a:t>
            </a:r>
            <a:r>
              <a:rPr lang="zh-CN" altLang="en-US" dirty="0" smtClean="0">
                <a:latin typeface="+mn-ea"/>
              </a:rPr>
              <a:t>自定义参数</a:t>
            </a:r>
            <a:endParaRPr lang="en-US" altLang="zh-CN" dirty="0">
              <a:latin typeface="+mn-ea"/>
            </a:endParaRPr>
          </a:p>
          <a:p>
            <a:pPr marL="0" indent="0">
              <a:buNone/>
            </a:pPr>
            <a:endParaRPr lang="en-US" altLang="zh-CN" dirty="0" smtClean="0">
              <a:latin typeface="+mn-ea"/>
            </a:endParaRPr>
          </a:p>
          <a:p>
            <a:r>
              <a:rPr lang="en-US" altLang="zh-CN" dirty="0" err="1" smtClean="0">
                <a:latin typeface="+mn-ea"/>
              </a:rPr>
              <a:t>appl_res.c</a:t>
            </a:r>
            <a:endParaRPr lang="en-US" altLang="zh-CN" dirty="0" smtClean="0">
              <a:latin typeface="+mn-ea"/>
            </a:endParaRPr>
          </a:p>
          <a:p>
            <a:pPr marL="0" indent="0">
              <a:buNone/>
            </a:pPr>
            <a:endParaRPr lang="en-US" altLang="zh-CN" dirty="0" smtClean="0">
              <a:latin typeface="+mn-ea"/>
            </a:endParaRPr>
          </a:p>
          <a:p>
            <a:r>
              <a:rPr lang="zh-CN" altLang="en-US" dirty="0">
                <a:latin typeface="+mn-ea"/>
              </a:rPr>
              <a:t>函数接</a:t>
            </a:r>
            <a:r>
              <a:rPr lang="zh-CN" altLang="en-US" dirty="0" smtClean="0">
                <a:latin typeface="+mn-ea"/>
              </a:rPr>
              <a:t>口 实现</a:t>
            </a:r>
            <a:r>
              <a:rPr lang="en-US" altLang="zh-CN" dirty="0" smtClean="0">
                <a:latin typeface="+mn-ea"/>
              </a:rPr>
              <a:t>RB</a:t>
            </a:r>
            <a:r>
              <a:rPr lang="zh-CN" altLang="en-US" dirty="0" smtClean="0">
                <a:latin typeface="+mn-ea"/>
              </a:rPr>
              <a:t>参数的读写操作</a:t>
            </a:r>
            <a:endParaRPr lang="en-US" altLang="zh-CN" dirty="0">
              <a:latin typeface="+mn-ea"/>
            </a:endParaRPr>
          </a:p>
          <a:p>
            <a:pPr marL="0" indent="0">
              <a:buNone/>
            </a:pPr>
            <a:endParaRPr lang="en-US" altLang="zh-CN" dirty="0">
              <a:latin typeface="+mn-ea"/>
            </a:endParaRPr>
          </a:p>
          <a:p>
            <a:r>
              <a:rPr lang="zh-CN" altLang="en-US" dirty="0">
                <a:latin typeface="+mn-ea"/>
              </a:rPr>
              <a:t>自定义功</a:t>
            </a:r>
            <a:r>
              <a:rPr lang="zh-CN" altLang="en-US" dirty="0" smtClean="0">
                <a:latin typeface="+mn-ea"/>
              </a:rPr>
              <a:t>能在该文件中实现</a:t>
            </a:r>
            <a:endParaRPr lang="en-US" altLang="zh-CN" dirty="0" smtClean="0">
              <a:latin typeface="+mn-ea"/>
            </a:endParaRPr>
          </a:p>
          <a:p>
            <a:endParaRPr lang="en-US" altLang="zh-CN" dirty="0">
              <a:latin typeface="+mn-ea"/>
            </a:endParaRPr>
          </a:p>
          <a:p>
            <a:r>
              <a:rPr lang="zh-CN" altLang="en-US" dirty="0">
                <a:latin typeface="+mn-ea"/>
              </a:rPr>
              <a:t>自定</a:t>
            </a:r>
            <a:r>
              <a:rPr lang="zh-CN" altLang="en-US" dirty="0" smtClean="0">
                <a:latin typeface="+mn-ea"/>
              </a:rPr>
              <a:t>义</a:t>
            </a:r>
            <a:r>
              <a:rPr lang="en-US" altLang="zh-CN" dirty="0" smtClean="0">
                <a:latin typeface="+mn-ea"/>
              </a:rPr>
              <a:t>RB</a:t>
            </a:r>
            <a:r>
              <a:rPr lang="zh-CN" altLang="en-US" dirty="0" smtClean="0">
                <a:latin typeface="+mn-ea"/>
              </a:rPr>
              <a:t>参数的处理在该文件中实现</a:t>
            </a:r>
            <a:endParaRPr lang="en-US" altLang="zh-CN" dirty="0" smtClean="0">
              <a:latin typeface="+mn-ea"/>
            </a:endParaRPr>
          </a:p>
          <a:p>
            <a:endParaRPr lang="en-US" altLang="zh-CN" dirty="0" smtClean="0">
              <a:latin typeface="+mn-ea"/>
            </a:endParaRPr>
          </a:p>
          <a:p>
            <a:r>
              <a:rPr lang="zh-CN" altLang="en-US" dirty="0">
                <a:latin typeface="+mn-ea"/>
              </a:rPr>
              <a:t>在</a:t>
            </a:r>
            <a:r>
              <a:rPr lang="en-US" altLang="zh-CN" dirty="0">
                <a:latin typeface="+mn-ea"/>
              </a:rPr>
              <a:t>.script</a:t>
            </a:r>
            <a:r>
              <a:rPr lang="zh-CN" altLang="en-US" dirty="0">
                <a:latin typeface="+mn-ea"/>
              </a:rPr>
              <a:t>文件中 注意参数的 </a:t>
            </a:r>
            <a:r>
              <a:rPr lang="en-US" altLang="zh-CN" dirty="0">
                <a:latin typeface="+mn-ea"/>
              </a:rPr>
              <a:t>Flags</a:t>
            </a:r>
          </a:p>
          <a:p>
            <a:pPr lvl="1"/>
            <a:r>
              <a:rPr lang="en-US" altLang="zh-CN" dirty="0">
                <a:latin typeface="+mn-ea"/>
              </a:rPr>
              <a:t>“A” –</a:t>
            </a:r>
            <a:r>
              <a:rPr lang="zh-CN" altLang="en-US" dirty="0">
                <a:latin typeface="+mn-ea"/>
              </a:rPr>
              <a:t>写操作</a:t>
            </a:r>
            <a:endParaRPr lang="en-US" altLang="zh-CN" dirty="0">
              <a:latin typeface="+mn-ea"/>
            </a:endParaRPr>
          </a:p>
          <a:p>
            <a:pPr lvl="1"/>
            <a:r>
              <a:rPr lang="en-US" altLang="zh-CN" dirty="0">
                <a:latin typeface="+mn-ea"/>
              </a:rPr>
              <a:t>“B”—</a:t>
            </a:r>
            <a:r>
              <a:rPr lang="zh-CN" altLang="en-US" dirty="0">
                <a:latin typeface="+mn-ea"/>
              </a:rPr>
              <a:t>读操作</a:t>
            </a:r>
            <a:endParaRPr lang="en-US" altLang="zh-CN" dirty="0">
              <a:latin typeface="+mn-ea"/>
            </a:endParaRPr>
          </a:p>
          <a:p>
            <a:pPr marL="0" indent="0">
              <a:buNone/>
            </a:pPr>
            <a:endParaRPr lang="en-US" altLang="zh-CN" dirty="0" smtClean="0">
              <a:latin typeface="+mn-ea"/>
            </a:endParaRPr>
          </a:p>
          <a:p>
            <a:endParaRPr lang="en-US" altLang="zh-CN" dirty="0">
              <a:latin typeface="+mn-ea"/>
            </a:endParaRPr>
          </a:p>
          <a:p>
            <a:endParaRPr lang="en-US" altLang="zh-CN" dirty="0">
              <a:latin typeface="+mn-ea"/>
            </a:endParaRPr>
          </a:p>
          <a:p>
            <a:pPr marL="0" indent="0">
              <a:buNone/>
            </a:pPr>
            <a:endParaRPr lang="en-US" altLang="zh-CN" dirty="0" smtClean="0">
              <a:latin typeface="+mn-ea"/>
            </a:endParaRPr>
          </a:p>
          <a:p>
            <a:pPr marL="255588" lvl="1" indent="0">
              <a:buNone/>
            </a:pPr>
            <a:endParaRPr lang="en-US" altLang="zh-CN" dirty="0" smtClean="0">
              <a:latin typeface="+mn-ea"/>
            </a:endParaRPr>
          </a:p>
          <a:p>
            <a:pPr marL="255588" lvl="1" indent="0">
              <a:buNone/>
            </a:pPr>
            <a:endParaRPr lang="en-US" altLang="zh-CN" dirty="0">
              <a:latin typeface="+mn-ea"/>
            </a:endParaRPr>
          </a:p>
          <a:p>
            <a:pPr marL="255588" lvl="1" indent="0">
              <a:buNone/>
            </a:pPr>
            <a:endParaRPr lang="en-US" altLang="zh-CN" dirty="0" smtClean="0">
              <a:latin typeface="+mn-ea"/>
            </a:endParaRPr>
          </a:p>
        </p:txBody>
      </p:sp>
    </p:spTree>
    <p:extLst>
      <p:ext uri="{BB962C8B-B14F-4D97-AF65-F5344CB8AC3E}">
        <p14:creationId xmlns:p14="http://schemas.microsoft.com/office/powerpoint/2010/main" val="575656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 calcmode="lin" valueType="num">
                                      <p:cBhvr additive="base">
                                        <p:cTn id="1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 calcmode="lin" valueType="num">
                                      <p:cBhvr additive="base">
                                        <p:cTn id="19"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anim calcmode="lin" valueType="num">
                                      <p:cBhvr additive="base">
                                        <p:cTn id="25"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8" end="8"/>
                                            </p:txEl>
                                          </p:spTgt>
                                        </p:tgtEl>
                                        <p:attrNameLst>
                                          <p:attrName>style.visibility</p:attrName>
                                        </p:attrNameLst>
                                      </p:cBhvr>
                                      <p:to>
                                        <p:strVal val="visible"/>
                                      </p:to>
                                    </p:set>
                                    <p:anim calcmode="lin" valueType="num">
                                      <p:cBhvr additive="base">
                                        <p:cTn id="31"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10" end="10"/>
                                            </p:txEl>
                                          </p:spTgt>
                                        </p:tgtEl>
                                        <p:attrNameLst>
                                          <p:attrName>style.visibility</p:attrName>
                                        </p:attrNameLst>
                                      </p:cBhvr>
                                      <p:to>
                                        <p:strVal val="visible"/>
                                      </p:to>
                                    </p:set>
                                    <p:anim calcmode="lin" valueType="num">
                                      <p:cBhvr additive="base">
                                        <p:cTn id="37"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xEl>
                                              <p:pRg st="12" end="12"/>
                                            </p:txEl>
                                          </p:spTgt>
                                        </p:tgtEl>
                                        <p:attrNameLst>
                                          <p:attrName>style.visibility</p:attrName>
                                        </p:attrNameLst>
                                      </p:cBhvr>
                                      <p:to>
                                        <p:strVal val="visible"/>
                                      </p:to>
                                    </p:set>
                                    <p:anim calcmode="lin" valueType="num">
                                      <p:cBhvr additive="base">
                                        <p:cTn id="43" dur="500" fill="hold"/>
                                        <p:tgtEl>
                                          <p:spTgt spid="7">
                                            <p:txEl>
                                              <p:pRg st="12" end="1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
                                            <p:txEl>
                                              <p:pRg st="13" end="13"/>
                                            </p:txEl>
                                          </p:spTgt>
                                        </p:tgtEl>
                                        <p:attrNameLst>
                                          <p:attrName>style.visibility</p:attrName>
                                        </p:attrNameLst>
                                      </p:cBhvr>
                                      <p:to>
                                        <p:strVal val="visible"/>
                                      </p:to>
                                    </p:set>
                                    <p:anim calcmode="lin" valueType="num">
                                      <p:cBhvr additive="base">
                                        <p:cTn id="49" dur="500" fill="hold"/>
                                        <p:tgtEl>
                                          <p:spTgt spid="7">
                                            <p:txEl>
                                              <p:pRg st="13" end="1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7">
                                            <p:txEl>
                                              <p:pRg st="14" end="14"/>
                                            </p:txEl>
                                          </p:spTgt>
                                        </p:tgtEl>
                                        <p:attrNameLst>
                                          <p:attrName>style.visibility</p:attrName>
                                        </p:attrNameLst>
                                      </p:cBhvr>
                                      <p:to>
                                        <p:strVal val="visible"/>
                                      </p:to>
                                    </p:set>
                                    <p:anim calcmode="lin" valueType="num">
                                      <p:cBhvr additive="base">
                                        <p:cTn id="55" dur="500" fill="hold"/>
                                        <p:tgtEl>
                                          <p:spTgt spid="7">
                                            <p:txEl>
                                              <p:pRg st="14" end="14"/>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Device Application—Guideline to Transducer Block</a:t>
            </a:r>
            <a:endParaRPr lang="en-US" altLang="zh-CN" dirty="0"/>
          </a:p>
        </p:txBody>
      </p:sp>
      <p:sp>
        <p:nvSpPr>
          <p:cNvPr id="3" name="Foliennummernplatzhalter 2"/>
          <p:cNvSpPr>
            <a:spLocks noGrp="1"/>
          </p:cNvSpPr>
          <p:nvPr>
            <p:ph type="sldNum" sz="quarter" idx="11"/>
          </p:nvPr>
        </p:nvSpPr>
        <p:spPr/>
        <p:txBody>
          <a:bodyPr/>
          <a:lstStyle/>
          <a:p>
            <a:fld id="{C92A5BE7-F7C7-4962-87DA-9D94C7457F71}" type="slidenum">
              <a:rPr lang="en-US" smtClean="0">
                <a:solidFill>
                  <a:srgbClr val="000000">
                    <a:tint val="75000"/>
                  </a:srgbClr>
                </a:solidFill>
              </a:rPr>
              <a:pPr/>
              <a:t>81</a:t>
            </a:fld>
            <a:endParaRPr lang="en-US">
              <a:solidFill>
                <a:srgbClr val="000000">
                  <a:tint val="75000"/>
                </a:srgbClr>
              </a:solidFill>
            </a:endParaRPr>
          </a:p>
        </p:txBody>
      </p:sp>
      <p:sp>
        <p:nvSpPr>
          <p:cNvPr id="7" name="内容占位符 6"/>
          <p:cNvSpPr>
            <a:spLocks noGrp="1"/>
          </p:cNvSpPr>
          <p:nvPr>
            <p:ph idx="1"/>
          </p:nvPr>
        </p:nvSpPr>
        <p:spPr/>
        <p:txBody>
          <a:bodyPr/>
          <a:lstStyle/>
          <a:p>
            <a:r>
              <a:rPr lang="en-US" altLang="zh-CN" dirty="0" err="1">
                <a:latin typeface="+mn-ea"/>
              </a:rPr>
              <a:t>Appl_read_handler_RESB</a:t>
            </a:r>
            <a:r>
              <a:rPr lang="en-US" altLang="zh-CN" dirty="0">
                <a:latin typeface="+mn-ea"/>
              </a:rPr>
              <a:t>()</a:t>
            </a:r>
            <a:r>
              <a:rPr lang="zh-CN" altLang="en-US" dirty="0">
                <a:latin typeface="+mn-ea"/>
              </a:rPr>
              <a:t>函数</a:t>
            </a:r>
            <a:r>
              <a:rPr lang="en-US" altLang="zh-CN" dirty="0">
                <a:latin typeface="+mn-ea"/>
              </a:rPr>
              <a:t>—</a:t>
            </a:r>
            <a:r>
              <a:rPr lang="zh-CN" altLang="en-US" dirty="0">
                <a:latin typeface="+mn-ea"/>
              </a:rPr>
              <a:t>读处</a:t>
            </a:r>
            <a:r>
              <a:rPr lang="zh-CN" altLang="en-US" dirty="0" smtClean="0">
                <a:latin typeface="+mn-ea"/>
              </a:rPr>
              <a:t>理</a:t>
            </a:r>
            <a:endParaRPr lang="en-US" altLang="zh-CN" dirty="0" smtClean="0">
              <a:latin typeface="+mn-ea"/>
            </a:endParaRPr>
          </a:p>
          <a:p>
            <a:pPr lvl="1"/>
            <a:r>
              <a:rPr lang="zh-CN" altLang="en-US" dirty="0">
                <a:latin typeface="+mn-ea"/>
              </a:rPr>
              <a:t>对于所</a:t>
            </a:r>
            <a:r>
              <a:rPr lang="zh-CN" altLang="en-US" dirty="0" smtClean="0">
                <a:latin typeface="+mn-ea"/>
              </a:rPr>
              <a:t>有</a:t>
            </a:r>
            <a:r>
              <a:rPr lang="en-US" altLang="zh-CN" dirty="0" smtClean="0">
                <a:latin typeface="+mn-ea"/>
              </a:rPr>
              <a:t>Standard </a:t>
            </a:r>
            <a:r>
              <a:rPr lang="zh-CN" altLang="en-US" dirty="0" smtClean="0">
                <a:latin typeface="+mn-ea"/>
              </a:rPr>
              <a:t>参数 默认都可以进行读操作 </a:t>
            </a:r>
            <a:endParaRPr lang="en-US" altLang="zh-CN" dirty="0" smtClean="0">
              <a:latin typeface="+mn-ea"/>
            </a:endParaRPr>
          </a:p>
          <a:p>
            <a:pPr lvl="1"/>
            <a:r>
              <a:rPr lang="zh-CN" altLang="en-US" dirty="0" smtClean="0">
                <a:latin typeface="+mn-ea"/>
              </a:rPr>
              <a:t>对</a:t>
            </a:r>
            <a:r>
              <a:rPr lang="zh-CN" altLang="en-US" dirty="0">
                <a:latin typeface="+mn-ea"/>
              </a:rPr>
              <a:t>于自定义参</a:t>
            </a:r>
            <a:r>
              <a:rPr lang="zh-CN" altLang="en-US" dirty="0" smtClean="0">
                <a:latin typeface="+mn-ea"/>
              </a:rPr>
              <a:t>数，注意添加 </a:t>
            </a:r>
            <a:r>
              <a:rPr lang="en-US" altLang="zh-CN" dirty="0" smtClean="0">
                <a:latin typeface="+mn-ea"/>
              </a:rPr>
              <a:t>Flags --”A”</a:t>
            </a:r>
            <a:endParaRPr lang="en-US" altLang="zh-CN" dirty="0">
              <a:latin typeface="+mn-ea"/>
            </a:endParaRPr>
          </a:p>
          <a:p>
            <a:pPr marL="0" indent="0">
              <a:buNone/>
            </a:pPr>
            <a:endParaRPr lang="en-US" altLang="zh-CN" dirty="0" smtClean="0">
              <a:latin typeface="+mn-ea"/>
            </a:endParaRPr>
          </a:p>
          <a:p>
            <a:pPr marL="0" indent="0">
              <a:buNone/>
            </a:pPr>
            <a:endParaRPr lang="en-US" altLang="zh-CN" dirty="0" smtClean="0">
              <a:latin typeface="+mn-ea"/>
            </a:endParaRPr>
          </a:p>
          <a:p>
            <a:r>
              <a:rPr lang="zh-CN" altLang="en-US" dirty="0">
                <a:latin typeface="+mn-ea"/>
              </a:rPr>
              <a:t>相较于</a:t>
            </a:r>
            <a:r>
              <a:rPr lang="en-US" altLang="zh-CN" dirty="0">
                <a:latin typeface="+mn-ea"/>
              </a:rPr>
              <a:t>TB</a:t>
            </a:r>
            <a:r>
              <a:rPr lang="zh-CN" altLang="en-US" dirty="0">
                <a:latin typeface="+mn-ea"/>
              </a:rPr>
              <a:t>，</a:t>
            </a:r>
            <a:r>
              <a:rPr lang="en-US" altLang="zh-CN" dirty="0">
                <a:latin typeface="+mn-ea"/>
              </a:rPr>
              <a:t>RB</a:t>
            </a:r>
            <a:r>
              <a:rPr lang="zh-CN" altLang="en-US" dirty="0">
                <a:latin typeface="+mn-ea"/>
              </a:rPr>
              <a:t>中的写操作有更严格的限制</a:t>
            </a:r>
            <a:endParaRPr lang="en-US" altLang="zh-CN" dirty="0">
              <a:latin typeface="+mn-ea"/>
            </a:endParaRPr>
          </a:p>
          <a:p>
            <a:pPr lvl="1"/>
            <a:r>
              <a:rPr lang="zh-CN" altLang="en-US" dirty="0">
                <a:latin typeface="+mn-ea"/>
              </a:rPr>
              <a:t>写操作之前的处理和写操作之后的处理</a:t>
            </a:r>
            <a:endParaRPr lang="en-US" altLang="zh-CN" dirty="0">
              <a:latin typeface="+mn-ea"/>
            </a:endParaRPr>
          </a:p>
          <a:p>
            <a:pPr lvl="1"/>
            <a:r>
              <a:rPr lang="zh-CN" altLang="en-US" dirty="0">
                <a:latin typeface="+mn-ea"/>
              </a:rPr>
              <a:t>注意 设置 </a:t>
            </a:r>
            <a:r>
              <a:rPr lang="en-US" altLang="zh-CN" dirty="0">
                <a:latin typeface="+mn-ea"/>
              </a:rPr>
              <a:t>Flags---“B”</a:t>
            </a:r>
          </a:p>
          <a:p>
            <a:pPr marL="255588" lvl="1" indent="0">
              <a:buNone/>
            </a:pPr>
            <a:endParaRPr lang="en-US" altLang="zh-CN" dirty="0">
              <a:latin typeface="+mn-ea"/>
            </a:endParaRPr>
          </a:p>
          <a:p>
            <a:pPr marL="255588" lvl="1" indent="0">
              <a:buNone/>
            </a:pPr>
            <a:endParaRPr lang="en-US" altLang="zh-CN" dirty="0">
              <a:latin typeface="+mn-ea"/>
            </a:endParaRPr>
          </a:p>
          <a:p>
            <a:r>
              <a:rPr lang="en-US" altLang="zh-CN" dirty="0" err="1">
                <a:latin typeface="+mn-ea"/>
              </a:rPr>
              <a:t>Appl_write_handler_RESB</a:t>
            </a:r>
            <a:r>
              <a:rPr lang="en-US" altLang="zh-CN" dirty="0">
                <a:latin typeface="+mn-ea"/>
              </a:rPr>
              <a:t>()</a:t>
            </a:r>
            <a:r>
              <a:rPr lang="zh-CN" altLang="en-US" dirty="0">
                <a:latin typeface="+mn-ea"/>
              </a:rPr>
              <a:t>函数</a:t>
            </a:r>
            <a:r>
              <a:rPr lang="en-US" altLang="zh-CN" dirty="0">
                <a:latin typeface="+mn-ea"/>
              </a:rPr>
              <a:t>—</a:t>
            </a:r>
            <a:r>
              <a:rPr lang="zh-CN" altLang="en-US" dirty="0">
                <a:latin typeface="+mn-ea"/>
              </a:rPr>
              <a:t>写处理</a:t>
            </a:r>
            <a:endParaRPr lang="en-US" altLang="zh-CN" dirty="0">
              <a:latin typeface="+mn-ea"/>
            </a:endParaRPr>
          </a:p>
          <a:p>
            <a:pPr lvl="1"/>
            <a:r>
              <a:rPr lang="en-US" altLang="zh-CN" dirty="0" smtClean="0">
                <a:latin typeface="+mn-ea"/>
              </a:rPr>
              <a:t>Pre-Write—</a:t>
            </a:r>
            <a:r>
              <a:rPr lang="zh-CN" altLang="en-US" dirty="0">
                <a:latin typeface="+mn-ea"/>
              </a:rPr>
              <a:t>状</a:t>
            </a:r>
            <a:r>
              <a:rPr lang="zh-CN" altLang="en-US" dirty="0" smtClean="0">
                <a:latin typeface="+mn-ea"/>
              </a:rPr>
              <a:t>态</a:t>
            </a:r>
            <a:r>
              <a:rPr lang="zh-CN" altLang="en-US" dirty="0">
                <a:latin typeface="+mn-ea"/>
              </a:rPr>
              <a:t>、</a:t>
            </a:r>
            <a:r>
              <a:rPr lang="zh-CN" altLang="en-US" dirty="0" smtClean="0">
                <a:latin typeface="+mn-ea"/>
              </a:rPr>
              <a:t>参数值检查</a:t>
            </a:r>
            <a:endParaRPr lang="en-US" altLang="zh-CN" dirty="0">
              <a:latin typeface="+mn-ea"/>
            </a:endParaRPr>
          </a:p>
          <a:p>
            <a:pPr lvl="1"/>
            <a:r>
              <a:rPr lang="en-US" altLang="zh-CN" dirty="0" smtClean="0">
                <a:latin typeface="+mn-ea"/>
              </a:rPr>
              <a:t>Post-Write—</a:t>
            </a:r>
            <a:r>
              <a:rPr lang="zh-CN" altLang="en-US" dirty="0" smtClean="0">
                <a:latin typeface="+mn-ea"/>
              </a:rPr>
              <a:t>写操作，并返回结果</a:t>
            </a:r>
            <a:endParaRPr lang="en-US" altLang="zh-CN" dirty="0">
              <a:latin typeface="+mn-ea"/>
            </a:endParaRPr>
          </a:p>
          <a:p>
            <a:pPr marL="255588" lvl="1" indent="0">
              <a:buNone/>
            </a:pPr>
            <a:endParaRPr lang="en-US" altLang="zh-CN" dirty="0">
              <a:latin typeface="+mn-ea"/>
            </a:endParaRPr>
          </a:p>
          <a:p>
            <a:pPr marL="0" indent="0">
              <a:buNone/>
            </a:pPr>
            <a:endParaRPr lang="en-US" altLang="zh-CN" dirty="0" smtClean="0">
              <a:latin typeface="+mn-ea"/>
            </a:endParaRPr>
          </a:p>
        </p:txBody>
      </p:sp>
    </p:spTree>
    <p:extLst>
      <p:ext uri="{BB962C8B-B14F-4D97-AF65-F5344CB8AC3E}">
        <p14:creationId xmlns:p14="http://schemas.microsoft.com/office/powerpoint/2010/main" val="33300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5" end="5"/>
                                            </p:txEl>
                                          </p:spTgt>
                                        </p:tgtEl>
                                        <p:attrNameLst>
                                          <p:attrName>style.visibility</p:attrName>
                                        </p:attrNameLst>
                                      </p:cBhvr>
                                      <p:to>
                                        <p:strVal val="visible"/>
                                      </p:to>
                                    </p:set>
                                    <p:anim calcmode="lin" valueType="num">
                                      <p:cBhvr additive="base">
                                        <p:cTn id="25"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 calcmode="lin" valueType="num">
                                      <p:cBhvr additive="base">
                                        <p:cTn id="31"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anim calcmode="lin" valueType="num">
                                      <p:cBhvr additive="base">
                                        <p:cTn id="37"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xEl>
                                              <p:pRg st="10" end="10"/>
                                            </p:txEl>
                                          </p:spTgt>
                                        </p:tgtEl>
                                        <p:attrNameLst>
                                          <p:attrName>style.visibility</p:attrName>
                                        </p:attrNameLst>
                                      </p:cBhvr>
                                      <p:to>
                                        <p:strVal val="visible"/>
                                      </p:to>
                                    </p:set>
                                    <p:anim calcmode="lin" valueType="num">
                                      <p:cBhvr additive="base">
                                        <p:cTn id="43"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
                                            <p:txEl>
                                              <p:pRg st="11" end="11"/>
                                            </p:txEl>
                                          </p:spTgt>
                                        </p:tgtEl>
                                        <p:attrNameLst>
                                          <p:attrName>style.visibility</p:attrName>
                                        </p:attrNameLst>
                                      </p:cBhvr>
                                      <p:to>
                                        <p:strVal val="visible"/>
                                      </p:to>
                                    </p:set>
                                    <p:anim calcmode="lin" valueType="num">
                                      <p:cBhvr additive="base">
                                        <p:cTn id="49" dur="500" fill="hold"/>
                                        <p:tgtEl>
                                          <p:spTgt spid="7">
                                            <p:txEl>
                                              <p:pRg st="11" end="1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7">
                                            <p:txEl>
                                              <p:pRg st="12" end="12"/>
                                            </p:txEl>
                                          </p:spTgt>
                                        </p:tgtEl>
                                        <p:attrNameLst>
                                          <p:attrName>style.visibility</p:attrName>
                                        </p:attrNameLst>
                                      </p:cBhvr>
                                      <p:to>
                                        <p:strVal val="visible"/>
                                      </p:to>
                                    </p:set>
                                    <p:anim calcmode="lin" valueType="num">
                                      <p:cBhvr additive="base">
                                        <p:cTn id="55" dur="500" fill="hold"/>
                                        <p:tgtEl>
                                          <p:spTgt spid="7">
                                            <p:txEl>
                                              <p:pRg st="12" end="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Device Application—Guideline to Transducer Block</a:t>
            </a:r>
            <a:endParaRPr lang="en-US" altLang="zh-CN" dirty="0"/>
          </a:p>
        </p:txBody>
      </p:sp>
      <p:sp>
        <p:nvSpPr>
          <p:cNvPr id="3" name="Foliennummernplatzhalter 2"/>
          <p:cNvSpPr>
            <a:spLocks noGrp="1"/>
          </p:cNvSpPr>
          <p:nvPr>
            <p:ph type="sldNum" sz="quarter" idx="11"/>
          </p:nvPr>
        </p:nvSpPr>
        <p:spPr/>
        <p:txBody>
          <a:bodyPr/>
          <a:lstStyle/>
          <a:p>
            <a:fld id="{C92A5BE7-F7C7-4962-87DA-9D94C7457F71}" type="slidenum">
              <a:rPr lang="en-US" smtClean="0">
                <a:solidFill>
                  <a:srgbClr val="000000">
                    <a:tint val="75000"/>
                  </a:srgbClr>
                </a:solidFill>
              </a:rPr>
              <a:pPr/>
              <a:t>82</a:t>
            </a:fld>
            <a:endParaRPr lang="en-US">
              <a:solidFill>
                <a:srgbClr val="000000">
                  <a:tint val="75000"/>
                </a:srgbClr>
              </a:solidFill>
            </a:endParaRPr>
          </a:p>
        </p:txBody>
      </p:sp>
      <p:sp>
        <p:nvSpPr>
          <p:cNvPr id="7" name="内容占位符 6"/>
          <p:cNvSpPr>
            <a:spLocks noGrp="1"/>
          </p:cNvSpPr>
          <p:nvPr>
            <p:ph idx="1"/>
          </p:nvPr>
        </p:nvSpPr>
        <p:spPr/>
        <p:txBody>
          <a:bodyPr/>
          <a:lstStyle/>
          <a:p>
            <a:r>
              <a:rPr lang="en-US" altLang="zh-CN" dirty="0" err="1" smtClean="0">
                <a:latin typeface="+mn-ea"/>
              </a:rPr>
              <a:t>Appl_background_RESB</a:t>
            </a:r>
            <a:endParaRPr lang="en-US" altLang="zh-CN" dirty="0" smtClean="0">
              <a:latin typeface="+mn-ea"/>
            </a:endParaRPr>
          </a:p>
          <a:p>
            <a:pPr lvl="1"/>
            <a:r>
              <a:rPr lang="zh-CN" altLang="en-US" dirty="0" smtClean="0">
                <a:latin typeface="+mn-ea"/>
              </a:rPr>
              <a:t>后</a:t>
            </a:r>
            <a:r>
              <a:rPr lang="zh-CN" altLang="en-US" dirty="0">
                <a:latin typeface="+mn-ea"/>
              </a:rPr>
              <a:t>台任务调</a:t>
            </a:r>
            <a:r>
              <a:rPr lang="zh-CN" altLang="en-US" dirty="0" smtClean="0">
                <a:latin typeface="+mn-ea"/>
              </a:rPr>
              <a:t>用</a:t>
            </a:r>
            <a:endParaRPr lang="en-US" altLang="zh-CN" dirty="0" smtClean="0">
              <a:latin typeface="+mn-ea"/>
            </a:endParaRPr>
          </a:p>
          <a:p>
            <a:pPr lvl="1"/>
            <a:r>
              <a:rPr lang="zh-CN" altLang="en-US" dirty="0">
                <a:latin typeface="+mn-ea"/>
              </a:rPr>
              <a:t>可用于处</a:t>
            </a:r>
            <a:r>
              <a:rPr lang="zh-CN" altLang="en-US" dirty="0" smtClean="0">
                <a:latin typeface="+mn-ea"/>
              </a:rPr>
              <a:t>理</a:t>
            </a:r>
            <a:r>
              <a:rPr lang="en-US" altLang="zh-CN" dirty="0" smtClean="0">
                <a:latin typeface="+mn-ea"/>
              </a:rPr>
              <a:t>RB</a:t>
            </a:r>
            <a:r>
              <a:rPr lang="zh-CN" altLang="en-US" dirty="0" smtClean="0">
                <a:latin typeface="+mn-ea"/>
              </a:rPr>
              <a:t>相关后台工作</a:t>
            </a:r>
            <a:endParaRPr lang="en-US" altLang="zh-CN" dirty="0" smtClean="0">
              <a:latin typeface="+mn-ea"/>
            </a:endParaRPr>
          </a:p>
          <a:p>
            <a:pPr lvl="1"/>
            <a:endParaRPr lang="en-US" altLang="zh-CN" dirty="0">
              <a:latin typeface="+mn-ea"/>
            </a:endParaRPr>
          </a:p>
          <a:p>
            <a:r>
              <a:rPr lang="en-US" altLang="zh-CN" dirty="0" err="1" smtClean="0">
                <a:latin typeface="+mn-ea"/>
              </a:rPr>
              <a:t>Appl_get_default_value</a:t>
            </a:r>
            <a:endParaRPr lang="en-US" altLang="zh-CN" dirty="0" smtClean="0">
              <a:latin typeface="+mn-ea"/>
            </a:endParaRPr>
          </a:p>
          <a:p>
            <a:pPr lvl="1"/>
            <a:r>
              <a:rPr lang="zh-CN" altLang="en-US" dirty="0" smtClean="0">
                <a:latin typeface="+mn-ea"/>
              </a:rPr>
              <a:t>获</a:t>
            </a:r>
            <a:r>
              <a:rPr lang="zh-CN" altLang="en-US" dirty="0">
                <a:latin typeface="+mn-ea"/>
              </a:rPr>
              <a:t>取默认</a:t>
            </a:r>
            <a:r>
              <a:rPr lang="zh-CN" altLang="en-US" dirty="0" smtClean="0">
                <a:latin typeface="+mn-ea"/>
              </a:rPr>
              <a:t>值</a:t>
            </a:r>
            <a:endParaRPr lang="en-US" altLang="zh-CN" dirty="0" smtClean="0">
              <a:latin typeface="+mn-ea"/>
            </a:endParaRPr>
          </a:p>
          <a:p>
            <a:pPr marL="255588" lvl="1" indent="0">
              <a:buNone/>
            </a:pPr>
            <a:endParaRPr lang="en-US" altLang="zh-CN" dirty="0" smtClean="0">
              <a:latin typeface="+mn-ea"/>
            </a:endParaRPr>
          </a:p>
          <a:p>
            <a:pPr marL="255588" lvl="1" indent="0">
              <a:buNone/>
            </a:pPr>
            <a:endParaRPr lang="en-US" altLang="zh-CN" dirty="0">
              <a:latin typeface="+mn-ea"/>
            </a:endParaRPr>
          </a:p>
          <a:p>
            <a:r>
              <a:rPr lang="en-US" altLang="zh-CN" dirty="0" err="1">
                <a:latin typeface="+mn-ea"/>
              </a:rPr>
              <a:t>Appl_check_block_state</a:t>
            </a:r>
            <a:endParaRPr lang="en-US" altLang="zh-CN" dirty="0">
              <a:latin typeface="+mn-ea"/>
            </a:endParaRPr>
          </a:p>
          <a:p>
            <a:pPr lvl="1"/>
            <a:r>
              <a:rPr lang="zh-CN" altLang="en-US" dirty="0">
                <a:latin typeface="+mn-ea"/>
              </a:rPr>
              <a:t>通过总线激活或者取</a:t>
            </a:r>
            <a:r>
              <a:rPr lang="zh-CN" altLang="en-US" dirty="0" smtClean="0">
                <a:latin typeface="+mn-ea"/>
              </a:rPr>
              <a:t>消一个 </a:t>
            </a:r>
            <a:r>
              <a:rPr lang="en-US" altLang="zh-CN" dirty="0" smtClean="0">
                <a:latin typeface="+mn-ea"/>
              </a:rPr>
              <a:t>block </a:t>
            </a:r>
            <a:r>
              <a:rPr lang="zh-CN" altLang="en-US" dirty="0" smtClean="0">
                <a:latin typeface="+mn-ea"/>
              </a:rPr>
              <a:t>的</a:t>
            </a:r>
            <a:r>
              <a:rPr lang="zh-CN" altLang="en-US" dirty="0">
                <a:latin typeface="+mn-ea"/>
              </a:rPr>
              <a:t>时候调用</a:t>
            </a:r>
            <a:endParaRPr lang="en-US" altLang="zh-CN" dirty="0">
              <a:latin typeface="+mn-ea"/>
            </a:endParaRPr>
          </a:p>
          <a:p>
            <a:pPr marL="255588" lvl="1" indent="0">
              <a:buNone/>
            </a:pPr>
            <a:endParaRPr lang="en-US" altLang="zh-CN" dirty="0">
              <a:latin typeface="+mn-ea"/>
            </a:endParaRPr>
          </a:p>
          <a:p>
            <a:pPr marL="255588" lvl="1" indent="0">
              <a:buNone/>
            </a:pPr>
            <a:endParaRPr lang="en-US" altLang="zh-CN" dirty="0" smtClean="0">
              <a:latin typeface="+mn-ea"/>
            </a:endParaRPr>
          </a:p>
          <a:p>
            <a:pPr marL="255588" lvl="1" indent="0">
              <a:buNone/>
            </a:pPr>
            <a:endParaRPr lang="en-US" altLang="zh-CN" dirty="0" smtClean="0">
              <a:latin typeface="+mn-ea"/>
            </a:endParaRPr>
          </a:p>
          <a:p>
            <a:pPr lvl="1"/>
            <a:endParaRPr lang="en-US" altLang="zh-CN" dirty="0">
              <a:latin typeface="+mn-ea"/>
            </a:endParaRPr>
          </a:p>
          <a:p>
            <a:pPr lvl="1"/>
            <a:endParaRPr lang="en-US" altLang="zh-CN" dirty="0" smtClean="0">
              <a:latin typeface="+mn-ea"/>
            </a:endParaRPr>
          </a:p>
        </p:txBody>
      </p:sp>
    </p:spTree>
    <p:extLst>
      <p:ext uri="{BB962C8B-B14F-4D97-AF65-F5344CB8AC3E}">
        <p14:creationId xmlns:p14="http://schemas.microsoft.com/office/powerpoint/2010/main" val="4236512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anim calcmode="lin" valueType="num">
                                      <p:cBhvr additive="base">
                                        <p:cTn id="25"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anim calcmode="lin" valueType="num">
                                      <p:cBhvr additive="base">
                                        <p:cTn id="31"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8" end="8"/>
                                            </p:txEl>
                                          </p:spTgt>
                                        </p:tgtEl>
                                        <p:attrNameLst>
                                          <p:attrName>style.visibility</p:attrName>
                                        </p:attrNameLst>
                                      </p:cBhvr>
                                      <p:to>
                                        <p:strVal val="visible"/>
                                      </p:to>
                                    </p:set>
                                    <p:anim calcmode="lin" valueType="num">
                                      <p:cBhvr additive="base">
                                        <p:cTn id="37"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xEl>
                                              <p:pRg st="9" end="9"/>
                                            </p:txEl>
                                          </p:spTgt>
                                        </p:tgtEl>
                                        <p:attrNameLst>
                                          <p:attrName>style.visibility</p:attrName>
                                        </p:attrNameLst>
                                      </p:cBhvr>
                                      <p:to>
                                        <p:strVal val="visible"/>
                                      </p:to>
                                    </p:set>
                                    <p:anim calcmode="lin" valueType="num">
                                      <p:cBhvr additive="base">
                                        <p:cTn id="43"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Agenda</a:t>
            </a:r>
            <a:endParaRPr lang="de-DE" dirty="0"/>
          </a:p>
        </p:txBody>
      </p:sp>
      <p:sp>
        <p:nvSpPr>
          <p:cNvPr id="3" name="Foliennummernplatzhalter 2"/>
          <p:cNvSpPr>
            <a:spLocks noGrp="1"/>
          </p:cNvSpPr>
          <p:nvPr>
            <p:ph type="sldNum" sz="quarter" idx="11"/>
          </p:nvPr>
        </p:nvSpPr>
        <p:spPr/>
        <p:txBody>
          <a:bodyPr/>
          <a:lstStyle/>
          <a:p>
            <a:fld id="{C92A5BE7-F7C7-4962-87DA-9D94C7457F71}" type="slidenum">
              <a:rPr lang="en-US" smtClean="0">
                <a:solidFill>
                  <a:srgbClr val="000000">
                    <a:tint val="75000"/>
                  </a:srgbClr>
                </a:solidFill>
              </a:rPr>
              <a:pPr/>
              <a:t>83</a:t>
            </a:fld>
            <a:endParaRPr lang="en-US">
              <a:solidFill>
                <a:srgbClr val="000000">
                  <a:tint val="75000"/>
                </a:srgbClr>
              </a:solidFill>
            </a:endParaRPr>
          </a:p>
        </p:txBody>
      </p:sp>
      <p:sp>
        <p:nvSpPr>
          <p:cNvPr id="4" name="Inhaltsplatzhalter 3"/>
          <p:cNvSpPr>
            <a:spLocks noGrp="1"/>
          </p:cNvSpPr>
          <p:nvPr>
            <p:ph idx="1"/>
          </p:nvPr>
        </p:nvSpPr>
        <p:spPr/>
        <p:txBody>
          <a:bodyPr/>
          <a:lstStyle/>
          <a:p>
            <a:r>
              <a:rPr lang="en-US" dirty="0" smtClean="0">
                <a:solidFill>
                  <a:schemeClr val="bg2"/>
                </a:solidFill>
              </a:rPr>
              <a:t>FBK2 </a:t>
            </a:r>
            <a:r>
              <a:rPr lang="zh-CN" altLang="en-US" dirty="0" smtClean="0">
                <a:solidFill>
                  <a:schemeClr val="bg2"/>
                </a:solidFill>
              </a:rPr>
              <a:t>硬件架构</a:t>
            </a:r>
            <a:r>
              <a:rPr lang="en-US" altLang="zh-CN" dirty="0" smtClean="0">
                <a:solidFill>
                  <a:schemeClr val="bg2"/>
                </a:solidFill>
              </a:rPr>
              <a:t>				</a:t>
            </a:r>
            <a:r>
              <a:rPr lang="en-US" dirty="0" smtClean="0">
                <a:solidFill>
                  <a:schemeClr val="bg2"/>
                </a:solidFill>
              </a:rPr>
              <a:t>(15min)	</a:t>
            </a:r>
            <a:r>
              <a:rPr lang="en-US" dirty="0" smtClean="0"/>
              <a:t>			</a:t>
            </a:r>
          </a:p>
          <a:p>
            <a:r>
              <a:rPr lang="zh-CN" altLang="en-US" dirty="0" smtClean="0">
                <a:solidFill>
                  <a:schemeClr val="bg2"/>
                </a:solidFill>
              </a:rPr>
              <a:t>开发环境和工具</a:t>
            </a:r>
            <a:r>
              <a:rPr lang="en-US" altLang="zh-CN" dirty="0" smtClean="0">
                <a:solidFill>
                  <a:schemeClr val="bg2"/>
                </a:solidFill>
              </a:rPr>
              <a:t>			</a:t>
            </a:r>
            <a:r>
              <a:rPr lang="en-US" dirty="0" smtClean="0">
                <a:solidFill>
                  <a:schemeClr val="bg2"/>
                </a:solidFill>
              </a:rPr>
              <a:t>(45 min)			</a:t>
            </a:r>
          </a:p>
          <a:p>
            <a:r>
              <a:rPr lang="en-US" dirty="0" smtClean="0">
                <a:solidFill>
                  <a:schemeClr val="bg2"/>
                </a:solidFill>
              </a:rPr>
              <a:t>FBK</a:t>
            </a:r>
            <a:r>
              <a:rPr lang="en-US" altLang="zh-CN" dirty="0" smtClean="0">
                <a:solidFill>
                  <a:schemeClr val="bg2"/>
                </a:solidFill>
              </a:rPr>
              <a:t>2 </a:t>
            </a:r>
            <a:r>
              <a:rPr lang="zh-CN" altLang="en-US" dirty="0" smtClean="0">
                <a:solidFill>
                  <a:schemeClr val="bg2"/>
                </a:solidFill>
              </a:rPr>
              <a:t>软件架构</a:t>
            </a:r>
            <a:r>
              <a:rPr lang="en-US" altLang="zh-CN" dirty="0" smtClean="0">
                <a:solidFill>
                  <a:schemeClr val="bg2"/>
                </a:solidFill>
              </a:rPr>
              <a:t>				</a:t>
            </a:r>
            <a:r>
              <a:rPr lang="en-US" dirty="0" smtClean="0">
                <a:solidFill>
                  <a:schemeClr val="bg2"/>
                </a:solidFill>
              </a:rPr>
              <a:t>(60 min)				</a:t>
            </a:r>
          </a:p>
          <a:p>
            <a:r>
              <a:rPr lang="en-US" dirty="0" smtClean="0">
                <a:solidFill>
                  <a:schemeClr val="bg2"/>
                </a:solidFill>
              </a:rPr>
              <a:t>FBK2 HART Master			(60 min)</a:t>
            </a:r>
            <a:r>
              <a:rPr lang="en-US" dirty="0" smtClean="0"/>
              <a:t>	</a:t>
            </a:r>
            <a:r>
              <a:rPr lang="en-US" dirty="0" smtClean="0">
                <a:solidFill>
                  <a:schemeClr val="bg2"/>
                </a:solidFill>
              </a:rPr>
              <a:t>			</a:t>
            </a:r>
          </a:p>
          <a:p>
            <a:r>
              <a:rPr lang="en-US" dirty="0" err="1" smtClean="0">
                <a:solidFill>
                  <a:schemeClr val="bg2"/>
                </a:solidFill>
              </a:rPr>
              <a:t>GenVFD</a:t>
            </a:r>
            <a:r>
              <a:rPr lang="en-US" dirty="0" smtClean="0">
                <a:solidFill>
                  <a:schemeClr val="bg2"/>
                </a:solidFill>
              </a:rPr>
              <a:t>—Guideline to Script File	(30 min)			</a:t>
            </a:r>
          </a:p>
          <a:p>
            <a:r>
              <a:rPr lang="en-US" dirty="0" smtClean="0">
                <a:solidFill>
                  <a:schemeClr val="bg2"/>
                </a:solidFill>
              </a:rPr>
              <a:t>Device Description—Guideline to Basic DD	(30 min)		</a:t>
            </a:r>
          </a:p>
          <a:p>
            <a:r>
              <a:rPr lang="en-US" dirty="0" smtClean="0">
                <a:solidFill>
                  <a:schemeClr val="bg2"/>
                </a:solidFill>
              </a:rPr>
              <a:t>Device Application—Guideline to Transducer Block	(60 min)	</a:t>
            </a:r>
          </a:p>
          <a:p>
            <a:r>
              <a:rPr lang="en-US" dirty="0" smtClean="0">
                <a:solidFill>
                  <a:schemeClr val="bg2"/>
                </a:solidFill>
              </a:rPr>
              <a:t>Device Application—Guideline to Resource Block</a:t>
            </a:r>
            <a:r>
              <a:rPr lang="en-US" dirty="0">
                <a:solidFill>
                  <a:schemeClr val="bg2"/>
                </a:solidFill>
              </a:rPr>
              <a:t> </a:t>
            </a:r>
            <a:r>
              <a:rPr lang="en-US" dirty="0" smtClean="0">
                <a:solidFill>
                  <a:schemeClr val="bg2"/>
                </a:solidFill>
              </a:rPr>
              <a:t>(30 min)		</a:t>
            </a:r>
          </a:p>
          <a:p>
            <a:r>
              <a:rPr lang="en-US" dirty="0" smtClean="0"/>
              <a:t>Device Application—Guideline to Field Diagnostics	(30 min)	</a:t>
            </a:r>
          </a:p>
          <a:p>
            <a:r>
              <a:rPr lang="en-US" dirty="0" smtClean="0">
                <a:solidFill>
                  <a:schemeClr val="bg2"/>
                </a:solidFill>
              </a:rPr>
              <a:t>Testing Proposals	(10 min)					</a:t>
            </a:r>
          </a:p>
          <a:p>
            <a:r>
              <a:rPr lang="en-US" dirty="0" smtClean="0">
                <a:solidFill>
                  <a:schemeClr val="bg2"/>
                </a:solidFill>
              </a:rPr>
              <a:t> Error Handling 	(20 min)						</a:t>
            </a:r>
          </a:p>
          <a:p>
            <a:r>
              <a:rPr lang="en-US" dirty="0" smtClean="0">
                <a:solidFill>
                  <a:schemeClr val="bg2"/>
                </a:solidFill>
              </a:rPr>
              <a:t> Alarms		(60min)	</a:t>
            </a:r>
            <a:endParaRPr lang="en-US" altLang="zh-CN" dirty="0">
              <a:solidFill>
                <a:schemeClr val="bg2"/>
              </a:solidFill>
            </a:endParaRPr>
          </a:p>
          <a:p>
            <a:endParaRPr lang="en-US" altLang="zh-CN" dirty="0" smtClean="0"/>
          </a:p>
          <a:p>
            <a:endParaRPr lang="de-DE" dirty="0"/>
          </a:p>
        </p:txBody>
      </p:sp>
    </p:spTree>
    <p:extLst>
      <p:ext uri="{BB962C8B-B14F-4D97-AF65-F5344CB8AC3E}">
        <p14:creationId xmlns:p14="http://schemas.microsoft.com/office/powerpoint/2010/main" val="221311561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Device Application—Guideline </a:t>
            </a:r>
            <a:r>
              <a:rPr lang="en-US" dirty="0" smtClean="0"/>
              <a:t>to </a:t>
            </a:r>
            <a:r>
              <a:rPr lang="en-US" dirty="0"/>
              <a:t>Field Diagnostics</a:t>
            </a:r>
            <a:endParaRPr lang="en-US" altLang="zh-CN" dirty="0"/>
          </a:p>
        </p:txBody>
      </p:sp>
      <p:sp>
        <p:nvSpPr>
          <p:cNvPr id="3" name="Foliennummernplatzhalter 2"/>
          <p:cNvSpPr>
            <a:spLocks noGrp="1"/>
          </p:cNvSpPr>
          <p:nvPr>
            <p:ph type="sldNum" sz="quarter" idx="11"/>
          </p:nvPr>
        </p:nvSpPr>
        <p:spPr/>
        <p:txBody>
          <a:bodyPr/>
          <a:lstStyle/>
          <a:p>
            <a:fld id="{C92A5BE7-F7C7-4962-87DA-9D94C7457F71}" type="slidenum">
              <a:rPr lang="en-US" smtClean="0">
                <a:solidFill>
                  <a:srgbClr val="000000">
                    <a:tint val="75000"/>
                  </a:srgbClr>
                </a:solidFill>
              </a:rPr>
              <a:pPr/>
              <a:t>84</a:t>
            </a:fld>
            <a:endParaRPr lang="en-US">
              <a:solidFill>
                <a:srgbClr val="000000">
                  <a:tint val="75000"/>
                </a:srgbClr>
              </a:solidFill>
            </a:endParaRPr>
          </a:p>
        </p:txBody>
      </p:sp>
      <p:sp>
        <p:nvSpPr>
          <p:cNvPr id="7" name="内容占位符 6"/>
          <p:cNvSpPr>
            <a:spLocks noGrp="1"/>
          </p:cNvSpPr>
          <p:nvPr>
            <p:ph idx="1"/>
          </p:nvPr>
        </p:nvSpPr>
        <p:spPr/>
        <p:txBody>
          <a:bodyPr/>
          <a:lstStyle/>
          <a:p>
            <a:r>
              <a:rPr lang="zh-CN" altLang="en-US" dirty="0">
                <a:latin typeface="+mn-ea"/>
              </a:rPr>
              <a:t>现场诊</a:t>
            </a:r>
            <a:r>
              <a:rPr lang="zh-CN" altLang="en-US" dirty="0" smtClean="0">
                <a:latin typeface="+mn-ea"/>
              </a:rPr>
              <a:t>断是</a:t>
            </a:r>
            <a:r>
              <a:rPr lang="en-US" altLang="zh-CN" dirty="0" smtClean="0">
                <a:latin typeface="+mn-ea"/>
              </a:rPr>
              <a:t>Resource Block</a:t>
            </a:r>
            <a:r>
              <a:rPr lang="zh-CN" altLang="en-US" dirty="0" smtClean="0">
                <a:latin typeface="+mn-ea"/>
              </a:rPr>
              <a:t>的一部分</a:t>
            </a:r>
            <a:endParaRPr lang="en-US" altLang="zh-CN" dirty="0" smtClean="0">
              <a:latin typeface="+mn-ea"/>
            </a:endParaRPr>
          </a:p>
          <a:p>
            <a:r>
              <a:rPr lang="zh-CN" altLang="en-US" dirty="0" smtClean="0">
                <a:latin typeface="+mn-ea"/>
              </a:rPr>
              <a:t>在</a:t>
            </a:r>
            <a:r>
              <a:rPr lang="en-US" altLang="zh-CN" dirty="0" smtClean="0">
                <a:latin typeface="+mn-ea"/>
              </a:rPr>
              <a:t>Resource Block </a:t>
            </a:r>
            <a:r>
              <a:rPr lang="zh-CN" altLang="en-US" dirty="0" smtClean="0">
                <a:latin typeface="+mn-ea"/>
              </a:rPr>
              <a:t>的 </a:t>
            </a:r>
            <a:r>
              <a:rPr lang="en-US" altLang="zh-CN" dirty="0" smtClean="0">
                <a:latin typeface="+mn-ea"/>
              </a:rPr>
              <a:t>background </a:t>
            </a:r>
            <a:r>
              <a:rPr lang="zh-CN" altLang="en-US" dirty="0" smtClean="0">
                <a:latin typeface="+mn-ea"/>
              </a:rPr>
              <a:t>函数中处理</a:t>
            </a:r>
            <a:endParaRPr lang="en-US" altLang="zh-CN" dirty="0" smtClean="0">
              <a:latin typeface="+mn-ea"/>
            </a:endParaRPr>
          </a:p>
          <a:p>
            <a:pPr lvl="1"/>
            <a:endParaRPr lang="en-US" altLang="zh-CN" dirty="0" smtClean="0">
              <a:latin typeface="+mn-ea"/>
            </a:endParaRPr>
          </a:p>
          <a:p>
            <a:pPr marL="255588" lvl="1" indent="0">
              <a:buNone/>
            </a:pPr>
            <a:endParaRPr lang="en-US" altLang="zh-CN" dirty="0">
              <a:latin typeface="+mn-ea"/>
            </a:endParaRPr>
          </a:p>
          <a:p>
            <a:pPr marL="0" indent="0">
              <a:buNone/>
            </a:pPr>
            <a:endParaRPr lang="en-US" altLang="zh-CN" dirty="0" smtClean="0">
              <a:latin typeface="+mn-ea"/>
            </a:endParaRPr>
          </a:p>
          <a:p>
            <a:pPr marL="0" indent="0">
              <a:buNone/>
            </a:pPr>
            <a:endParaRPr lang="en-US" altLang="zh-CN" dirty="0">
              <a:latin typeface="+mn-ea"/>
            </a:endParaRPr>
          </a:p>
          <a:p>
            <a:pPr marL="0" indent="0">
              <a:buNone/>
            </a:pPr>
            <a:endParaRPr lang="en-US" altLang="zh-CN" dirty="0" smtClean="0">
              <a:latin typeface="+mn-ea"/>
            </a:endParaRPr>
          </a:p>
          <a:p>
            <a:pPr marL="0" indent="0">
              <a:buNone/>
            </a:pPr>
            <a:endParaRPr lang="en-US" altLang="zh-CN" dirty="0">
              <a:latin typeface="+mn-ea"/>
            </a:endParaRPr>
          </a:p>
          <a:p>
            <a:pPr marL="0" indent="0">
              <a:buNone/>
            </a:pPr>
            <a:endParaRPr lang="en-US" altLang="zh-CN" dirty="0" smtClean="0">
              <a:latin typeface="+mn-ea"/>
            </a:endParaRPr>
          </a:p>
          <a:p>
            <a:pPr marL="0" indent="0">
              <a:buNone/>
            </a:pPr>
            <a:endParaRPr lang="en-US" altLang="zh-CN" dirty="0">
              <a:latin typeface="+mn-ea"/>
            </a:endParaRPr>
          </a:p>
          <a:p>
            <a:pPr marL="0" indent="0">
              <a:buNone/>
            </a:pPr>
            <a:endParaRPr lang="en-US" altLang="zh-CN" dirty="0" smtClean="0">
              <a:latin typeface="+mn-ea"/>
            </a:endParaRPr>
          </a:p>
          <a:p>
            <a:pPr marL="0" indent="0">
              <a:buNone/>
            </a:pPr>
            <a:endParaRPr lang="en-US" altLang="zh-CN" dirty="0">
              <a:latin typeface="+mn-ea"/>
            </a:endParaRPr>
          </a:p>
          <a:p>
            <a:r>
              <a:rPr lang="en-US" altLang="zh-CN" dirty="0">
                <a:latin typeface="+mn-ea"/>
              </a:rPr>
              <a:t>FF </a:t>
            </a:r>
            <a:r>
              <a:rPr lang="zh-CN" altLang="en-US" dirty="0" smtClean="0">
                <a:latin typeface="+mn-ea"/>
              </a:rPr>
              <a:t>中默认定</a:t>
            </a:r>
            <a:r>
              <a:rPr lang="zh-CN" altLang="en-US" dirty="0">
                <a:latin typeface="+mn-ea"/>
              </a:rPr>
              <a:t>义</a:t>
            </a:r>
            <a:r>
              <a:rPr lang="zh-CN" altLang="en-US" dirty="0" smtClean="0">
                <a:latin typeface="+mn-ea"/>
              </a:rPr>
              <a:t>的诊</a:t>
            </a:r>
            <a:r>
              <a:rPr lang="zh-CN" altLang="en-US" dirty="0">
                <a:latin typeface="+mn-ea"/>
              </a:rPr>
              <a:t>断功能在</a:t>
            </a:r>
            <a:r>
              <a:rPr lang="en-US" altLang="zh-CN" dirty="0">
                <a:latin typeface="+mn-ea"/>
              </a:rPr>
              <a:t>library</a:t>
            </a:r>
            <a:r>
              <a:rPr lang="zh-CN" altLang="en-US" dirty="0">
                <a:latin typeface="+mn-ea"/>
              </a:rPr>
              <a:t>中已经实</a:t>
            </a:r>
            <a:r>
              <a:rPr lang="zh-CN" altLang="en-US" dirty="0" smtClean="0">
                <a:latin typeface="+mn-ea"/>
              </a:rPr>
              <a:t>现</a:t>
            </a:r>
            <a:endParaRPr lang="en-US" altLang="zh-CN" dirty="0" smtClean="0">
              <a:latin typeface="+mn-ea"/>
            </a:endParaRPr>
          </a:p>
          <a:p>
            <a:r>
              <a:rPr lang="zh-CN" altLang="en-US" dirty="0">
                <a:latin typeface="+mn-ea"/>
              </a:rPr>
              <a:t>增强</a:t>
            </a:r>
            <a:r>
              <a:rPr lang="zh-CN" altLang="en-US" dirty="0" smtClean="0">
                <a:latin typeface="+mn-ea"/>
              </a:rPr>
              <a:t>型</a:t>
            </a:r>
            <a:r>
              <a:rPr lang="en-US" altLang="zh-CN" dirty="0" smtClean="0">
                <a:latin typeface="+mn-ea"/>
              </a:rPr>
              <a:t>RB</a:t>
            </a:r>
            <a:r>
              <a:rPr lang="zh-CN" altLang="en-US" dirty="0" smtClean="0">
                <a:latin typeface="+mn-ea"/>
              </a:rPr>
              <a:t>中有</a:t>
            </a:r>
            <a:r>
              <a:rPr lang="en-US" altLang="zh-CN" dirty="0" smtClean="0">
                <a:latin typeface="+mn-ea"/>
              </a:rPr>
              <a:t>23</a:t>
            </a:r>
            <a:r>
              <a:rPr lang="zh-CN" altLang="en-US" dirty="0" smtClean="0">
                <a:latin typeface="+mn-ea"/>
              </a:rPr>
              <a:t>个标准的</a:t>
            </a:r>
            <a:r>
              <a:rPr lang="en-US" altLang="zh-CN" dirty="0" smtClean="0">
                <a:latin typeface="+mn-ea"/>
              </a:rPr>
              <a:t>FF Field Diagnostics </a:t>
            </a:r>
            <a:r>
              <a:rPr lang="zh-CN" altLang="en-US" dirty="0" smtClean="0">
                <a:latin typeface="+mn-ea"/>
              </a:rPr>
              <a:t>参数</a:t>
            </a:r>
            <a:endParaRPr lang="en-US" altLang="zh-CN" dirty="0">
              <a:latin typeface="+mn-ea"/>
            </a:endParaRPr>
          </a:p>
          <a:p>
            <a:pPr lvl="1"/>
            <a:r>
              <a:rPr lang="zh-CN" altLang="en-US" dirty="0" smtClean="0">
                <a:latin typeface="+mn-ea"/>
              </a:rPr>
              <a:t>参见 </a:t>
            </a:r>
            <a:r>
              <a:rPr lang="en-US" altLang="zh-CN" dirty="0" smtClean="0">
                <a:latin typeface="+mn-ea"/>
              </a:rPr>
              <a:t> </a:t>
            </a:r>
            <a:r>
              <a:rPr lang="en-US" altLang="zh-CN" dirty="0">
                <a:latin typeface="+mn-ea"/>
              </a:rPr>
              <a:t>target\appl\fbif\script\fd.gw</a:t>
            </a:r>
          </a:p>
          <a:p>
            <a:pPr marL="0" indent="0">
              <a:buNone/>
            </a:pPr>
            <a:endParaRPr lang="en-US" altLang="zh-CN" dirty="0" smtClean="0">
              <a:latin typeface="+mn-ea"/>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9813" y="1603374"/>
            <a:ext cx="6684843" cy="276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1009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anim calcmode="lin" valueType="num">
                                      <p:cBhvr additive="base">
                                        <p:cTn id="19" dur="500" fill="hold"/>
                                        <p:tgtEl>
                                          <p:spTgt spid="1026"/>
                                        </p:tgtEl>
                                        <p:attrNameLst>
                                          <p:attrName>ppt_x</p:attrName>
                                        </p:attrNameLst>
                                      </p:cBhvr>
                                      <p:tavLst>
                                        <p:tav tm="0">
                                          <p:val>
                                            <p:strVal val="#ppt_x"/>
                                          </p:val>
                                        </p:tav>
                                        <p:tav tm="100000">
                                          <p:val>
                                            <p:strVal val="#ppt_x"/>
                                          </p:val>
                                        </p:tav>
                                      </p:tavLst>
                                    </p:anim>
                                    <p:anim calcmode="lin" valueType="num">
                                      <p:cBhvr additive="base">
                                        <p:cTn id="20"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12" end="12"/>
                                            </p:txEl>
                                          </p:spTgt>
                                        </p:tgtEl>
                                        <p:attrNameLst>
                                          <p:attrName>style.visibility</p:attrName>
                                        </p:attrNameLst>
                                      </p:cBhvr>
                                      <p:to>
                                        <p:strVal val="visible"/>
                                      </p:to>
                                    </p:set>
                                    <p:anim calcmode="lin" valueType="num">
                                      <p:cBhvr additive="base">
                                        <p:cTn id="25" dur="500" fill="hold"/>
                                        <p:tgtEl>
                                          <p:spTgt spid="7">
                                            <p:txEl>
                                              <p:pRg st="12" end="1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13" end="13"/>
                                            </p:txEl>
                                          </p:spTgt>
                                        </p:tgtEl>
                                        <p:attrNameLst>
                                          <p:attrName>style.visibility</p:attrName>
                                        </p:attrNameLst>
                                      </p:cBhvr>
                                      <p:to>
                                        <p:strVal val="visible"/>
                                      </p:to>
                                    </p:set>
                                    <p:anim calcmode="lin" valueType="num">
                                      <p:cBhvr additive="base">
                                        <p:cTn id="31" dur="500" fill="hold"/>
                                        <p:tgtEl>
                                          <p:spTgt spid="7">
                                            <p:txEl>
                                              <p:pRg st="13" end="1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14" end="14"/>
                                            </p:txEl>
                                          </p:spTgt>
                                        </p:tgtEl>
                                        <p:attrNameLst>
                                          <p:attrName>style.visibility</p:attrName>
                                        </p:attrNameLst>
                                      </p:cBhvr>
                                      <p:to>
                                        <p:strVal val="visible"/>
                                      </p:to>
                                    </p:set>
                                    <p:anim calcmode="lin" valueType="num">
                                      <p:cBhvr additive="base">
                                        <p:cTn id="37" dur="500" fill="hold"/>
                                        <p:tgtEl>
                                          <p:spTgt spid="7">
                                            <p:txEl>
                                              <p:pRg st="14" end="1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Device </a:t>
            </a:r>
            <a:r>
              <a:rPr lang="en-US" dirty="0" smtClean="0"/>
              <a:t>Application—Guideline to Field Diagnostics</a:t>
            </a:r>
            <a:endParaRPr lang="en-US" altLang="zh-CN" dirty="0"/>
          </a:p>
        </p:txBody>
      </p:sp>
      <p:sp>
        <p:nvSpPr>
          <p:cNvPr id="3" name="Foliennummernplatzhalter 2"/>
          <p:cNvSpPr>
            <a:spLocks noGrp="1"/>
          </p:cNvSpPr>
          <p:nvPr>
            <p:ph type="sldNum" sz="quarter" idx="11"/>
          </p:nvPr>
        </p:nvSpPr>
        <p:spPr/>
        <p:txBody>
          <a:bodyPr/>
          <a:lstStyle/>
          <a:p>
            <a:fld id="{C92A5BE7-F7C7-4962-87DA-9D94C7457F71}" type="slidenum">
              <a:rPr lang="en-US" smtClean="0">
                <a:solidFill>
                  <a:srgbClr val="000000">
                    <a:tint val="75000"/>
                  </a:srgbClr>
                </a:solidFill>
              </a:rPr>
              <a:pPr/>
              <a:t>85</a:t>
            </a:fld>
            <a:endParaRPr lang="en-US">
              <a:solidFill>
                <a:srgbClr val="000000">
                  <a:tint val="75000"/>
                </a:srgbClr>
              </a:solidFill>
            </a:endParaRPr>
          </a:p>
        </p:txBody>
      </p:sp>
      <p:sp>
        <p:nvSpPr>
          <p:cNvPr id="7" name="内容占位符 6"/>
          <p:cNvSpPr>
            <a:spLocks noGrp="1"/>
          </p:cNvSpPr>
          <p:nvPr>
            <p:ph idx="1"/>
          </p:nvPr>
        </p:nvSpPr>
        <p:spPr/>
        <p:txBody>
          <a:bodyPr/>
          <a:lstStyle/>
          <a:p>
            <a:r>
              <a:rPr lang="zh-CN" altLang="en-US" dirty="0" smtClean="0">
                <a:latin typeface="+mn-ea"/>
              </a:rPr>
              <a:t>四类诊断信息</a:t>
            </a:r>
            <a:endParaRPr lang="en-US" altLang="zh-CN" dirty="0">
              <a:latin typeface="+mn-ea"/>
            </a:endParaRPr>
          </a:p>
          <a:p>
            <a:pPr lvl="1"/>
            <a:r>
              <a:rPr lang="en-US" altLang="zh-CN" dirty="0" smtClean="0">
                <a:latin typeface="+mn-ea"/>
              </a:rPr>
              <a:t>CHECK</a:t>
            </a:r>
          </a:p>
          <a:p>
            <a:pPr lvl="1"/>
            <a:r>
              <a:rPr lang="en-US" altLang="zh-CN" dirty="0" smtClean="0">
                <a:latin typeface="+mn-ea"/>
              </a:rPr>
              <a:t>MAINTENANCE</a:t>
            </a:r>
          </a:p>
          <a:p>
            <a:pPr lvl="1"/>
            <a:r>
              <a:rPr lang="en-US" altLang="zh-CN" dirty="0" smtClean="0">
                <a:latin typeface="+mn-ea"/>
              </a:rPr>
              <a:t>OUT OF SPECIFICATION</a:t>
            </a:r>
          </a:p>
          <a:p>
            <a:pPr lvl="1"/>
            <a:r>
              <a:rPr lang="en-US" altLang="zh-CN" dirty="0" smtClean="0">
                <a:latin typeface="+mn-ea"/>
              </a:rPr>
              <a:t>FAILURE</a:t>
            </a:r>
          </a:p>
          <a:p>
            <a:pPr marL="255588" lvl="1" indent="0">
              <a:buNone/>
            </a:pPr>
            <a:endParaRPr lang="en-US" altLang="zh-CN" dirty="0">
              <a:latin typeface="+mn-ea"/>
            </a:endParaRPr>
          </a:p>
          <a:p>
            <a:r>
              <a:rPr lang="zh-CN" altLang="en-US" dirty="0">
                <a:latin typeface="+mn-ea"/>
              </a:rPr>
              <a:t>客户自定义</a:t>
            </a:r>
            <a:r>
              <a:rPr lang="en-US" altLang="zh-CN" dirty="0">
                <a:latin typeface="+mn-ea"/>
              </a:rPr>
              <a:t>32bit –4</a:t>
            </a:r>
            <a:r>
              <a:rPr lang="zh-CN" altLang="en-US" dirty="0">
                <a:latin typeface="+mn-ea"/>
              </a:rPr>
              <a:t>类诊断</a:t>
            </a:r>
            <a:r>
              <a:rPr lang="zh-CN" altLang="en-US" dirty="0" smtClean="0">
                <a:latin typeface="+mn-ea"/>
              </a:rPr>
              <a:t>信息</a:t>
            </a:r>
            <a:endParaRPr lang="en-US" altLang="zh-CN" dirty="0" smtClean="0">
              <a:latin typeface="+mn-ea"/>
            </a:endParaRPr>
          </a:p>
          <a:p>
            <a:pPr lvl="1"/>
            <a:r>
              <a:rPr lang="zh-CN" altLang="en-US" dirty="0" smtClean="0">
                <a:latin typeface="+mn-ea"/>
              </a:rPr>
              <a:t>每个</a:t>
            </a:r>
            <a:r>
              <a:rPr lang="en-US" altLang="zh-CN" dirty="0">
                <a:latin typeface="+mn-ea"/>
              </a:rPr>
              <a:t>bit</a:t>
            </a:r>
            <a:r>
              <a:rPr lang="zh-CN" altLang="en-US" dirty="0">
                <a:latin typeface="+mn-ea"/>
              </a:rPr>
              <a:t>只能分配为一种诊断信</a:t>
            </a:r>
            <a:r>
              <a:rPr lang="zh-CN" altLang="en-US" dirty="0" smtClean="0">
                <a:latin typeface="+mn-ea"/>
              </a:rPr>
              <a:t>息</a:t>
            </a:r>
            <a:endParaRPr lang="en-US" altLang="zh-CN" dirty="0" smtClean="0">
              <a:latin typeface="+mn-ea"/>
            </a:endParaRPr>
          </a:p>
          <a:p>
            <a:pPr lvl="1"/>
            <a:r>
              <a:rPr lang="zh-CN" altLang="en-US" dirty="0" smtClean="0">
                <a:latin typeface="+mn-ea"/>
              </a:rPr>
              <a:t>对于每种报警信息或者几种报警信息同时发生，都要定义一种对应的</a:t>
            </a:r>
            <a:r>
              <a:rPr lang="en-US" altLang="zh-CN" dirty="0" smtClean="0">
                <a:latin typeface="+mn-ea"/>
              </a:rPr>
              <a:t>Recommended Action</a:t>
            </a:r>
            <a:r>
              <a:rPr lang="zh-CN" altLang="en-US" dirty="0" smtClean="0">
                <a:latin typeface="+mn-ea"/>
              </a:rPr>
              <a:t>，在相关报警发生的时候，以显示相应的处理</a:t>
            </a:r>
            <a:r>
              <a:rPr lang="en-US" altLang="zh-CN" dirty="0" smtClean="0">
                <a:latin typeface="+mn-ea"/>
              </a:rPr>
              <a:t>—Recommended Action</a:t>
            </a:r>
            <a:endParaRPr lang="en-US" altLang="zh-CN" dirty="0">
              <a:latin typeface="+mn-ea"/>
            </a:endParaRPr>
          </a:p>
          <a:p>
            <a:r>
              <a:rPr lang="zh-CN" altLang="en-US" dirty="0" smtClean="0">
                <a:latin typeface="+mn-ea"/>
              </a:rPr>
              <a:t>几个相关参数</a:t>
            </a:r>
            <a:endParaRPr lang="en-US" altLang="zh-CN" dirty="0" smtClean="0">
              <a:latin typeface="+mn-ea"/>
            </a:endParaRPr>
          </a:p>
          <a:p>
            <a:pPr lvl="1"/>
            <a:r>
              <a:rPr lang="en-US" altLang="zh-CN" dirty="0" smtClean="0"/>
              <a:t>_ACTIVE</a:t>
            </a:r>
          </a:p>
          <a:p>
            <a:pPr lvl="1"/>
            <a:r>
              <a:rPr lang="en-US" altLang="zh-CN" dirty="0" smtClean="0"/>
              <a:t>_MAP</a:t>
            </a:r>
          </a:p>
          <a:p>
            <a:pPr lvl="1"/>
            <a:r>
              <a:rPr lang="en-US" altLang="zh-CN" dirty="0" smtClean="0"/>
              <a:t>_MASK</a:t>
            </a:r>
          </a:p>
          <a:p>
            <a:pPr lvl="1"/>
            <a:r>
              <a:rPr lang="en-US" altLang="zh-CN" dirty="0" smtClean="0"/>
              <a:t>_ALM</a:t>
            </a:r>
          </a:p>
          <a:p>
            <a:pPr lvl="1"/>
            <a:r>
              <a:rPr lang="en-US" altLang="zh-CN" dirty="0" smtClean="0"/>
              <a:t>_PRIO</a:t>
            </a:r>
            <a:endParaRPr lang="en-US" altLang="zh-CN" dirty="0" smtClean="0">
              <a:latin typeface="+mn-ea"/>
            </a:endParaRPr>
          </a:p>
          <a:p>
            <a:pPr marL="255588" lvl="1" indent="0">
              <a:buNone/>
            </a:pPr>
            <a:endParaRPr lang="en-US" altLang="zh-CN" dirty="0" smtClean="0">
              <a:latin typeface="+mn-ea"/>
            </a:endParaRPr>
          </a:p>
          <a:p>
            <a:endParaRPr lang="en-US" altLang="zh-CN" dirty="0">
              <a:latin typeface="+mn-ea"/>
            </a:endParaRPr>
          </a:p>
          <a:p>
            <a:endParaRPr lang="en-US" altLang="zh-CN" dirty="0">
              <a:latin typeface="+mn-ea"/>
            </a:endParaRPr>
          </a:p>
          <a:p>
            <a:pPr marL="0" indent="0">
              <a:buNone/>
            </a:pPr>
            <a:endParaRPr lang="en-US" altLang="zh-CN" dirty="0" smtClean="0">
              <a:latin typeface="+mn-ea"/>
            </a:endParaRPr>
          </a:p>
          <a:p>
            <a:pPr marL="255588" lvl="1" indent="0">
              <a:buNone/>
            </a:pPr>
            <a:endParaRPr lang="en-US" altLang="zh-CN" dirty="0" smtClean="0">
              <a:latin typeface="+mn-ea"/>
            </a:endParaRPr>
          </a:p>
          <a:p>
            <a:pPr marL="255588" lvl="1" indent="0">
              <a:buNone/>
            </a:pPr>
            <a:endParaRPr lang="en-US" altLang="zh-CN" dirty="0">
              <a:latin typeface="+mn-ea"/>
            </a:endParaRPr>
          </a:p>
          <a:p>
            <a:pPr marL="255588" lvl="1" indent="0">
              <a:buNone/>
            </a:pPr>
            <a:endParaRPr lang="en-US" altLang="zh-CN" dirty="0" smtClean="0">
              <a:latin typeface="+mn-ea"/>
            </a:endParaRPr>
          </a:p>
        </p:txBody>
      </p:sp>
    </p:spTree>
    <p:extLst>
      <p:ext uri="{BB962C8B-B14F-4D97-AF65-F5344CB8AC3E}">
        <p14:creationId xmlns:p14="http://schemas.microsoft.com/office/powerpoint/2010/main" val="4239657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 calcmode="lin" valueType="num">
                                      <p:cBhvr additive="base">
                                        <p:cTn id="37"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xEl>
                                              <p:pRg st="7" end="7"/>
                                            </p:txEl>
                                          </p:spTgt>
                                        </p:tgtEl>
                                        <p:attrNameLst>
                                          <p:attrName>style.visibility</p:attrName>
                                        </p:attrNameLst>
                                      </p:cBhvr>
                                      <p:to>
                                        <p:strVal val="visible"/>
                                      </p:to>
                                    </p:set>
                                    <p:anim calcmode="lin" valueType="num">
                                      <p:cBhvr additive="base">
                                        <p:cTn id="43"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
                                            <p:txEl>
                                              <p:pRg st="8" end="8"/>
                                            </p:txEl>
                                          </p:spTgt>
                                        </p:tgtEl>
                                        <p:attrNameLst>
                                          <p:attrName>style.visibility</p:attrName>
                                        </p:attrNameLst>
                                      </p:cBhvr>
                                      <p:to>
                                        <p:strVal val="visible"/>
                                      </p:to>
                                    </p:set>
                                    <p:anim calcmode="lin" valueType="num">
                                      <p:cBhvr additive="base">
                                        <p:cTn id="49"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7">
                                            <p:txEl>
                                              <p:pRg st="9" end="9"/>
                                            </p:txEl>
                                          </p:spTgt>
                                        </p:tgtEl>
                                        <p:attrNameLst>
                                          <p:attrName>style.visibility</p:attrName>
                                        </p:attrNameLst>
                                      </p:cBhvr>
                                      <p:to>
                                        <p:strVal val="visible"/>
                                      </p:to>
                                    </p:set>
                                    <p:anim calcmode="lin" valueType="num">
                                      <p:cBhvr additive="base">
                                        <p:cTn id="55"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7">
                                            <p:txEl>
                                              <p:pRg st="10" end="10"/>
                                            </p:txEl>
                                          </p:spTgt>
                                        </p:tgtEl>
                                        <p:attrNameLst>
                                          <p:attrName>style.visibility</p:attrName>
                                        </p:attrNameLst>
                                      </p:cBhvr>
                                      <p:to>
                                        <p:strVal val="visible"/>
                                      </p:to>
                                    </p:set>
                                    <p:anim calcmode="lin" valueType="num">
                                      <p:cBhvr additive="base">
                                        <p:cTn id="61"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7">
                                            <p:txEl>
                                              <p:pRg st="14" end="14"/>
                                            </p:txEl>
                                          </p:spTgt>
                                        </p:tgtEl>
                                        <p:attrNameLst>
                                          <p:attrName>style.visibility</p:attrName>
                                        </p:attrNameLst>
                                      </p:cBhvr>
                                      <p:to>
                                        <p:strVal val="visible"/>
                                      </p:to>
                                    </p:set>
                                    <p:anim calcmode="lin" valueType="num">
                                      <p:cBhvr additive="base">
                                        <p:cTn id="67" dur="500" fill="hold"/>
                                        <p:tgtEl>
                                          <p:spTgt spid="7">
                                            <p:txEl>
                                              <p:pRg st="14" end="14"/>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7">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7">
                                            <p:txEl>
                                              <p:pRg st="11" end="11"/>
                                            </p:txEl>
                                          </p:spTgt>
                                        </p:tgtEl>
                                        <p:attrNameLst>
                                          <p:attrName>style.visibility</p:attrName>
                                        </p:attrNameLst>
                                      </p:cBhvr>
                                      <p:to>
                                        <p:strVal val="visible"/>
                                      </p:to>
                                    </p:set>
                                    <p:anim calcmode="lin" valueType="num">
                                      <p:cBhvr additive="base">
                                        <p:cTn id="73" dur="500" fill="hold"/>
                                        <p:tgtEl>
                                          <p:spTgt spid="7">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7">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7">
                                            <p:txEl>
                                              <p:pRg st="12" end="12"/>
                                            </p:txEl>
                                          </p:spTgt>
                                        </p:tgtEl>
                                        <p:attrNameLst>
                                          <p:attrName>style.visibility</p:attrName>
                                        </p:attrNameLst>
                                      </p:cBhvr>
                                      <p:to>
                                        <p:strVal val="visible"/>
                                      </p:to>
                                    </p:set>
                                    <p:anim calcmode="lin" valueType="num">
                                      <p:cBhvr additive="base">
                                        <p:cTn id="79" dur="500" fill="hold"/>
                                        <p:tgtEl>
                                          <p:spTgt spid="7">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7">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7">
                                            <p:txEl>
                                              <p:pRg st="13" end="13"/>
                                            </p:txEl>
                                          </p:spTgt>
                                        </p:tgtEl>
                                        <p:attrNameLst>
                                          <p:attrName>style.visibility</p:attrName>
                                        </p:attrNameLst>
                                      </p:cBhvr>
                                      <p:to>
                                        <p:strVal val="visible"/>
                                      </p:to>
                                    </p:set>
                                    <p:anim calcmode="lin" valueType="num">
                                      <p:cBhvr additive="base">
                                        <p:cTn id="85" dur="500" fill="hold"/>
                                        <p:tgtEl>
                                          <p:spTgt spid="7">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7">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Device Application—Guideline </a:t>
            </a:r>
            <a:r>
              <a:rPr lang="en-US" dirty="0" smtClean="0"/>
              <a:t>to </a:t>
            </a:r>
            <a:r>
              <a:rPr lang="en-US" dirty="0"/>
              <a:t>Field Diagnostics</a:t>
            </a:r>
            <a:endParaRPr lang="en-US" altLang="zh-CN" dirty="0"/>
          </a:p>
        </p:txBody>
      </p:sp>
      <p:sp>
        <p:nvSpPr>
          <p:cNvPr id="3" name="Foliennummernplatzhalter 2"/>
          <p:cNvSpPr>
            <a:spLocks noGrp="1"/>
          </p:cNvSpPr>
          <p:nvPr>
            <p:ph type="sldNum" sz="quarter" idx="11"/>
          </p:nvPr>
        </p:nvSpPr>
        <p:spPr/>
        <p:txBody>
          <a:bodyPr/>
          <a:lstStyle/>
          <a:p>
            <a:fld id="{C92A5BE7-F7C7-4962-87DA-9D94C7457F71}" type="slidenum">
              <a:rPr lang="en-US" smtClean="0">
                <a:solidFill>
                  <a:srgbClr val="000000">
                    <a:tint val="75000"/>
                  </a:srgbClr>
                </a:solidFill>
              </a:rPr>
              <a:pPr/>
              <a:t>86</a:t>
            </a:fld>
            <a:endParaRPr lang="en-US">
              <a:solidFill>
                <a:srgbClr val="000000">
                  <a:tint val="75000"/>
                </a:srgbClr>
              </a:solidFill>
            </a:endParaRPr>
          </a:p>
        </p:txBody>
      </p:sp>
      <p:sp>
        <p:nvSpPr>
          <p:cNvPr id="7" name="内容占位符 6"/>
          <p:cNvSpPr>
            <a:spLocks noGrp="1"/>
          </p:cNvSpPr>
          <p:nvPr>
            <p:ph idx="1"/>
          </p:nvPr>
        </p:nvSpPr>
        <p:spPr/>
        <p:txBody>
          <a:bodyPr/>
          <a:lstStyle/>
          <a:p>
            <a:r>
              <a:rPr lang="zh-CN" altLang="en-US" dirty="0" smtClean="0">
                <a:latin typeface="+mn-ea"/>
              </a:rPr>
              <a:t>假设用户在</a:t>
            </a:r>
            <a:r>
              <a:rPr lang="en-US" altLang="zh-CN" dirty="0" smtClean="0">
                <a:latin typeface="+mn-ea"/>
              </a:rPr>
              <a:t>bit #31</a:t>
            </a:r>
            <a:r>
              <a:rPr lang="zh-CN" altLang="en-US" dirty="0" smtClean="0">
                <a:latin typeface="+mn-ea"/>
              </a:rPr>
              <a:t>检测报警发生</a:t>
            </a:r>
            <a:endParaRPr lang="en-US" altLang="zh-CN" dirty="0" smtClean="0">
              <a:latin typeface="+mn-ea"/>
            </a:endParaRPr>
          </a:p>
          <a:p>
            <a:r>
              <a:rPr lang="zh-CN" altLang="en-US" dirty="0" smtClean="0">
                <a:latin typeface="+mn-ea"/>
              </a:rPr>
              <a:t>报警条件置位</a:t>
            </a:r>
            <a:endParaRPr lang="en-US" altLang="zh-CN" dirty="0" smtClean="0">
              <a:latin typeface="+mn-ea"/>
            </a:endParaRPr>
          </a:p>
          <a:p>
            <a:r>
              <a:rPr lang="en-US" altLang="zh-CN" dirty="0" smtClean="0">
                <a:latin typeface="+mn-ea"/>
              </a:rPr>
              <a:t>_MAP</a:t>
            </a:r>
            <a:r>
              <a:rPr lang="zh-CN" altLang="en-US" dirty="0" smtClean="0">
                <a:latin typeface="+mn-ea"/>
              </a:rPr>
              <a:t>参数确认 </a:t>
            </a:r>
            <a:r>
              <a:rPr lang="en-US" altLang="zh-CN" dirty="0" smtClean="0">
                <a:latin typeface="+mn-ea"/>
              </a:rPr>
              <a:t>bit#31</a:t>
            </a:r>
            <a:r>
              <a:rPr lang="zh-CN" altLang="en-US" dirty="0" smtClean="0">
                <a:latin typeface="+mn-ea"/>
              </a:rPr>
              <a:t>是否定义</a:t>
            </a:r>
            <a:endParaRPr lang="en-US" altLang="zh-CN" dirty="0" smtClean="0">
              <a:latin typeface="+mn-ea"/>
            </a:endParaRPr>
          </a:p>
          <a:p>
            <a:r>
              <a:rPr lang="zh-CN" altLang="en-US" dirty="0" smtClean="0">
                <a:latin typeface="+mn-ea"/>
              </a:rPr>
              <a:t>根据</a:t>
            </a:r>
            <a:r>
              <a:rPr lang="en-US" altLang="zh-CN" dirty="0" smtClean="0">
                <a:latin typeface="+mn-ea"/>
              </a:rPr>
              <a:t>_MAP</a:t>
            </a:r>
            <a:r>
              <a:rPr lang="zh-CN" altLang="en-US" dirty="0" smtClean="0">
                <a:latin typeface="+mn-ea"/>
              </a:rPr>
              <a:t>参数</a:t>
            </a:r>
            <a:r>
              <a:rPr lang="en-US" altLang="zh-CN" dirty="0" smtClean="0">
                <a:latin typeface="+mn-ea"/>
              </a:rPr>
              <a:t>,_ACTIVE </a:t>
            </a:r>
            <a:r>
              <a:rPr lang="zh-CN" altLang="en-US" dirty="0" smtClean="0">
                <a:latin typeface="+mn-ea"/>
              </a:rPr>
              <a:t>参数 相应的</a:t>
            </a:r>
            <a:r>
              <a:rPr lang="en-US" altLang="zh-CN" dirty="0" smtClean="0">
                <a:latin typeface="+mn-ea"/>
              </a:rPr>
              <a:t>bit</a:t>
            </a:r>
            <a:r>
              <a:rPr lang="zh-CN" altLang="en-US" dirty="0" smtClean="0">
                <a:latin typeface="+mn-ea"/>
              </a:rPr>
              <a:t>置位表示报警发生的条件</a:t>
            </a:r>
            <a:endParaRPr lang="en-US" altLang="zh-CN" dirty="0" smtClean="0">
              <a:latin typeface="+mn-ea"/>
            </a:endParaRPr>
          </a:p>
          <a:p>
            <a:r>
              <a:rPr lang="en-US" altLang="zh-CN" dirty="0" smtClean="0">
                <a:latin typeface="+mn-ea"/>
              </a:rPr>
              <a:t> </a:t>
            </a:r>
            <a:r>
              <a:rPr lang="zh-CN" altLang="en-US" dirty="0" smtClean="0">
                <a:latin typeface="+mn-ea"/>
              </a:rPr>
              <a:t>根据</a:t>
            </a:r>
            <a:r>
              <a:rPr lang="en-US" altLang="zh-CN" dirty="0" smtClean="0">
                <a:latin typeface="+mn-ea"/>
              </a:rPr>
              <a:t>_MASK</a:t>
            </a:r>
            <a:r>
              <a:rPr lang="zh-CN" altLang="en-US" dirty="0" smtClean="0">
                <a:latin typeface="+mn-ea"/>
              </a:rPr>
              <a:t>参数，</a:t>
            </a:r>
            <a:r>
              <a:rPr lang="en-US" altLang="zh-CN" dirty="0" smtClean="0">
                <a:latin typeface="+mn-ea"/>
              </a:rPr>
              <a:t>_ALM</a:t>
            </a:r>
            <a:r>
              <a:rPr lang="zh-CN" altLang="en-US" dirty="0" smtClean="0">
                <a:latin typeface="+mn-ea"/>
              </a:rPr>
              <a:t>参数的对应</a:t>
            </a:r>
            <a:r>
              <a:rPr lang="en-US" altLang="zh-CN" dirty="0" smtClean="0">
                <a:latin typeface="+mn-ea"/>
              </a:rPr>
              <a:t>bit</a:t>
            </a:r>
            <a:r>
              <a:rPr lang="zh-CN" altLang="en-US" dirty="0" smtClean="0">
                <a:latin typeface="+mn-ea"/>
              </a:rPr>
              <a:t>置位或者清零</a:t>
            </a:r>
            <a:endParaRPr lang="en-US" altLang="zh-CN" dirty="0" smtClean="0">
              <a:latin typeface="+mn-ea"/>
            </a:endParaRPr>
          </a:p>
          <a:p>
            <a:r>
              <a:rPr lang="zh-CN" altLang="en-US" dirty="0" smtClean="0">
                <a:latin typeface="+mn-ea"/>
              </a:rPr>
              <a:t>指示</a:t>
            </a:r>
            <a:r>
              <a:rPr lang="en-US" altLang="zh-CN" dirty="0" smtClean="0">
                <a:latin typeface="+mn-ea"/>
              </a:rPr>
              <a:t>Recommended Action </a:t>
            </a:r>
          </a:p>
          <a:p>
            <a:endParaRPr lang="en-US" altLang="zh-CN" dirty="0" smtClean="0">
              <a:latin typeface="+mn-ea"/>
            </a:endParaRPr>
          </a:p>
          <a:p>
            <a:pPr>
              <a:buNone/>
            </a:pPr>
            <a:endParaRPr lang="en-US" altLang="zh-CN" dirty="0" smtClean="0">
              <a:latin typeface="+mn-ea"/>
            </a:endParaRPr>
          </a:p>
          <a:p>
            <a:endParaRPr lang="en-US" altLang="zh-CN" dirty="0" smtClean="0">
              <a:latin typeface="+mn-ea"/>
            </a:endParaRPr>
          </a:p>
          <a:p>
            <a:endParaRPr lang="en-US" altLang="zh-CN" dirty="0" smtClean="0">
              <a:latin typeface="+mn-ea"/>
            </a:endParaRPr>
          </a:p>
          <a:p>
            <a:r>
              <a:rPr lang="zh-CN" altLang="en-US" dirty="0" smtClean="0">
                <a:latin typeface="+mn-ea"/>
              </a:rPr>
              <a:t>只有在</a:t>
            </a:r>
            <a:r>
              <a:rPr lang="en-US" altLang="zh-CN" dirty="0" smtClean="0">
                <a:latin typeface="+mn-ea"/>
              </a:rPr>
              <a:t>RB</a:t>
            </a:r>
            <a:r>
              <a:rPr lang="zh-CN" altLang="en-US" dirty="0" smtClean="0">
                <a:latin typeface="+mn-ea"/>
              </a:rPr>
              <a:t>处于 </a:t>
            </a:r>
            <a:r>
              <a:rPr lang="en-US" altLang="zh-CN" dirty="0" smtClean="0">
                <a:latin typeface="+mn-ea"/>
              </a:rPr>
              <a:t>Auto Mode</a:t>
            </a:r>
            <a:r>
              <a:rPr lang="zh-CN" altLang="en-US" dirty="0" smtClean="0">
                <a:latin typeface="+mn-ea"/>
              </a:rPr>
              <a:t>的时候</a:t>
            </a:r>
            <a:r>
              <a:rPr lang="en-US" altLang="zh-CN" dirty="0" smtClean="0">
                <a:latin typeface="+mn-ea"/>
              </a:rPr>
              <a:t>,</a:t>
            </a:r>
            <a:r>
              <a:rPr lang="zh-CN" altLang="en-US" dirty="0" smtClean="0">
                <a:latin typeface="+mn-ea"/>
              </a:rPr>
              <a:t>现场诊断才会有作用</a:t>
            </a:r>
            <a:endParaRPr lang="en-US" altLang="zh-CN" dirty="0" smtClean="0">
              <a:latin typeface="+mn-ea"/>
            </a:endParaRPr>
          </a:p>
          <a:p>
            <a:pPr marL="255588" lvl="1" indent="0">
              <a:buNone/>
            </a:pPr>
            <a:endParaRPr lang="en-US" altLang="zh-CN" dirty="0">
              <a:latin typeface="+mn-ea"/>
            </a:endParaRPr>
          </a:p>
          <a:p>
            <a:pPr marL="0" indent="0">
              <a:buNone/>
            </a:pPr>
            <a:endParaRPr lang="en-US" altLang="zh-CN" dirty="0" smtClean="0">
              <a:latin typeface="+mn-ea"/>
            </a:endParaRPr>
          </a:p>
        </p:txBody>
      </p:sp>
    </p:spTree>
    <p:extLst>
      <p:ext uri="{BB962C8B-B14F-4D97-AF65-F5344CB8AC3E}">
        <p14:creationId xmlns:p14="http://schemas.microsoft.com/office/powerpoint/2010/main" val="568547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xEl>
                                              <p:pRg st="10" end="10"/>
                                            </p:txEl>
                                          </p:spTgt>
                                        </p:tgtEl>
                                        <p:attrNameLst>
                                          <p:attrName>style.visibility</p:attrName>
                                        </p:attrNameLst>
                                      </p:cBhvr>
                                      <p:to>
                                        <p:strVal val="visible"/>
                                      </p:to>
                                    </p:set>
                                    <p:anim calcmode="lin" valueType="num">
                                      <p:cBhvr additive="base">
                                        <p:cTn id="43"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Device Application—Guideline to </a:t>
            </a:r>
            <a:r>
              <a:rPr lang="en-US" dirty="0" smtClean="0"/>
              <a:t>Field </a:t>
            </a:r>
            <a:r>
              <a:rPr lang="en-US" dirty="0"/>
              <a:t>Diagnostics</a:t>
            </a:r>
            <a:endParaRPr lang="en-US" altLang="zh-CN" dirty="0"/>
          </a:p>
        </p:txBody>
      </p:sp>
      <p:sp>
        <p:nvSpPr>
          <p:cNvPr id="3" name="Foliennummernplatzhalter 2"/>
          <p:cNvSpPr>
            <a:spLocks noGrp="1"/>
          </p:cNvSpPr>
          <p:nvPr>
            <p:ph type="sldNum" sz="quarter" idx="11"/>
          </p:nvPr>
        </p:nvSpPr>
        <p:spPr/>
        <p:txBody>
          <a:bodyPr/>
          <a:lstStyle/>
          <a:p>
            <a:fld id="{C92A5BE7-F7C7-4962-87DA-9D94C7457F71}" type="slidenum">
              <a:rPr lang="en-US" smtClean="0">
                <a:solidFill>
                  <a:srgbClr val="000000">
                    <a:tint val="75000"/>
                  </a:srgbClr>
                </a:solidFill>
              </a:rPr>
              <a:pPr/>
              <a:t>87</a:t>
            </a:fld>
            <a:endParaRPr lang="en-US">
              <a:solidFill>
                <a:srgbClr val="000000">
                  <a:tint val="75000"/>
                </a:srgbClr>
              </a:solidFill>
            </a:endParaRPr>
          </a:p>
        </p:txBody>
      </p:sp>
      <p:sp>
        <p:nvSpPr>
          <p:cNvPr id="7" name="内容占位符 6"/>
          <p:cNvSpPr>
            <a:spLocks noGrp="1"/>
          </p:cNvSpPr>
          <p:nvPr>
            <p:ph idx="1"/>
          </p:nvPr>
        </p:nvSpPr>
        <p:spPr/>
        <p:txBody>
          <a:bodyPr/>
          <a:lstStyle/>
          <a:p>
            <a:r>
              <a:rPr lang="en-US" altLang="zh-CN" dirty="0" smtClean="0">
                <a:latin typeface="+mn-ea"/>
              </a:rPr>
              <a:t> </a:t>
            </a:r>
            <a:r>
              <a:rPr lang="en-US" altLang="zh-CN" dirty="0" err="1" smtClean="0">
                <a:latin typeface="+mn-ea"/>
              </a:rPr>
              <a:t>appl_dia.c</a:t>
            </a:r>
            <a:r>
              <a:rPr lang="en-US" altLang="zh-CN" dirty="0" smtClean="0">
                <a:latin typeface="+mn-ea"/>
              </a:rPr>
              <a:t> </a:t>
            </a:r>
          </a:p>
          <a:p>
            <a:pPr lvl="1"/>
            <a:r>
              <a:rPr lang="zh-CN" altLang="en-US" dirty="0" smtClean="0">
                <a:latin typeface="+mn-ea"/>
              </a:rPr>
              <a:t>实现报警条件的检测和诊断信息的更新</a:t>
            </a:r>
            <a:endParaRPr lang="en-US" altLang="zh-CN" dirty="0" smtClean="0">
              <a:latin typeface="+mn-ea"/>
            </a:endParaRPr>
          </a:p>
          <a:p>
            <a:pPr lvl="1"/>
            <a:r>
              <a:rPr lang="en-US" altLang="zh-CN" dirty="0" err="1" smtClean="0">
                <a:latin typeface="+mn-ea"/>
              </a:rPr>
              <a:t>appl_dia_update_field_diagnostics</a:t>
            </a:r>
            <a:r>
              <a:rPr lang="en-US" altLang="zh-CN" dirty="0" smtClean="0">
                <a:latin typeface="+mn-ea"/>
              </a:rPr>
              <a:t>()</a:t>
            </a:r>
            <a:r>
              <a:rPr lang="zh-CN" altLang="en-US" dirty="0" smtClean="0">
                <a:latin typeface="+mn-ea"/>
              </a:rPr>
              <a:t>函数 </a:t>
            </a:r>
            <a:r>
              <a:rPr lang="en-US" altLang="zh-CN" dirty="0" smtClean="0">
                <a:latin typeface="+mn-ea"/>
              </a:rPr>
              <a:t>–</a:t>
            </a:r>
            <a:r>
              <a:rPr lang="zh-CN" altLang="en-US" dirty="0" smtClean="0">
                <a:latin typeface="+mn-ea"/>
              </a:rPr>
              <a:t>报警条件检测、诊断信息更新</a:t>
            </a:r>
            <a:endParaRPr lang="en-US" altLang="zh-CN" dirty="0" smtClean="0">
              <a:latin typeface="+mn-ea"/>
            </a:endParaRPr>
          </a:p>
          <a:p>
            <a:pPr lvl="1"/>
            <a:r>
              <a:rPr lang="en-US" altLang="zh-CN" dirty="0" err="1" smtClean="0">
                <a:latin typeface="+mn-ea"/>
              </a:rPr>
              <a:t>Appl_get_recommend_fd_action</a:t>
            </a:r>
            <a:r>
              <a:rPr lang="en-US" altLang="zh-CN" dirty="0" smtClean="0">
                <a:latin typeface="+mn-ea"/>
              </a:rPr>
              <a:t>()</a:t>
            </a:r>
            <a:r>
              <a:rPr lang="zh-CN" altLang="en-US" dirty="0" smtClean="0">
                <a:latin typeface="+mn-ea"/>
              </a:rPr>
              <a:t>函数</a:t>
            </a:r>
            <a:r>
              <a:rPr lang="en-US" altLang="zh-CN" dirty="0" smtClean="0">
                <a:latin typeface="+mn-ea"/>
              </a:rPr>
              <a:t>—</a:t>
            </a:r>
            <a:r>
              <a:rPr lang="zh-CN" altLang="en-US" dirty="0" smtClean="0">
                <a:latin typeface="+mn-ea"/>
              </a:rPr>
              <a:t>获取 </a:t>
            </a:r>
            <a:r>
              <a:rPr lang="en-US" altLang="zh-CN" dirty="0" smtClean="0">
                <a:latin typeface="+mn-ea"/>
              </a:rPr>
              <a:t>Recommended Action</a:t>
            </a:r>
          </a:p>
          <a:p>
            <a:pPr lvl="1"/>
            <a:r>
              <a:rPr lang="en-US" altLang="zh-CN" dirty="0" err="1" smtClean="0">
                <a:latin typeface="+mn-ea"/>
              </a:rPr>
              <a:t>appl_dia_set_one_fd_cond</a:t>
            </a:r>
            <a:r>
              <a:rPr lang="en-US" altLang="zh-CN" dirty="0" smtClean="0">
                <a:latin typeface="+mn-ea"/>
              </a:rPr>
              <a:t>()</a:t>
            </a:r>
            <a:r>
              <a:rPr lang="zh-CN" altLang="en-US" dirty="0" smtClean="0">
                <a:latin typeface="+mn-ea"/>
              </a:rPr>
              <a:t>函数</a:t>
            </a:r>
            <a:r>
              <a:rPr lang="en-US" altLang="zh-CN" dirty="0" smtClean="0">
                <a:latin typeface="+mn-ea"/>
              </a:rPr>
              <a:t>—</a:t>
            </a:r>
            <a:r>
              <a:rPr lang="zh-CN" altLang="en-US" dirty="0" smtClean="0">
                <a:latin typeface="+mn-ea"/>
              </a:rPr>
              <a:t>设置报警条件</a:t>
            </a:r>
            <a:endParaRPr lang="en-US" altLang="zh-CN" dirty="0" smtClean="0">
              <a:latin typeface="+mn-ea"/>
            </a:endParaRPr>
          </a:p>
          <a:p>
            <a:pPr lvl="1">
              <a:buNone/>
            </a:pPr>
            <a:endParaRPr lang="en-US" altLang="zh-CN" dirty="0" smtClean="0">
              <a:latin typeface="+mn-ea"/>
            </a:endParaRPr>
          </a:p>
          <a:p>
            <a:r>
              <a:rPr lang="zh-CN" altLang="en-US" dirty="0" smtClean="0">
                <a:latin typeface="+mn-ea"/>
              </a:rPr>
              <a:t>在</a:t>
            </a:r>
            <a:r>
              <a:rPr lang="en-US" altLang="zh-CN" dirty="0" smtClean="0">
                <a:latin typeface="+mn-ea"/>
              </a:rPr>
              <a:t>RB </a:t>
            </a:r>
            <a:r>
              <a:rPr lang="zh-CN" altLang="en-US" dirty="0" smtClean="0">
                <a:latin typeface="+mn-ea"/>
              </a:rPr>
              <a:t>的后台任务中周期性的不断调用接口函数更新诊断信息</a:t>
            </a:r>
            <a:endParaRPr lang="en-US" altLang="zh-CN" dirty="0" smtClean="0">
              <a:latin typeface="+mn-ea"/>
            </a:endParaRPr>
          </a:p>
          <a:p>
            <a:pPr>
              <a:buNone/>
            </a:pPr>
            <a:endParaRPr lang="en-US" altLang="zh-CN" dirty="0" smtClean="0">
              <a:latin typeface="+mn-ea"/>
            </a:endParaRPr>
          </a:p>
          <a:p>
            <a:r>
              <a:rPr lang="zh-CN" altLang="en-US" dirty="0" smtClean="0">
                <a:latin typeface="+mn-ea"/>
              </a:rPr>
              <a:t>如果一个报警条件位清零的话，对应的</a:t>
            </a:r>
            <a:r>
              <a:rPr lang="en-US" altLang="zh-CN" dirty="0" smtClean="0">
                <a:latin typeface="+mn-ea"/>
              </a:rPr>
              <a:t>_ACTIVE</a:t>
            </a:r>
            <a:r>
              <a:rPr lang="zh-CN" altLang="en-US" dirty="0" smtClean="0">
                <a:latin typeface="+mn-ea"/>
              </a:rPr>
              <a:t>位也要清零</a:t>
            </a:r>
            <a:endParaRPr lang="en-US" altLang="zh-CN" dirty="0" smtClean="0">
              <a:latin typeface="+mn-ea"/>
            </a:endParaRPr>
          </a:p>
          <a:p>
            <a:pPr lvl="1"/>
            <a:endParaRPr lang="en-US" altLang="zh-CN" dirty="0">
              <a:latin typeface="+mn-ea"/>
            </a:endParaRPr>
          </a:p>
          <a:p>
            <a:pPr marL="255588" lvl="1" indent="0">
              <a:buNone/>
            </a:pPr>
            <a:endParaRPr lang="en-US" altLang="zh-CN" dirty="0" smtClean="0">
              <a:latin typeface="+mn-ea"/>
            </a:endParaRPr>
          </a:p>
          <a:p>
            <a:pPr marL="255588" lvl="1" indent="0">
              <a:buNone/>
            </a:pPr>
            <a:endParaRPr lang="en-US" altLang="zh-CN" dirty="0" smtClean="0">
              <a:latin typeface="+mn-ea"/>
            </a:endParaRPr>
          </a:p>
          <a:p>
            <a:pPr lvl="1"/>
            <a:endParaRPr lang="en-US" altLang="zh-CN" dirty="0">
              <a:latin typeface="+mn-ea"/>
            </a:endParaRPr>
          </a:p>
          <a:p>
            <a:pPr lvl="1"/>
            <a:endParaRPr lang="en-US" altLang="zh-CN" dirty="0" smtClean="0">
              <a:latin typeface="+mn-ea"/>
            </a:endParaRPr>
          </a:p>
        </p:txBody>
      </p:sp>
    </p:spTree>
    <p:extLst>
      <p:ext uri="{BB962C8B-B14F-4D97-AF65-F5344CB8AC3E}">
        <p14:creationId xmlns:p14="http://schemas.microsoft.com/office/powerpoint/2010/main" val="2477885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 calcmode="lin" valueType="num">
                                      <p:cBhvr additive="base">
                                        <p:cTn id="37"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xEl>
                                              <p:pRg st="8" end="8"/>
                                            </p:txEl>
                                          </p:spTgt>
                                        </p:tgtEl>
                                        <p:attrNameLst>
                                          <p:attrName>style.visibility</p:attrName>
                                        </p:attrNameLst>
                                      </p:cBhvr>
                                      <p:to>
                                        <p:strVal val="visible"/>
                                      </p:to>
                                    </p:set>
                                    <p:anim calcmode="lin" valueType="num">
                                      <p:cBhvr additive="base">
                                        <p:cTn id="43"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Device Application—Guideline to </a:t>
            </a:r>
            <a:r>
              <a:rPr lang="en-US" dirty="0" smtClean="0"/>
              <a:t>Field </a:t>
            </a:r>
            <a:r>
              <a:rPr lang="en-US" dirty="0"/>
              <a:t>Diagnostics</a:t>
            </a:r>
            <a:endParaRPr lang="en-US" altLang="zh-CN" dirty="0"/>
          </a:p>
        </p:txBody>
      </p:sp>
      <p:sp>
        <p:nvSpPr>
          <p:cNvPr id="3" name="Foliennummernplatzhalter 2"/>
          <p:cNvSpPr>
            <a:spLocks noGrp="1"/>
          </p:cNvSpPr>
          <p:nvPr>
            <p:ph type="sldNum" sz="quarter" idx="11"/>
          </p:nvPr>
        </p:nvSpPr>
        <p:spPr/>
        <p:txBody>
          <a:bodyPr/>
          <a:lstStyle/>
          <a:p>
            <a:fld id="{C92A5BE7-F7C7-4962-87DA-9D94C7457F71}" type="slidenum">
              <a:rPr lang="en-US" smtClean="0">
                <a:solidFill>
                  <a:srgbClr val="000000">
                    <a:tint val="75000"/>
                  </a:srgbClr>
                </a:solidFill>
              </a:rPr>
              <a:pPr/>
              <a:t>88</a:t>
            </a:fld>
            <a:endParaRPr lang="en-US">
              <a:solidFill>
                <a:srgbClr val="000000">
                  <a:tint val="75000"/>
                </a:srgbClr>
              </a:solidFill>
            </a:endParaRPr>
          </a:p>
        </p:txBody>
      </p:sp>
      <p:sp>
        <p:nvSpPr>
          <p:cNvPr id="7" name="内容占位符 6"/>
          <p:cNvSpPr>
            <a:spLocks noGrp="1"/>
          </p:cNvSpPr>
          <p:nvPr>
            <p:ph idx="1"/>
          </p:nvPr>
        </p:nvSpPr>
        <p:spPr/>
        <p:txBody>
          <a:bodyPr/>
          <a:lstStyle/>
          <a:p>
            <a:r>
              <a:rPr lang="en-US" altLang="zh-CN" dirty="0" smtClean="0">
                <a:latin typeface="+mn-ea"/>
              </a:rPr>
              <a:t> fdiag_FBK2_Start.h</a:t>
            </a:r>
          </a:p>
          <a:p>
            <a:pPr lvl="1"/>
            <a:r>
              <a:rPr lang="en-US" altLang="zh-CN" dirty="0" smtClean="0">
                <a:latin typeface="+mn-ea"/>
              </a:rPr>
              <a:t>Field Diagnostics</a:t>
            </a:r>
            <a:r>
              <a:rPr lang="zh-CN" altLang="en-US" dirty="0" smtClean="0">
                <a:latin typeface="+mn-ea"/>
              </a:rPr>
              <a:t>参数的定义</a:t>
            </a:r>
            <a:endParaRPr lang="en-US" altLang="zh-CN" dirty="0" smtClean="0">
              <a:latin typeface="+mn-ea"/>
            </a:endParaRPr>
          </a:p>
          <a:p>
            <a:pPr lvl="1"/>
            <a:endParaRPr lang="en-US" altLang="zh-CN" dirty="0">
              <a:latin typeface="+mn-ea"/>
            </a:endParaRPr>
          </a:p>
          <a:p>
            <a:pPr marL="255588" lvl="1" indent="0">
              <a:buNone/>
            </a:pPr>
            <a:endParaRPr lang="en-US" altLang="zh-CN" dirty="0" smtClean="0">
              <a:latin typeface="+mn-ea"/>
            </a:endParaRPr>
          </a:p>
          <a:p>
            <a:pPr marL="255588" lvl="1" indent="0">
              <a:buNone/>
            </a:pPr>
            <a:endParaRPr lang="en-US" altLang="zh-CN" dirty="0" smtClean="0">
              <a:latin typeface="+mn-ea"/>
            </a:endParaRPr>
          </a:p>
          <a:p>
            <a:pPr lvl="1"/>
            <a:endParaRPr lang="en-US" altLang="zh-CN" dirty="0">
              <a:latin typeface="+mn-ea"/>
            </a:endParaRPr>
          </a:p>
          <a:p>
            <a:pPr lvl="1"/>
            <a:endParaRPr lang="en-US" altLang="zh-CN" dirty="0" smtClean="0">
              <a:latin typeface="+mn-ea"/>
            </a:endParaRPr>
          </a:p>
        </p:txBody>
      </p:sp>
    </p:spTree>
    <p:extLst>
      <p:ext uri="{BB962C8B-B14F-4D97-AF65-F5344CB8AC3E}">
        <p14:creationId xmlns:p14="http://schemas.microsoft.com/office/powerpoint/2010/main" val="2477885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Agenda</a:t>
            </a:r>
            <a:endParaRPr lang="de-DE" dirty="0"/>
          </a:p>
        </p:txBody>
      </p:sp>
      <p:sp>
        <p:nvSpPr>
          <p:cNvPr id="3" name="Foliennummernplatzhalter 2"/>
          <p:cNvSpPr>
            <a:spLocks noGrp="1"/>
          </p:cNvSpPr>
          <p:nvPr>
            <p:ph type="sldNum" sz="quarter" idx="11"/>
          </p:nvPr>
        </p:nvSpPr>
        <p:spPr/>
        <p:txBody>
          <a:bodyPr/>
          <a:lstStyle/>
          <a:p>
            <a:fld id="{C92A5BE7-F7C7-4962-87DA-9D94C7457F71}" type="slidenum">
              <a:rPr lang="en-US" smtClean="0">
                <a:solidFill>
                  <a:srgbClr val="000000">
                    <a:tint val="75000"/>
                  </a:srgbClr>
                </a:solidFill>
              </a:rPr>
              <a:pPr/>
              <a:t>89</a:t>
            </a:fld>
            <a:endParaRPr lang="en-US">
              <a:solidFill>
                <a:srgbClr val="000000">
                  <a:tint val="75000"/>
                </a:srgbClr>
              </a:solidFill>
            </a:endParaRPr>
          </a:p>
        </p:txBody>
      </p:sp>
      <p:sp>
        <p:nvSpPr>
          <p:cNvPr id="4" name="Inhaltsplatzhalter 3"/>
          <p:cNvSpPr>
            <a:spLocks noGrp="1"/>
          </p:cNvSpPr>
          <p:nvPr>
            <p:ph idx="1"/>
          </p:nvPr>
        </p:nvSpPr>
        <p:spPr/>
        <p:txBody>
          <a:bodyPr/>
          <a:lstStyle/>
          <a:p>
            <a:r>
              <a:rPr lang="en-US" dirty="0" smtClean="0">
                <a:solidFill>
                  <a:schemeClr val="bg2"/>
                </a:solidFill>
              </a:rPr>
              <a:t>FBK2 </a:t>
            </a:r>
            <a:r>
              <a:rPr lang="zh-CN" altLang="en-US" dirty="0" smtClean="0">
                <a:solidFill>
                  <a:schemeClr val="bg2"/>
                </a:solidFill>
              </a:rPr>
              <a:t>硬件架构</a:t>
            </a:r>
            <a:r>
              <a:rPr lang="en-US" altLang="zh-CN" dirty="0" smtClean="0">
                <a:solidFill>
                  <a:schemeClr val="bg2"/>
                </a:solidFill>
              </a:rPr>
              <a:t>				</a:t>
            </a:r>
            <a:r>
              <a:rPr lang="en-US" dirty="0" smtClean="0">
                <a:solidFill>
                  <a:schemeClr val="bg2"/>
                </a:solidFill>
              </a:rPr>
              <a:t>(15min)	</a:t>
            </a:r>
            <a:r>
              <a:rPr lang="en-US" dirty="0" smtClean="0"/>
              <a:t>			</a:t>
            </a:r>
          </a:p>
          <a:p>
            <a:r>
              <a:rPr lang="zh-CN" altLang="en-US" dirty="0" smtClean="0">
                <a:solidFill>
                  <a:schemeClr val="bg2"/>
                </a:solidFill>
              </a:rPr>
              <a:t>开发环境和工具</a:t>
            </a:r>
            <a:r>
              <a:rPr lang="en-US" altLang="zh-CN" dirty="0" smtClean="0">
                <a:solidFill>
                  <a:schemeClr val="bg2"/>
                </a:solidFill>
              </a:rPr>
              <a:t>			</a:t>
            </a:r>
            <a:r>
              <a:rPr lang="en-US" dirty="0" smtClean="0">
                <a:solidFill>
                  <a:schemeClr val="bg2"/>
                </a:solidFill>
              </a:rPr>
              <a:t>(45 min)			</a:t>
            </a:r>
          </a:p>
          <a:p>
            <a:r>
              <a:rPr lang="en-US" dirty="0" smtClean="0">
                <a:solidFill>
                  <a:schemeClr val="bg2"/>
                </a:solidFill>
              </a:rPr>
              <a:t>FBK</a:t>
            </a:r>
            <a:r>
              <a:rPr lang="en-US" altLang="zh-CN" dirty="0" smtClean="0">
                <a:solidFill>
                  <a:schemeClr val="bg2"/>
                </a:solidFill>
              </a:rPr>
              <a:t>2 </a:t>
            </a:r>
            <a:r>
              <a:rPr lang="zh-CN" altLang="en-US" dirty="0" smtClean="0">
                <a:solidFill>
                  <a:schemeClr val="bg2"/>
                </a:solidFill>
              </a:rPr>
              <a:t>软件架构</a:t>
            </a:r>
            <a:r>
              <a:rPr lang="en-US" altLang="zh-CN" dirty="0" smtClean="0">
                <a:solidFill>
                  <a:schemeClr val="bg2"/>
                </a:solidFill>
              </a:rPr>
              <a:t>				</a:t>
            </a:r>
            <a:r>
              <a:rPr lang="en-US" dirty="0" smtClean="0">
                <a:solidFill>
                  <a:schemeClr val="bg2"/>
                </a:solidFill>
              </a:rPr>
              <a:t>(60 min)				</a:t>
            </a:r>
          </a:p>
          <a:p>
            <a:r>
              <a:rPr lang="en-US" dirty="0" smtClean="0">
                <a:solidFill>
                  <a:schemeClr val="bg2"/>
                </a:solidFill>
              </a:rPr>
              <a:t>FBK2 HART Master			(60 min)</a:t>
            </a:r>
            <a:r>
              <a:rPr lang="en-US" dirty="0" smtClean="0"/>
              <a:t>	</a:t>
            </a:r>
            <a:r>
              <a:rPr lang="en-US" dirty="0" smtClean="0">
                <a:solidFill>
                  <a:schemeClr val="bg2"/>
                </a:solidFill>
              </a:rPr>
              <a:t>			</a:t>
            </a:r>
          </a:p>
          <a:p>
            <a:r>
              <a:rPr lang="en-US" dirty="0" err="1" smtClean="0">
                <a:solidFill>
                  <a:schemeClr val="bg2"/>
                </a:solidFill>
              </a:rPr>
              <a:t>GenVFD</a:t>
            </a:r>
            <a:r>
              <a:rPr lang="en-US" dirty="0" smtClean="0">
                <a:solidFill>
                  <a:schemeClr val="bg2"/>
                </a:solidFill>
              </a:rPr>
              <a:t>—Guideline to Script File	(30 min)			</a:t>
            </a:r>
          </a:p>
          <a:p>
            <a:r>
              <a:rPr lang="en-US" dirty="0" smtClean="0">
                <a:solidFill>
                  <a:schemeClr val="bg2"/>
                </a:solidFill>
              </a:rPr>
              <a:t>Device Description—Guideline to Basic DD	(30 min)		</a:t>
            </a:r>
          </a:p>
          <a:p>
            <a:r>
              <a:rPr lang="en-US" dirty="0" smtClean="0">
                <a:solidFill>
                  <a:schemeClr val="bg2"/>
                </a:solidFill>
              </a:rPr>
              <a:t>Device Application—Guideline to Transducer Block	(60 min)	</a:t>
            </a:r>
          </a:p>
          <a:p>
            <a:r>
              <a:rPr lang="en-US" dirty="0" smtClean="0">
                <a:solidFill>
                  <a:schemeClr val="bg2"/>
                </a:solidFill>
              </a:rPr>
              <a:t>Device Application—Guideline to Resource Block</a:t>
            </a:r>
            <a:r>
              <a:rPr lang="en-US" dirty="0">
                <a:solidFill>
                  <a:schemeClr val="bg2"/>
                </a:solidFill>
              </a:rPr>
              <a:t> </a:t>
            </a:r>
            <a:r>
              <a:rPr lang="en-US" dirty="0" smtClean="0">
                <a:solidFill>
                  <a:schemeClr val="bg2"/>
                </a:solidFill>
              </a:rPr>
              <a:t>(30 min)		</a:t>
            </a:r>
          </a:p>
          <a:p>
            <a:r>
              <a:rPr lang="en-US" dirty="0" smtClean="0">
                <a:solidFill>
                  <a:schemeClr val="bg2"/>
                </a:solidFill>
              </a:rPr>
              <a:t>Device Application—Guideline to Field Diagnostics	(30 min)	</a:t>
            </a:r>
          </a:p>
          <a:p>
            <a:r>
              <a:rPr lang="en-US" dirty="0" smtClean="0">
                <a:solidFill>
                  <a:schemeClr val="bg2"/>
                </a:solidFill>
              </a:rPr>
              <a:t>Testing Proposals	(10 min)					</a:t>
            </a:r>
          </a:p>
          <a:p>
            <a:r>
              <a:rPr lang="en-US" dirty="0" smtClean="0">
                <a:solidFill>
                  <a:schemeClr val="bg2"/>
                </a:solidFill>
              </a:rPr>
              <a:t> </a:t>
            </a:r>
            <a:r>
              <a:rPr lang="en-US" dirty="0" smtClean="0"/>
              <a:t>Error Handling 	(20 min)	</a:t>
            </a:r>
            <a:r>
              <a:rPr lang="en-US" dirty="0" smtClean="0">
                <a:solidFill>
                  <a:schemeClr val="bg2"/>
                </a:solidFill>
              </a:rPr>
              <a:t>					</a:t>
            </a:r>
          </a:p>
          <a:p>
            <a:r>
              <a:rPr lang="en-US" dirty="0" smtClean="0">
                <a:solidFill>
                  <a:schemeClr val="bg2"/>
                </a:solidFill>
              </a:rPr>
              <a:t> Alarms		(60min)	</a:t>
            </a:r>
            <a:endParaRPr lang="en-US" altLang="zh-CN" dirty="0">
              <a:solidFill>
                <a:schemeClr val="bg2"/>
              </a:solidFill>
            </a:endParaRPr>
          </a:p>
          <a:p>
            <a:endParaRPr lang="en-US" altLang="zh-CN" dirty="0" smtClean="0"/>
          </a:p>
          <a:p>
            <a:endParaRPr lang="de-DE" dirty="0"/>
          </a:p>
        </p:txBody>
      </p:sp>
    </p:spTree>
    <p:extLst>
      <p:ext uri="{BB962C8B-B14F-4D97-AF65-F5344CB8AC3E}">
        <p14:creationId xmlns:p14="http://schemas.microsoft.com/office/powerpoint/2010/main" val="22131156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FBK2 </a:t>
            </a:r>
            <a:r>
              <a:rPr lang="zh-CN" altLang="en-US" dirty="0" smtClean="0"/>
              <a:t>硬件架构</a:t>
            </a:r>
            <a:r>
              <a:rPr lang="en-US" altLang="zh-CN" dirty="0" smtClean="0"/>
              <a:t>-</a:t>
            </a:r>
            <a:r>
              <a:rPr lang="zh-CN" altLang="en-US" dirty="0" smtClean="0"/>
              <a:t>技术参数</a:t>
            </a:r>
            <a:r>
              <a:rPr lang="en-US" altLang="zh-CN" dirty="0" smtClean="0"/>
              <a:t>(2)</a:t>
            </a:r>
            <a:endParaRPr lang="en-US" altLang="zh-CN" dirty="0"/>
          </a:p>
        </p:txBody>
      </p:sp>
      <p:sp>
        <p:nvSpPr>
          <p:cNvPr id="3" name="Foliennummernplatzhalter 2"/>
          <p:cNvSpPr>
            <a:spLocks noGrp="1"/>
          </p:cNvSpPr>
          <p:nvPr>
            <p:ph type="sldNum" sz="quarter" idx="11"/>
          </p:nvPr>
        </p:nvSpPr>
        <p:spPr/>
        <p:txBody>
          <a:bodyPr/>
          <a:lstStyle/>
          <a:p>
            <a:fld id="{C92A5BE7-F7C7-4962-87DA-9D94C7457F71}" type="slidenum">
              <a:rPr lang="en-US" smtClean="0">
                <a:solidFill>
                  <a:srgbClr val="000000">
                    <a:tint val="75000"/>
                  </a:srgbClr>
                </a:solidFill>
              </a:rPr>
              <a:pPr/>
              <a:t>9</a:t>
            </a:fld>
            <a:endParaRPr lang="en-US">
              <a:solidFill>
                <a:srgbClr val="000000">
                  <a:tint val="75000"/>
                </a:srgbClr>
              </a:solidFill>
            </a:endParaRPr>
          </a:p>
        </p:txBody>
      </p:sp>
      <p:sp>
        <p:nvSpPr>
          <p:cNvPr id="4" name="Inhaltsplatzhalter 3"/>
          <p:cNvSpPr>
            <a:spLocks noGrp="1"/>
          </p:cNvSpPr>
          <p:nvPr>
            <p:ph idx="1"/>
          </p:nvPr>
        </p:nvSpPr>
        <p:spPr/>
        <p:txBody>
          <a:bodyPr/>
          <a:lstStyle/>
          <a:p>
            <a:r>
              <a:rPr lang="zh-CN" altLang="en-US" dirty="0" smtClean="0"/>
              <a:t>现场总线</a:t>
            </a:r>
            <a:endParaRPr lang="en-US" altLang="zh-CN" dirty="0" smtClean="0"/>
          </a:p>
          <a:p>
            <a:pPr lvl="1"/>
            <a:r>
              <a:rPr lang="zh-CN" altLang="en-US" dirty="0"/>
              <a:t>总线输入电压范围</a:t>
            </a:r>
            <a:r>
              <a:rPr lang="en-US" altLang="zh-CN" dirty="0"/>
              <a:t>: 9 V~32 V</a:t>
            </a:r>
          </a:p>
          <a:p>
            <a:pPr marL="255588" lvl="1" indent="0">
              <a:buNone/>
            </a:pPr>
            <a:endParaRPr lang="en-US" altLang="zh-CN" dirty="0"/>
          </a:p>
          <a:p>
            <a:pPr lvl="1"/>
            <a:r>
              <a:rPr lang="zh-CN" altLang="en-US" dirty="0"/>
              <a:t>物理层符合</a:t>
            </a:r>
            <a:r>
              <a:rPr lang="en-US" altLang="zh-CN" dirty="0"/>
              <a:t>IEC61158-2</a:t>
            </a:r>
            <a:r>
              <a:rPr lang="zh-CN" altLang="en-US" dirty="0"/>
              <a:t>规范     </a:t>
            </a:r>
            <a:r>
              <a:rPr lang="en-US" altLang="zh-CN" dirty="0"/>
              <a:t>3.25kbps</a:t>
            </a:r>
          </a:p>
          <a:p>
            <a:pPr marL="255588" lvl="1" indent="0">
              <a:buNone/>
            </a:pPr>
            <a:endParaRPr lang="en-US" altLang="zh-CN" dirty="0"/>
          </a:p>
          <a:p>
            <a:pPr lvl="1"/>
            <a:r>
              <a:rPr lang="zh-CN" altLang="en-US" dirty="0"/>
              <a:t>输入额定电流</a:t>
            </a:r>
            <a:r>
              <a:rPr lang="en-US" altLang="zh-CN" dirty="0"/>
              <a:t>: 10mA / 13mA / 18mA / 26mA</a:t>
            </a:r>
          </a:p>
          <a:p>
            <a:pPr marL="255588" lvl="1" indent="0">
              <a:buNone/>
            </a:pPr>
            <a:endParaRPr lang="en-US" altLang="zh-CN" dirty="0"/>
          </a:p>
          <a:p>
            <a:pPr lvl="1"/>
            <a:r>
              <a:rPr lang="en-US" altLang="zh-CN" dirty="0"/>
              <a:t>FBK2 </a:t>
            </a:r>
            <a:r>
              <a:rPr lang="zh-CN" altLang="en-US" dirty="0"/>
              <a:t>功耗</a:t>
            </a:r>
            <a:r>
              <a:rPr lang="en-US" altLang="zh-CN" dirty="0"/>
              <a:t>: 10mA</a:t>
            </a:r>
          </a:p>
          <a:p>
            <a:pPr marL="255588" lvl="1" indent="0">
              <a:buNone/>
            </a:pPr>
            <a:endParaRPr lang="en-US" altLang="zh-CN" dirty="0"/>
          </a:p>
          <a:p>
            <a:pPr lvl="1"/>
            <a:r>
              <a:rPr lang="zh-CN" altLang="en-US" dirty="0"/>
              <a:t>输出电流</a:t>
            </a:r>
            <a:r>
              <a:rPr lang="en-US" altLang="zh-CN" dirty="0"/>
              <a:t>: 3mA / 8mA / </a:t>
            </a:r>
            <a:r>
              <a:rPr lang="en-US" altLang="zh-CN" dirty="0" smtClean="0"/>
              <a:t>16mA</a:t>
            </a:r>
          </a:p>
          <a:p>
            <a:pPr marL="255588" lvl="1" indent="0">
              <a:buNone/>
            </a:pPr>
            <a:endParaRPr lang="en-US" altLang="zh-CN" dirty="0" smtClean="0"/>
          </a:p>
          <a:p>
            <a:r>
              <a:rPr lang="zh-CN" altLang="en-US" dirty="0"/>
              <a:t>串行接</a:t>
            </a:r>
            <a:r>
              <a:rPr lang="zh-CN" altLang="en-US" dirty="0" smtClean="0"/>
              <a:t>口</a:t>
            </a:r>
            <a:endParaRPr lang="en-US" altLang="zh-CN" dirty="0" smtClean="0"/>
          </a:p>
          <a:p>
            <a:pPr lvl="1"/>
            <a:r>
              <a:rPr lang="zh-CN" altLang="en-US" dirty="0" smtClean="0"/>
              <a:t>处理器 </a:t>
            </a:r>
            <a:r>
              <a:rPr lang="en-US" altLang="zh-CN" dirty="0" smtClean="0"/>
              <a:t>UART0----</a:t>
            </a:r>
            <a:r>
              <a:rPr lang="en-US" altLang="zh-CN" dirty="0" smtClean="0">
                <a:sym typeface="Wingdings" pitchFamily="2" charset="2"/>
              </a:rPr>
              <a:t> </a:t>
            </a:r>
            <a:r>
              <a:rPr lang="zh-CN" altLang="en-US" dirty="0" smtClean="0">
                <a:sym typeface="Wingdings" pitchFamily="2" charset="2"/>
              </a:rPr>
              <a:t>连接器 </a:t>
            </a:r>
            <a:r>
              <a:rPr lang="en-US" altLang="zh-CN" dirty="0" smtClean="0">
                <a:sym typeface="Wingdings" pitchFamily="2" charset="2"/>
              </a:rPr>
              <a:t>X1</a:t>
            </a:r>
          </a:p>
          <a:p>
            <a:pPr marL="255588" lvl="1" indent="0">
              <a:buNone/>
            </a:pPr>
            <a:r>
              <a:rPr lang="en-US" altLang="zh-CN" dirty="0" smtClean="0"/>
              <a:t> </a:t>
            </a:r>
          </a:p>
          <a:p>
            <a:pPr lvl="1"/>
            <a:r>
              <a:rPr lang="zh-CN" altLang="en-US" dirty="0"/>
              <a:t>非电流隔离</a:t>
            </a:r>
            <a:endParaRPr lang="en-US" altLang="zh-CN" dirty="0" smtClean="0"/>
          </a:p>
        </p:txBody>
      </p:sp>
      <p:sp>
        <p:nvSpPr>
          <p:cNvPr id="35841"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p:txBody>
      </p:sp>
    </p:spTree>
    <p:extLst>
      <p:ext uri="{BB962C8B-B14F-4D97-AF65-F5344CB8AC3E}">
        <p14:creationId xmlns:p14="http://schemas.microsoft.com/office/powerpoint/2010/main" val="1334769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 calcmode="lin" valueType="num">
                                      <p:cBhvr additive="base">
                                        <p:cTn id="25"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anim calcmode="lin" valueType="num">
                                      <p:cBhvr additive="base">
                                        <p:cTn id="31"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9" end="9"/>
                                            </p:txEl>
                                          </p:spTgt>
                                        </p:tgtEl>
                                        <p:attrNameLst>
                                          <p:attrName>style.visibility</p:attrName>
                                        </p:attrNameLst>
                                      </p:cBhvr>
                                      <p:to>
                                        <p:strVal val="visible"/>
                                      </p:to>
                                    </p:set>
                                    <p:anim calcmode="lin" valueType="num">
                                      <p:cBhvr additive="base">
                                        <p:cTn id="37"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xEl>
                                              <p:pRg st="11" end="11"/>
                                            </p:txEl>
                                          </p:spTgt>
                                        </p:tgtEl>
                                        <p:attrNameLst>
                                          <p:attrName>style.visibility</p:attrName>
                                        </p:attrNameLst>
                                      </p:cBhvr>
                                      <p:to>
                                        <p:strVal val="visible"/>
                                      </p:to>
                                    </p:set>
                                    <p:anim calcmode="lin" valueType="num">
                                      <p:cBhvr additive="base">
                                        <p:cTn id="43"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
                                            <p:txEl>
                                              <p:pRg st="12" end="12"/>
                                            </p:txEl>
                                          </p:spTgt>
                                        </p:tgtEl>
                                        <p:attrNameLst>
                                          <p:attrName>style.visibility</p:attrName>
                                        </p:attrNameLst>
                                      </p:cBhvr>
                                      <p:to>
                                        <p:strVal val="visible"/>
                                      </p:to>
                                    </p:set>
                                    <p:anim calcmode="lin" valueType="num">
                                      <p:cBhvr additive="base">
                                        <p:cTn id="49" dur="500" fill="hold"/>
                                        <p:tgtEl>
                                          <p:spTgt spid="4">
                                            <p:txEl>
                                              <p:pRg st="12" end="1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4">
                                            <p:txEl>
                                              <p:pRg st="14" end="14"/>
                                            </p:txEl>
                                          </p:spTgt>
                                        </p:tgtEl>
                                        <p:attrNameLst>
                                          <p:attrName>style.visibility</p:attrName>
                                        </p:attrNameLst>
                                      </p:cBhvr>
                                      <p:to>
                                        <p:strVal val="visible"/>
                                      </p:to>
                                    </p:set>
                                    <p:anim calcmode="lin" valueType="num">
                                      <p:cBhvr additive="base">
                                        <p:cTn id="55" dur="500" fill="hold"/>
                                        <p:tgtEl>
                                          <p:spTgt spid="4">
                                            <p:txEl>
                                              <p:pRg st="14" end="14"/>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Device </a:t>
            </a:r>
            <a:r>
              <a:rPr lang="en-US" dirty="0" smtClean="0"/>
              <a:t>Application—Error Handling</a:t>
            </a:r>
            <a:endParaRPr lang="en-US" altLang="zh-CN" dirty="0"/>
          </a:p>
        </p:txBody>
      </p:sp>
      <p:sp>
        <p:nvSpPr>
          <p:cNvPr id="3" name="Foliennummernplatzhalter 2"/>
          <p:cNvSpPr>
            <a:spLocks noGrp="1"/>
          </p:cNvSpPr>
          <p:nvPr>
            <p:ph type="sldNum" sz="quarter" idx="11"/>
          </p:nvPr>
        </p:nvSpPr>
        <p:spPr/>
        <p:txBody>
          <a:bodyPr/>
          <a:lstStyle/>
          <a:p>
            <a:fld id="{C92A5BE7-F7C7-4962-87DA-9D94C7457F71}" type="slidenum">
              <a:rPr lang="en-US" smtClean="0">
                <a:solidFill>
                  <a:srgbClr val="000000">
                    <a:tint val="75000"/>
                  </a:srgbClr>
                </a:solidFill>
              </a:rPr>
              <a:pPr/>
              <a:t>90</a:t>
            </a:fld>
            <a:endParaRPr lang="en-US">
              <a:solidFill>
                <a:srgbClr val="000000">
                  <a:tint val="75000"/>
                </a:srgbClr>
              </a:solidFill>
            </a:endParaRPr>
          </a:p>
        </p:txBody>
      </p:sp>
      <p:sp>
        <p:nvSpPr>
          <p:cNvPr id="7" name="内容占位符 6"/>
          <p:cNvSpPr>
            <a:spLocks noGrp="1"/>
          </p:cNvSpPr>
          <p:nvPr>
            <p:ph idx="1"/>
          </p:nvPr>
        </p:nvSpPr>
        <p:spPr/>
        <p:txBody>
          <a:bodyPr/>
          <a:lstStyle/>
          <a:p>
            <a:r>
              <a:rPr lang="en-US" altLang="zh-CN" dirty="0" smtClean="0">
                <a:latin typeface="+mn-ea"/>
              </a:rPr>
              <a:t>Block Error</a:t>
            </a:r>
          </a:p>
          <a:p>
            <a:pPr lvl="1"/>
            <a:r>
              <a:rPr lang="zh-CN" altLang="en-US" dirty="0" smtClean="0">
                <a:latin typeface="+mn-ea"/>
              </a:rPr>
              <a:t>用于指示硬件或者 </a:t>
            </a:r>
            <a:r>
              <a:rPr lang="en-US" altLang="zh-CN" dirty="0" smtClean="0">
                <a:latin typeface="+mn-ea"/>
              </a:rPr>
              <a:t>block</a:t>
            </a:r>
            <a:r>
              <a:rPr lang="zh-CN" altLang="en-US" dirty="0" smtClean="0">
                <a:latin typeface="+mn-ea"/>
              </a:rPr>
              <a:t>相关的部分软件 的错误状态</a:t>
            </a:r>
            <a:endParaRPr lang="en-US" altLang="zh-CN" dirty="0" smtClean="0">
              <a:latin typeface="+mn-ea"/>
            </a:endParaRPr>
          </a:p>
          <a:p>
            <a:pPr lvl="1"/>
            <a:r>
              <a:rPr lang="zh-CN" altLang="en-US" dirty="0" smtClean="0">
                <a:latin typeface="+mn-ea"/>
              </a:rPr>
              <a:t>不仅仅是</a:t>
            </a:r>
            <a:r>
              <a:rPr lang="en-US" altLang="zh-CN" dirty="0" smtClean="0">
                <a:latin typeface="+mn-ea"/>
              </a:rPr>
              <a:t>RB</a:t>
            </a:r>
            <a:r>
              <a:rPr lang="zh-CN" altLang="en-US" dirty="0" smtClean="0">
                <a:latin typeface="+mn-ea"/>
              </a:rPr>
              <a:t>，所有的</a:t>
            </a:r>
            <a:r>
              <a:rPr lang="en-US" altLang="zh-CN" dirty="0" smtClean="0">
                <a:latin typeface="+mn-ea"/>
              </a:rPr>
              <a:t>Block</a:t>
            </a:r>
            <a:r>
              <a:rPr lang="zh-CN" altLang="en-US" dirty="0" smtClean="0">
                <a:latin typeface="+mn-ea"/>
              </a:rPr>
              <a:t>都会有相关的</a:t>
            </a:r>
            <a:r>
              <a:rPr lang="en-US" altLang="zh-CN" dirty="0" smtClean="0">
                <a:latin typeface="+mn-ea"/>
              </a:rPr>
              <a:t>Block Error</a:t>
            </a:r>
          </a:p>
          <a:p>
            <a:r>
              <a:rPr lang="en-US" altLang="zh-CN" dirty="0" smtClean="0">
                <a:latin typeface="+mn-ea"/>
              </a:rPr>
              <a:t>FF </a:t>
            </a:r>
            <a:r>
              <a:rPr lang="zh-CN" altLang="en-US" dirty="0" smtClean="0">
                <a:latin typeface="+mn-ea"/>
              </a:rPr>
              <a:t>已定义的</a:t>
            </a:r>
            <a:r>
              <a:rPr lang="en-US" altLang="zh-CN" dirty="0" smtClean="0">
                <a:latin typeface="+mn-ea"/>
              </a:rPr>
              <a:t>Block Error</a:t>
            </a:r>
          </a:p>
          <a:p>
            <a:pPr lvl="1"/>
            <a:r>
              <a:rPr lang="en-US" altLang="zh-CN" dirty="0" smtClean="0">
                <a:latin typeface="+mn-ea"/>
              </a:rPr>
              <a:t>Block Configuration Error</a:t>
            </a:r>
          </a:p>
          <a:p>
            <a:pPr lvl="1"/>
            <a:r>
              <a:rPr lang="en-US" altLang="zh-CN" dirty="0" smtClean="0">
                <a:latin typeface="+mn-ea"/>
              </a:rPr>
              <a:t>Link Configuration Error</a:t>
            </a:r>
          </a:p>
          <a:p>
            <a:pPr lvl="1"/>
            <a:r>
              <a:rPr lang="en-US" altLang="zh-CN" dirty="0" smtClean="0">
                <a:latin typeface="+mn-ea"/>
              </a:rPr>
              <a:t>Simulate Error</a:t>
            </a:r>
          </a:p>
          <a:p>
            <a:pPr lvl="1"/>
            <a:r>
              <a:rPr lang="en-US" altLang="zh-CN" dirty="0" smtClean="0">
                <a:latin typeface="+mn-ea"/>
              </a:rPr>
              <a:t>Local Override</a:t>
            </a:r>
          </a:p>
          <a:p>
            <a:pPr lvl="1"/>
            <a:r>
              <a:rPr lang="en-US" altLang="zh-CN" dirty="0" smtClean="0">
                <a:latin typeface="+mn-ea"/>
              </a:rPr>
              <a:t>Device Fault State Set</a:t>
            </a:r>
          </a:p>
          <a:p>
            <a:pPr lvl="1"/>
            <a:r>
              <a:rPr lang="en-US" altLang="zh-CN" dirty="0" smtClean="0">
                <a:latin typeface="+mn-ea"/>
              </a:rPr>
              <a:t>Device Needs Maintenance Soon</a:t>
            </a:r>
          </a:p>
          <a:p>
            <a:pPr lvl="1"/>
            <a:r>
              <a:rPr lang="en-US" altLang="zh-CN" dirty="0" smtClean="0">
                <a:latin typeface="+mn-ea"/>
              </a:rPr>
              <a:t>Sensor Failure detected </a:t>
            </a:r>
          </a:p>
          <a:p>
            <a:pPr lvl="1"/>
            <a:r>
              <a:rPr lang="en-US" altLang="zh-CN" dirty="0" smtClean="0">
                <a:latin typeface="+mn-ea"/>
              </a:rPr>
              <a:t>Device Failure</a:t>
            </a:r>
          </a:p>
          <a:p>
            <a:pPr lvl="1"/>
            <a:r>
              <a:rPr lang="en-US" altLang="zh-CN" dirty="0" smtClean="0">
                <a:latin typeface="+mn-ea"/>
              </a:rPr>
              <a:t>Memory Failure</a:t>
            </a:r>
          </a:p>
          <a:p>
            <a:pPr lvl="1"/>
            <a:r>
              <a:rPr lang="en-US" altLang="zh-CN" dirty="0" smtClean="0">
                <a:latin typeface="+mn-ea"/>
              </a:rPr>
              <a:t>Lost Static Data</a:t>
            </a:r>
          </a:p>
          <a:p>
            <a:pPr lvl="1"/>
            <a:r>
              <a:rPr lang="en-US" altLang="zh-CN" dirty="0" smtClean="0">
                <a:latin typeface="+mn-ea"/>
              </a:rPr>
              <a:t>Lost NV Data</a:t>
            </a:r>
          </a:p>
          <a:p>
            <a:pPr lvl="1"/>
            <a:r>
              <a:rPr lang="en-US" altLang="zh-CN" dirty="0" smtClean="0">
                <a:latin typeface="+mn-ea"/>
              </a:rPr>
              <a:t>Read back Check Failed</a:t>
            </a:r>
          </a:p>
          <a:p>
            <a:pPr lvl="1"/>
            <a:r>
              <a:rPr lang="en-US" altLang="zh-CN" dirty="0" smtClean="0">
                <a:latin typeface="+mn-ea"/>
              </a:rPr>
              <a:t>Device Needs Maintenance Now</a:t>
            </a:r>
          </a:p>
          <a:p>
            <a:pPr lvl="1"/>
            <a:r>
              <a:rPr lang="en-US" altLang="zh-CN" dirty="0" smtClean="0">
                <a:latin typeface="+mn-ea"/>
              </a:rPr>
              <a:t>Power up Error</a:t>
            </a:r>
          </a:p>
          <a:p>
            <a:pPr lvl="1"/>
            <a:r>
              <a:rPr lang="en-US" altLang="zh-CN" dirty="0" smtClean="0">
                <a:latin typeface="+mn-ea"/>
              </a:rPr>
              <a:t>Out-of-Service</a:t>
            </a:r>
          </a:p>
          <a:p>
            <a:pPr lvl="1"/>
            <a:r>
              <a:rPr lang="en-US" altLang="zh-CN" dirty="0" smtClean="0">
                <a:latin typeface="+mn-ea"/>
              </a:rPr>
              <a:t>Other </a:t>
            </a:r>
          </a:p>
          <a:p>
            <a:pPr lvl="1">
              <a:buNone/>
            </a:pPr>
            <a:endParaRPr lang="en-US" altLang="zh-CN" dirty="0" smtClean="0">
              <a:latin typeface="+mn-ea"/>
            </a:endParaRPr>
          </a:p>
          <a:p>
            <a:pPr marL="0" indent="0">
              <a:buNone/>
            </a:pPr>
            <a:endParaRPr lang="en-US" altLang="zh-CN" dirty="0" smtClean="0">
              <a:latin typeface="+mn-ea"/>
            </a:endParaRPr>
          </a:p>
        </p:txBody>
      </p:sp>
    </p:spTree>
    <p:extLst>
      <p:ext uri="{BB962C8B-B14F-4D97-AF65-F5344CB8AC3E}">
        <p14:creationId xmlns:p14="http://schemas.microsoft.com/office/powerpoint/2010/main" val="1041009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anim calcmode="lin" valueType="num">
                                      <p:cBhvr additive="base">
                                        <p:cTn id="4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anim calcmode="lin" valueType="num">
                                      <p:cBhvr additive="base">
                                        <p:cTn id="49"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7">
                                            <p:txEl>
                                              <p:pRg st="8" end="8"/>
                                            </p:txEl>
                                          </p:spTgt>
                                        </p:tgtEl>
                                        <p:attrNameLst>
                                          <p:attrName>style.visibility</p:attrName>
                                        </p:attrNameLst>
                                      </p:cBhvr>
                                      <p:to>
                                        <p:strVal val="visible"/>
                                      </p:to>
                                    </p:set>
                                    <p:anim calcmode="lin" valueType="num">
                                      <p:cBhvr additive="base">
                                        <p:cTn id="55"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7">
                                            <p:txEl>
                                              <p:pRg st="9" end="9"/>
                                            </p:txEl>
                                          </p:spTgt>
                                        </p:tgtEl>
                                        <p:attrNameLst>
                                          <p:attrName>style.visibility</p:attrName>
                                        </p:attrNameLst>
                                      </p:cBhvr>
                                      <p:to>
                                        <p:strVal val="visible"/>
                                      </p:to>
                                    </p:set>
                                    <p:anim calcmode="lin" valueType="num">
                                      <p:cBhvr additive="base">
                                        <p:cTn id="61"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7">
                                            <p:txEl>
                                              <p:pRg st="10" end="10"/>
                                            </p:txEl>
                                          </p:spTgt>
                                        </p:tgtEl>
                                        <p:attrNameLst>
                                          <p:attrName>style.visibility</p:attrName>
                                        </p:attrNameLst>
                                      </p:cBhvr>
                                      <p:to>
                                        <p:strVal val="visible"/>
                                      </p:to>
                                    </p:set>
                                    <p:anim calcmode="lin" valueType="num">
                                      <p:cBhvr additive="base">
                                        <p:cTn id="67"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7">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7">
                                            <p:txEl>
                                              <p:pRg st="11" end="11"/>
                                            </p:txEl>
                                          </p:spTgt>
                                        </p:tgtEl>
                                        <p:attrNameLst>
                                          <p:attrName>style.visibility</p:attrName>
                                        </p:attrNameLst>
                                      </p:cBhvr>
                                      <p:to>
                                        <p:strVal val="visible"/>
                                      </p:to>
                                    </p:set>
                                    <p:anim calcmode="lin" valueType="num">
                                      <p:cBhvr additive="base">
                                        <p:cTn id="73" dur="500" fill="hold"/>
                                        <p:tgtEl>
                                          <p:spTgt spid="7">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7">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7">
                                            <p:txEl>
                                              <p:pRg st="12" end="12"/>
                                            </p:txEl>
                                          </p:spTgt>
                                        </p:tgtEl>
                                        <p:attrNameLst>
                                          <p:attrName>style.visibility</p:attrName>
                                        </p:attrNameLst>
                                      </p:cBhvr>
                                      <p:to>
                                        <p:strVal val="visible"/>
                                      </p:to>
                                    </p:set>
                                    <p:anim calcmode="lin" valueType="num">
                                      <p:cBhvr additive="base">
                                        <p:cTn id="79" dur="500" fill="hold"/>
                                        <p:tgtEl>
                                          <p:spTgt spid="7">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7">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7">
                                            <p:txEl>
                                              <p:pRg st="13" end="13"/>
                                            </p:txEl>
                                          </p:spTgt>
                                        </p:tgtEl>
                                        <p:attrNameLst>
                                          <p:attrName>style.visibility</p:attrName>
                                        </p:attrNameLst>
                                      </p:cBhvr>
                                      <p:to>
                                        <p:strVal val="visible"/>
                                      </p:to>
                                    </p:set>
                                    <p:anim calcmode="lin" valueType="num">
                                      <p:cBhvr additive="base">
                                        <p:cTn id="85" dur="500" fill="hold"/>
                                        <p:tgtEl>
                                          <p:spTgt spid="7">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7">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7">
                                            <p:txEl>
                                              <p:pRg st="14" end="14"/>
                                            </p:txEl>
                                          </p:spTgt>
                                        </p:tgtEl>
                                        <p:attrNameLst>
                                          <p:attrName>style.visibility</p:attrName>
                                        </p:attrNameLst>
                                      </p:cBhvr>
                                      <p:to>
                                        <p:strVal val="visible"/>
                                      </p:to>
                                    </p:set>
                                    <p:anim calcmode="lin" valueType="num">
                                      <p:cBhvr additive="base">
                                        <p:cTn id="91" dur="500" fill="hold"/>
                                        <p:tgtEl>
                                          <p:spTgt spid="7">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7">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7">
                                            <p:txEl>
                                              <p:pRg st="15" end="15"/>
                                            </p:txEl>
                                          </p:spTgt>
                                        </p:tgtEl>
                                        <p:attrNameLst>
                                          <p:attrName>style.visibility</p:attrName>
                                        </p:attrNameLst>
                                      </p:cBhvr>
                                      <p:to>
                                        <p:strVal val="visible"/>
                                      </p:to>
                                    </p:set>
                                    <p:anim calcmode="lin" valueType="num">
                                      <p:cBhvr additive="base">
                                        <p:cTn id="97" dur="500" fill="hold"/>
                                        <p:tgtEl>
                                          <p:spTgt spid="7">
                                            <p:txEl>
                                              <p:pRg st="15" end="15"/>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7">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7">
                                            <p:txEl>
                                              <p:pRg st="16" end="16"/>
                                            </p:txEl>
                                          </p:spTgt>
                                        </p:tgtEl>
                                        <p:attrNameLst>
                                          <p:attrName>style.visibility</p:attrName>
                                        </p:attrNameLst>
                                      </p:cBhvr>
                                      <p:to>
                                        <p:strVal val="visible"/>
                                      </p:to>
                                    </p:set>
                                    <p:anim calcmode="lin" valueType="num">
                                      <p:cBhvr additive="base">
                                        <p:cTn id="103" dur="500" fill="hold"/>
                                        <p:tgtEl>
                                          <p:spTgt spid="7">
                                            <p:txEl>
                                              <p:pRg st="16" end="16"/>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7">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7">
                                            <p:txEl>
                                              <p:pRg st="17" end="17"/>
                                            </p:txEl>
                                          </p:spTgt>
                                        </p:tgtEl>
                                        <p:attrNameLst>
                                          <p:attrName>style.visibility</p:attrName>
                                        </p:attrNameLst>
                                      </p:cBhvr>
                                      <p:to>
                                        <p:strVal val="visible"/>
                                      </p:to>
                                    </p:set>
                                    <p:anim calcmode="lin" valueType="num">
                                      <p:cBhvr additive="base">
                                        <p:cTn id="109" dur="500" fill="hold"/>
                                        <p:tgtEl>
                                          <p:spTgt spid="7">
                                            <p:txEl>
                                              <p:pRg st="17" end="17"/>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7">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nodeType="clickEffect">
                                  <p:stCondLst>
                                    <p:cond delay="0"/>
                                  </p:stCondLst>
                                  <p:childTnLst>
                                    <p:set>
                                      <p:cBhvr>
                                        <p:cTn id="114" dur="1" fill="hold">
                                          <p:stCondLst>
                                            <p:cond delay="0"/>
                                          </p:stCondLst>
                                        </p:cTn>
                                        <p:tgtEl>
                                          <p:spTgt spid="7">
                                            <p:txEl>
                                              <p:pRg st="18" end="18"/>
                                            </p:txEl>
                                          </p:spTgt>
                                        </p:tgtEl>
                                        <p:attrNameLst>
                                          <p:attrName>style.visibility</p:attrName>
                                        </p:attrNameLst>
                                      </p:cBhvr>
                                      <p:to>
                                        <p:strVal val="visible"/>
                                      </p:to>
                                    </p:set>
                                    <p:anim calcmode="lin" valueType="num">
                                      <p:cBhvr additive="base">
                                        <p:cTn id="115" dur="500" fill="hold"/>
                                        <p:tgtEl>
                                          <p:spTgt spid="7">
                                            <p:txEl>
                                              <p:pRg st="18" end="18"/>
                                            </p:txEl>
                                          </p:spTgt>
                                        </p:tgtEl>
                                        <p:attrNameLst>
                                          <p:attrName>ppt_x</p:attrName>
                                        </p:attrNameLst>
                                      </p:cBhvr>
                                      <p:tavLst>
                                        <p:tav tm="0">
                                          <p:val>
                                            <p:strVal val="#ppt_x"/>
                                          </p:val>
                                        </p:tav>
                                        <p:tav tm="100000">
                                          <p:val>
                                            <p:strVal val="#ppt_x"/>
                                          </p:val>
                                        </p:tav>
                                      </p:tavLst>
                                    </p:anim>
                                    <p:anim calcmode="lin" valueType="num">
                                      <p:cBhvr additive="base">
                                        <p:cTn id="116" dur="500" fill="hold"/>
                                        <p:tgtEl>
                                          <p:spTgt spid="7">
                                            <p:txEl>
                                              <p:pRg st="18" end="18"/>
                                            </p:txEl>
                                          </p:spTgt>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nodeType="clickEffect">
                                  <p:stCondLst>
                                    <p:cond delay="0"/>
                                  </p:stCondLst>
                                  <p:childTnLst>
                                    <p:set>
                                      <p:cBhvr>
                                        <p:cTn id="120" dur="1" fill="hold">
                                          <p:stCondLst>
                                            <p:cond delay="0"/>
                                          </p:stCondLst>
                                        </p:cTn>
                                        <p:tgtEl>
                                          <p:spTgt spid="7">
                                            <p:txEl>
                                              <p:pRg st="19" end="19"/>
                                            </p:txEl>
                                          </p:spTgt>
                                        </p:tgtEl>
                                        <p:attrNameLst>
                                          <p:attrName>style.visibility</p:attrName>
                                        </p:attrNameLst>
                                      </p:cBhvr>
                                      <p:to>
                                        <p:strVal val="visible"/>
                                      </p:to>
                                    </p:set>
                                    <p:anim calcmode="lin" valueType="num">
                                      <p:cBhvr additive="base">
                                        <p:cTn id="121" dur="500" fill="hold"/>
                                        <p:tgtEl>
                                          <p:spTgt spid="7">
                                            <p:txEl>
                                              <p:pRg st="19" end="19"/>
                                            </p:txEl>
                                          </p:spTgt>
                                        </p:tgtEl>
                                        <p:attrNameLst>
                                          <p:attrName>ppt_x</p:attrName>
                                        </p:attrNameLst>
                                      </p:cBhvr>
                                      <p:tavLst>
                                        <p:tav tm="0">
                                          <p:val>
                                            <p:strVal val="#ppt_x"/>
                                          </p:val>
                                        </p:tav>
                                        <p:tav tm="100000">
                                          <p:val>
                                            <p:strVal val="#ppt_x"/>
                                          </p:val>
                                        </p:tav>
                                      </p:tavLst>
                                    </p:anim>
                                    <p:anim calcmode="lin" valueType="num">
                                      <p:cBhvr additive="base">
                                        <p:cTn id="122" dur="500" fill="hold"/>
                                        <p:tgtEl>
                                          <p:spTgt spid="7">
                                            <p:txEl>
                                              <p:pRg st="19" end="1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Device </a:t>
            </a:r>
            <a:r>
              <a:rPr lang="en-US" dirty="0" smtClean="0"/>
              <a:t>Application—Error Handling</a:t>
            </a:r>
            <a:endParaRPr lang="en-US" altLang="zh-CN" dirty="0"/>
          </a:p>
        </p:txBody>
      </p:sp>
      <p:sp>
        <p:nvSpPr>
          <p:cNvPr id="3" name="Foliennummernplatzhalter 2"/>
          <p:cNvSpPr>
            <a:spLocks noGrp="1"/>
          </p:cNvSpPr>
          <p:nvPr>
            <p:ph type="sldNum" sz="quarter" idx="11"/>
          </p:nvPr>
        </p:nvSpPr>
        <p:spPr/>
        <p:txBody>
          <a:bodyPr/>
          <a:lstStyle/>
          <a:p>
            <a:fld id="{C92A5BE7-F7C7-4962-87DA-9D94C7457F71}" type="slidenum">
              <a:rPr lang="en-US" smtClean="0">
                <a:solidFill>
                  <a:srgbClr val="000000">
                    <a:tint val="75000"/>
                  </a:srgbClr>
                </a:solidFill>
              </a:rPr>
              <a:pPr/>
              <a:t>91</a:t>
            </a:fld>
            <a:endParaRPr lang="en-US">
              <a:solidFill>
                <a:srgbClr val="000000">
                  <a:tint val="75000"/>
                </a:srgbClr>
              </a:solidFill>
            </a:endParaRPr>
          </a:p>
        </p:txBody>
      </p:sp>
      <p:sp>
        <p:nvSpPr>
          <p:cNvPr id="7" name="内容占位符 6"/>
          <p:cNvSpPr>
            <a:spLocks noGrp="1"/>
          </p:cNvSpPr>
          <p:nvPr>
            <p:ph idx="1"/>
          </p:nvPr>
        </p:nvSpPr>
        <p:spPr/>
        <p:txBody>
          <a:bodyPr/>
          <a:lstStyle/>
          <a:p>
            <a:r>
              <a:rPr lang="zh-CN" altLang="en-US" dirty="0" smtClean="0">
                <a:latin typeface="+mn-ea"/>
              </a:rPr>
              <a:t>每种</a:t>
            </a:r>
            <a:r>
              <a:rPr lang="en-US" altLang="zh-CN" dirty="0" smtClean="0">
                <a:latin typeface="+mn-ea"/>
              </a:rPr>
              <a:t>Block</a:t>
            </a:r>
            <a:r>
              <a:rPr lang="zh-CN" altLang="en-US" dirty="0" smtClean="0">
                <a:latin typeface="+mn-ea"/>
              </a:rPr>
              <a:t>仅支持其中的几种</a:t>
            </a:r>
            <a:r>
              <a:rPr lang="en-US" altLang="zh-CN" dirty="0" smtClean="0">
                <a:latin typeface="+mn-ea"/>
              </a:rPr>
              <a:t>Error</a:t>
            </a:r>
          </a:p>
          <a:p>
            <a:pPr lvl="1"/>
            <a:r>
              <a:rPr lang="zh-CN" altLang="en-US" dirty="0" smtClean="0">
                <a:latin typeface="+mn-ea"/>
              </a:rPr>
              <a:t>比如</a:t>
            </a:r>
            <a:r>
              <a:rPr lang="en-US" altLang="zh-CN" dirty="0" smtClean="0">
                <a:latin typeface="+mn-ea"/>
              </a:rPr>
              <a:t>. RB</a:t>
            </a:r>
            <a:r>
              <a:rPr lang="zh-CN" altLang="en-US" dirty="0" smtClean="0">
                <a:latin typeface="+mn-ea"/>
              </a:rPr>
              <a:t>对</a:t>
            </a:r>
            <a:r>
              <a:rPr lang="en-US" altLang="zh-CN" dirty="0" smtClean="0">
                <a:latin typeface="+mn-ea"/>
              </a:rPr>
              <a:t>Sensor Failure </a:t>
            </a:r>
            <a:r>
              <a:rPr lang="zh-CN" altLang="en-US" dirty="0" smtClean="0">
                <a:latin typeface="+mn-ea"/>
              </a:rPr>
              <a:t>和 </a:t>
            </a:r>
            <a:r>
              <a:rPr lang="en-US" altLang="zh-CN" dirty="0" smtClean="0">
                <a:latin typeface="+mn-ea"/>
              </a:rPr>
              <a:t>Output Failure</a:t>
            </a:r>
            <a:r>
              <a:rPr lang="zh-CN" altLang="en-US" dirty="0" smtClean="0">
                <a:latin typeface="+mn-ea"/>
              </a:rPr>
              <a:t>不支持</a:t>
            </a:r>
            <a:endParaRPr lang="en-US" altLang="zh-CN" dirty="0" smtClean="0">
              <a:latin typeface="+mn-ea"/>
            </a:endParaRPr>
          </a:p>
          <a:p>
            <a:pPr lvl="1"/>
            <a:r>
              <a:rPr lang="en-US" altLang="zh-CN" dirty="0" smtClean="0">
                <a:latin typeface="+mn-ea"/>
              </a:rPr>
              <a:t>TB</a:t>
            </a:r>
            <a:r>
              <a:rPr lang="zh-CN" altLang="en-US" dirty="0" smtClean="0">
                <a:latin typeface="+mn-ea"/>
              </a:rPr>
              <a:t>不支持  </a:t>
            </a:r>
            <a:r>
              <a:rPr lang="en-US" altLang="zh-CN" dirty="0" smtClean="0">
                <a:latin typeface="+mn-ea"/>
              </a:rPr>
              <a:t>Device Needs Maintenance Soon </a:t>
            </a:r>
            <a:r>
              <a:rPr lang="zh-CN" altLang="en-US" dirty="0" smtClean="0">
                <a:latin typeface="+mn-ea"/>
              </a:rPr>
              <a:t>等</a:t>
            </a:r>
            <a:endParaRPr lang="en-US" altLang="zh-CN" dirty="0" smtClean="0">
              <a:latin typeface="+mn-ea"/>
            </a:endParaRPr>
          </a:p>
          <a:p>
            <a:pPr marL="255588" lvl="1" indent="0">
              <a:buNone/>
            </a:pPr>
            <a:endParaRPr lang="en-US" altLang="zh-CN" dirty="0">
              <a:latin typeface="+mn-ea"/>
            </a:endParaRPr>
          </a:p>
          <a:p>
            <a:r>
              <a:rPr lang="en-US" altLang="zh-CN" dirty="0" err="1" smtClean="0">
                <a:latin typeface="+mn-ea"/>
              </a:rPr>
              <a:t>Fbap.h</a:t>
            </a:r>
            <a:endParaRPr lang="en-US" altLang="zh-CN" dirty="0" smtClean="0">
              <a:latin typeface="+mn-ea"/>
            </a:endParaRPr>
          </a:p>
          <a:p>
            <a:pPr lvl="1"/>
            <a:r>
              <a:rPr lang="zh-CN" altLang="en-US" dirty="0" smtClean="0">
                <a:latin typeface="+mn-ea"/>
              </a:rPr>
              <a:t>相关参数的定义</a:t>
            </a:r>
            <a:endParaRPr lang="en-US" altLang="zh-CN" dirty="0" smtClean="0">
              <a:latin typeface="+mn-ea"/>
            </a:endParaRPr>
          </a:p>
          <a:p>
            <a:pPr lvl="1"/>
            <a:r>
              <a:rPr lang="en-US" altLang="zh-CN" dirty="0" err="1" smtClean="0">
                <a:latin typeface="+mn-ea"/>
              </a:rPr>
              <a:t>Softing</a:t>
            </a:r>
            <a:r>
              <a:rPr lang="zh-CN" altLang="en-US" dirty="0" smtClean="0">
                <a:latin typeface="+mn-ea"/>
              </a:rPr>
              <a:t>对</a:t>
            </a:r>
            <a:r>
              <a:rPr lang="en-US" altLang="zh-CN" dirty="0" smtClean="0">
                <a:latin typeface="+mn-ea"/>
              </a:rPr>
              <a:t>FF</a:t>
            </a:r>
            <a:r>
              <a:rPr lang="zh-CN" altLang="en-US" dirty="0" smtClean="0">
                <a:latin typeface="+mn-ea"/>
              </a:rPr>
              <a:t>规范定义的错误已经做了处理</a:t>
            </a:r>
            <a:endParaRPr lang="en-US" altLang="zh-CN" dirty="0" smtClean="0">
              <a:latin typeface="+mn-ea"/>
            </a:endParaRPr>
          </a:p>
          <a:p>
            <a:endParaRPr lang="en-US" altLang="zh-CN" dirty="0">
              <a:latin typeface="+mn-ea"/>
            </a:endParaRPr>
          </a:p>
          <a:p>
            <a:endParaRPr lang="en-US" altLang="zh-CN" dirty="0">
              <a:latin typeface="+mn-ea"/>
            </a:endParaRPr>
          </a:p>
          <a:p>
            <a:pPr marL="0" indent="0">
              <a:buNone/>
            </a:pPr>
            <a:endParaRPr lang="en-US" altLang="zh-CN" dirty="0" smtClean="0">
              <a:latin typeface="+mn-ea"/>
            </a:endParaRPr>
          </a:p>
          <a:p>
            <a:pPr marL="255588" lvl="1" indent="0">
              <a:buNone/>
            </a:pPr>
            <a:endParaRPr lang="en-US" altLang="zh-CN" dirty="0" smtClean="0">
              <a:latin typeface="+mn-ea"/>
            </a:endParaRPr>
          </a:p>
          <a:p>
            <a:pPr marL="255588" lvl="1" indent="0">
              <a:buNone/>
            </a:pPr>
            <a:endParaRPr lang="en-US" altLang="zh-CN" dirty="0">
              <a:latin typeface="+mn-ea"/>
            </a:endParaRPr>
          </a:p>
          <a:p>
            <a:pPr marL="255588" lvl="1" indent="0">
              <a:buNone/>
            </a:pPr>
            <a:endParaRPr lang="en-US" altLang="zh-CN" dirty="0" smtClean="0">
              <a:latin typeface="+mn-ea"/>
            </a:endParaRPr>
          </a:p>
        </p:txBody>
      </p:sp>
    </p:spTree>
    <p:extLst>
      <p:ext uri="{BB962C8B-B14F-4D97-AF65-F5344CB8AC3E}">
        <p14:creationId xmlns:p14="http://schemas.microsoft.com/office/powerpoint/2010/main" val="4239657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anim calcmode="lin" valueType="num">
                                      <p:cBhvr additive="base">
                                        <p:cTn id="25"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anim calcmode="lin" valueType="num">
                                      <p:cBhvr additive="base">
                                        <p:cTn id="31"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 calcmode="lin" valueType="num">
                                      <p:cBhvr additive="base">
                                        <p:cTn id="37"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Agenda</a:t>
            </a:r>
            <a:endParaRPr lang="de-DE" dirty="0"/>
          </a:p>
        </p:txBody>
      </p:sp>
      <p:sp>
        <p:nvSpPr>
          <p:cNvPr id="3" name="Foliennummernplatzhalter 2"/>
          <p:cNvSpPr>
            <a:spLocks noGrp="1"/>
          </p:cNvSpPr>
          <p:nvPr>
            <p:ph type="sldNum" sz="quarter" idx="11"/>
          </p:nvPr>
        </p:nvSpPr>
        <p:spPr/>
        <p:txBody>
          <a:bodyPr/>
          <a:lstStyle/>
          <a:p>
            <a:fld id="{C92A5BE7-F7C7-4962-87DA-9D94C7457F71}" type="slidenum">
              <a:rPr lang="en-US" smtClean="0">
                <a:solidFill>
                  <a:srgbClr val="000000">
                    <a:tint val="75000"/>
                  </a:srgbClr>
                </a:solidFill>
              </a:rPr>
              <a:pPr/>
              <a:t>92</a:t>
            </a:fld>
            <a:endParaRPr lang="en-US">
              <a:solidFill>
                <a:srgbClr val="000000">
                  <a:tint val="75000"/>
                </a:srgbClr>
              </a:solidFill>
            </a:endParaRPr>
          </a:p>
        </p:txBody>
      </p:sp>
      <p:sp>
        <p:nvSpPr>
          <p:cNvPr id="4" name="Inhaltsplatzhalter 3"/>
          <p:cNvSpPr>
            <a:spLocks noGrp="1"/>
          </p:cNvSpPr>
          <p:nvPr>
            <p:ph idx="1"/>
          </p:nvPr>
        </p:nvSpPr>
        <p:spPr/>
        <p:txBody>
          <a:bodyPr/>
          <a:lstStyle/>
          <a:p>
            <a:r>
              <a:rPr lang="en-US" dirty="0" smtClean="0">
                <a:solidFill>
                  <a:schemeClr val="bg2"/>
                </a:solidFill>
              </a:rPr>
              <a:t>FBK2 </a:t>
            </a:r>
            <a:r>
              <a:rPr lang="zh-CN" altLang="en-US" dirty="0" smtClean="0">
                <a:solidFill>
                  <a:schemeClr val="bg2"/>
                </a:solidFill>
              </a:rPr>
              <a:t>硬件架构</a:t>
            </a:r>
            <a:r>
              <a:rPr lang="en-US" altLang="zh-CN" dirty="0" smtClean="0">
                <a:solidFill>
                  <a:schemeClr val="bg2"/>
                </a:solidFill>
              </a:rPr>
              <a:t>				</a:t>
            </a:r>
            <a:r>
              <a:rPr lang="en-US" dirty="0" smtClean="0">
                <a:solidFill>
                  <a:schemeClr val="bg2"/>
                </a:solidFill>
              </a:rPr>
              <a:t>(15min)	</a:t>
            </a:r>
            <a:r>
              <a:rPr lang="en-US" dirty="0" smtClean="0"/>
              <a:t>			</a:t>
            </a:r>
          </a:p>
          <a:p>
            <a:r>
              <a:rPr lang="zh-CN" altLang="en-US" dirty="0" smtClean="0">
                <a:solidFill>
                  <a:schemeClr val="bg2"/>
                </a:solidFill>
              </a:rPr>
              <a:t>开发环境和工具</a:t>
            </a:r>
            <a:r>
              <a:rPr lang="en-US" altLang="zh-CN" dirty="0" smtClean="0">
                <a:solidFill>
                  <a:schemeClr val="bg2"/>
                </a:solidFill>
              </a:rPr>
              <a:t>			</a:t>
            </a:r>
            <a:r>
              <a:rPr lang="en-US" dirty="0" smtClean="0">
                <a:solidFill>
                  <a:schemeClr val="bg2"/>
                </a:solidFill>
              </a:rPr>
              <a:t>(45 min)			</a:t>
            </a:r>
          </a:p>
          <a:p>
            <a:r>
              <a:rPr lang="en-US" dirty="0" smtClean="0">
                <a:solidFill>
                  <a:schemeClr val="bg2"/>
                </a:solidFill>
              </a:rPr>
              <a:t>FBK</a:t>
            </a:r>
            <a:r>
              <a:rPr lang="en-US" altLang="zh-CN" dirty="0" smtClean="0">
                <a:solidFill>
                  <a:schemeClr val="bg2"/>
                </a:solidFill>
              </a:rPr>
              <a:t>2 </a:t>
            </a:r>
            <a:r>
              <a:rPr lang="zh-CN" altLang="en-US" dirty="0" smtClean="0">
                <a:solidFill>
                  <a:schemeClr val="bg2"/>
                </a:solidFill>
              </a:rPr>
              <a:t>软件架构</a:t>
            </a:r>
            <a:r>
              <a:rPr lang="en-US" altLang="zh-CN" dirty="0" smtClean="0">
                <a:solidFill>
                  <a:schemeClr val="bg2"/>
                </a:solidFill>
              </a:rPr>
              <a:t>				</a:t>
            </a:r>
            <a:r>
              <a:rPr lang="en-US" dirty="0" smtClean="0">
                <a:solidFill>
                  <a:schemeClr val="bg2"/>
                </a:solidFill>
              </a:rPr>
              <a:t>(60 min)				</a:t>
            </a:r>
          </a:p>
          <a:p>
            <a:r>
              <a:rPr lang="en-US" dirty="0" smtClean="0">
                <a:solidFill>
                  <a:schemeClr val="bg2"/>
                </a:solidFill>
              </a:rPr>
              <a:t>FBK2 HART Master			(60 min)</a:t>
            </a:r>
            <a:r>
              <a:rPr lang="en-US" dirty="0" smtClean="0"/>
              <a:t>	</a:t>
            </a:r>
            <a:r>
              <a:rPr lang="en-US" dirty="0" smtClean="0">
                <a:solidFill>
                  <a:schemeClr val="bg2"/>
                </a:solidFill>
              </a:rPr>
              <a:t>			</a:t>
            </a:r>
          </a:p>
          <a:p>
            <a:r>
              <a:rPr lang="en-US" dirty="0" err="1" smtClean="0">
                <a:solidFill>
                  <a:schemeClr val="bg2"/>
                </a:solidFill>
              </a:rPr>
              <a:t>GenVFD</a:t>
            </a:r>
            <a:r>
              <a:rPr lang="en-US" dirty="0" smtClean="0">
                <a:solidFill>
                  <a:schemeClr val="bg2"/>
                </a:solidFill>
              </a:rPr>
              <a:t>—Guideline to Script File	(30 min)			</a:t>
            </a:r>
          </a:p>
          <a:p>
            <a:r>
              <a:rPr lang="en-US" dirty="0" smtClean="0">
                <a:solidFill>
                  <a:schemeClr val="bg2"/>
                </a:solidFill>
              </a:rPr>
              <a:t>Device Description—Guideline to Basic DD	(30 min)		</a:t>
            </a:r>
          </a:p>
          <a:p>
            <a:r>
              <a:rPr lang="en-US" dirty="0" smtClean="0">
                <a:solidFill>
                  <a:schemeClr val="bg2"/>
                </a:solidFill>
              </a:rPr>
              <a:t>Device Application—Guideline to Transducer Block	(60 min)	</a:t>
            </a:r>
          </a:p>
          <a:p>
            <a:r>
              <a:rPr lang="en-US" dirty="0" smtClean="0">
                <a:solidFill>
                  <a:schemeClr val="bg2"/>
                </a:solidFill>
              </a:rPr>
              <a:t>Device Application—Guideline to Resource Block</a:t>
            </a:r>
            <a:r>
              <a:rPr lang="en-US" dirty="0">
                <a:solidFill>
                  <a:schemeClr val="bg2"/>
                </a:solidFill>
              </a:rPr>
              <a:t> </a:t>
            </a:r>
            <a:r>
              <a:rPr lang="en-US" dirty="0" smtClean="0">
                <a:solidFill>
                  <a:schemeClr val="bg2"/>
                </a:solidFill>
              </a:rPr>
              <a:t>(30 min)		</a:t>
            </a:r>
          </a:p>
          <a:p>
            <a:r>
              <a:rPr lang="en-US" dirty="0" smtClean="0">
                <a:solidFill>
                  <a:schemeClr val="bg2"/>
                </a:solidFill>
              </a:rPr>
              <a:t>Device Application—Guideline to Field Diagnostics	(30 min)	</a:t>
            </a:r>
          </a:p>
          <a:p>
            <a:r>
              <a:rPr lang="en-US" dirty="0" smtClean="0">
                <a:solidFill>
                  <a:schemeClr val="bg2"/>
                </a:solidFill>
              </a:rPr>
              <a:t>Testing Proposals	(10 min)					</a:t>
            </a:r>
          </a:p>
          <a:p>
            <a:r>
              <a:rPr lang="en-US" dirty="0" smtClean="0">
                <a:solidFill>
                  <a:schemeClr val="bg2"/>
                </a:solidFill>
              </a:rPr>
              <a:t> Error Handling 	(20 min)						</a:t>
            </a:r>
          </a:p>
          <a:p>
            <a:r>
              <a:rPr lang="en-US" dirty="0" smtClean="0">
                <a:solidFill>
                  <a:schemeClr val="bg2"/>
                </a:solidFill>
              </a:rPr>
              <a:t> </a:t>
            </a:r>
            <a:r>
              <a:rPr lang="en-US" dirty="0" smtClean="0"/>
              <a:t>Alarms		(60min)	</a:t>
            </a:r>
            <a:endParaRPr lang="en-US" altLang="zh-CN" dirty="0"/>
          </a:p>
          <a:p>
            <a:endParaRPr lang="en-US" altLang="zh-CN" dirty="0" smtClean="0"/>
          </a:p>
          <a:p>
            <a:endParaRPr lang="de-DE" dirty="0"/>
          </a:p>
        </p:txBody>
      </p:sp>
    </p:spTree>
    <p:extLst>
      <p:ext uri="{BB962C8B-B14F-4D97-AF65-F5344CB8AC3E}">
        <p14:creationId xmlns:p14="http://schemas.microsoft.com/office/powerpoint/2010/main" val="221311561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Device </a:t>
            </a:r>
            <a:r>
              <a:rPr lang="en-US" dirty="0" smtClean="0"/>
              <a:t>Application—Alarms</a:t>
            </a:r>
            <a:endParaRPr lang="en-US" altLang="zh-CN" dirty="0"/>
          </a:p>
        </p:txBody>
      </p:sp>
      <p:sp>
        <p:nvSpPr>
          <p:cNvPr id="3" name="Foliennummernplatzhalter 2"/>
          <p:cNvSpPr>
            <a:spLocks noGrp="1"/>
          </p:cNvSpPr>
          <p:nvPr>
            <p:ph type="sldNum" sz="quarter" idx="11"/>
          </p:nvPr>
        </p:nvSpPr>
        <p:spPr/>
        <p:txBody>
          <a:bodyPr/>
          <a:lstStyle/>
          <a:p>
            <a:fld id="{C92A5BE7-F7C7-4962-87DA-9D94C7457F71}" type="slidenum">
              <a:rPr lang="en-US" smtClean="0">
                <a:solidFill>
                  <a:srgbClr val="000000">
                    <a:tint val="75000"/>
                  </a:srgbClr>
                </a:solidFill>
              </a:rPr>
              <a:pPr/>
              <a:t>93</a:t>
            </a:fld>
            <a:endParaRPr lang="en-US">
              <a:solidFill>
                <a:srgbClr val="000000">
                  <a:tint val="75000"/>
                </a:srgbClr>
              </a:solidFill>
            </a:endParaRPr>
          </a:p>
        </p:txBody>
      </p:sp>
      <p:sp>
        <p:nvSpPr>
          <p:cNvPr id="7" name="内容占位符 6"/>
          <p:cNvSpPr>
            <a:spLocks noGrp="1"/>
          </p:cNvSpPr>
          <p:nvPr>
            <p:ph idx="1"/>
          </p:nvPr>
        </p:nvSpPr>
        <p:spPr/>
        <p:txBody>
          <a:bodyPr/>
          <a:lstStyle/>
          <a:p>
            <a:r>
              <a:rPr lang="en-US" altLang="zh-CN" dirty="0" smtClean="0">
                <a:latin typeface="+mn-ea"/>
              </a:rPr>
              <a:t>Alarms</a:t>
            </a:r>
          </a:p>
          <a:p>
            <a:pPr lvl="1"/>
            <a:r>
              <a:rPr lang="zh-CN" altLang="en-US" dirty="0" smtClean="0">
                <a:latin typeface="+mn-ea"/>
              </a:rPr>
              <a:t>显示设备当前的状态变化</a:t>
            </a:r>
            <a:endParaRPr lang="en-US" altLang="zh-CN" dirty="0" smtClean="0">
              <a:latin typeface="+mn-ea"/>
            </a:endParaRPr>
          </a:p>
          <a:p>
            <a:pPr lvl="1"/>
            <a:r>
              <a:rPr lang="zh-CN" altLang="en-US" dirty="0" smtClean="0">
                <a:latin typeface="+mn-ea"/>
              </a:rPr>
              <a:t>当前变量值与上下限的比较</a:t>
            </a:r>
            <a:endParaRPr lang="en-US" altLang="zh-CN" dirty="0" smtClean="0">
              <a:latin typeface="+mn-ea"/>
            </a:endParaRPr>
          </a:p>
          <a:p>
            <a:pPr lvl="1"/>
            <a:r>
              <a:rPr lang="zh-CN" altLang="en-US" dirty="0" smtClean="0">
                <a:latin typeface="+mn-ea"/>
              </a:rPr>
              <a:t>设备硬件状态</a:t>
            </a:r>
            <a:endParaRPr lang="en-US" altLang="zh-CN" dirty="0" smtClean="0">
              <a:latin typeface="+mn-ea"/>
            </a:endParaRPr>
          </a:p>
          <a:p>
            <a:pPr lvl="1"/>
            <a:r>
              <a:rPr lang="zh-CN" altLang="en-US" dirty="0" smtClean="0">
                <a:latin typeface="+mn-ea"/>
              </a:rPr>
              <a:t>当前</a:t>
            </a:r>
            <a:r>
              <a:rPr lang="en-US" altLang="zh-CN" dirty="0" smtClean="0">
                <a:latin typeface="+mn-ea"/>
              </a:rPr>
              <a:t>Block</a:t>
            </a:r>
            <a:r>
              <a:rPr lang="zh-CN" altLang="en-US" dirty="0" smtClean="0">
                <a:latin typeface="+mn-ea"/>
              </a:rPr>
              <a:t>相关软件状态等</a:t>
            </a:r>
            <a:endParaRPr lang="en-US" altLang="zh-CN" dirty="0" smtClean="0">
              <a:latin typeface="+mn-ea"/>
            </a:endParaRPr>
          </a:p>
          <a:p>
            <a:pPr lvl="1"/>
            <a:r>
              <a:rPr lang="zh-CN" altLang="en-US" dirty="0" smtClean="0">
                <a:latin typeface="+mn-ea"/>
              </a:rPr>
              <a:t>包括 </a:t>
            </a:r>
            <a:r>
              <a:rPr lang="en-US" altLang="zh-CN" dirty="0" smtClean="0">
                <a:latin typeface="+mn-ea"/>
              </a:rPr>
              <a:t>Error </a:t>
            </a:r>
          </a:p>
          <a:p>
            <a:r>
              <a:rPr lang="en-US" altLang="zh-CN" dirty="0" smtClean="0">
                <a:latin typeface="+mn-ea"/>
              </a:rPr>
              <a:t>Alarm </a:t>
            </a:r>
            <a:r>
              <a:rPr lang="zh-CN" altLang="en-US" dirty="0" smtClean="0">
                <a:latin typeface="+mn-ea"/>
              </a:rPr>
              <a:t>参数</a:t>
            </a:r>
            <a:r>
              <a:rPr lang="en-US" altLang="zh-CN" dirty="0" smtClean="0">
                <a:latin typeface="+mn-ea"/>
              </a:rPr>
              <a:t>(X_ALM)</a:t>
            </a:r>
          </a:p>
          <a:p>
            <a:pPr lvl="1"/>
            <a:r>
              <a:rPr lang="zh-CN" altLang="en-US" dirty="0" smtClean="0">
                <a:latin typeface="+mn-ea"/>
              </a:rPr>
              <a:t>用于捕捉</a:t>
            </a:r>
            <a:r>
              <a:rPr lang="en-US" altLang="zh-CN" dirty="0" smtClean="0">
                <a:latin typeface="+mn-ea"/>
              </a:rPr>
              <a:t>alarm</a:t>
            </a:r>
            <a:r>
              <a:rPr lang="zh-CN" altLang="en-US" dirty="0" smtClean="0">
                <a:latin typeface="+mn-ea"/>
              </a:rPr>
              <a:t>相关的动态信息</a:t>
            </a:r>
            <a:endParaRPr lang="en-US" altLang="zh-CN" dirty="0" smtClean="0">
              <a:latin typeface="+mn-ea"/>
            </a:endParaRPr>
          </a:p>
          <a:p>
            <a:pPr lvl="1"/>
            <a:r>
              <a:rPr lang="en-US" altLang="zh-CN" dirty="0" smtClean="0">
                <a:latin typeface="+mn-ea"/>
              </a:rPr>
              <a:t>Alarm</a:t>
            </a:r>
            <a:r>
              <a:rPr lang="zh-CN" altLang="en-US" dirty="0" smtClean="0">
                <a:latin typeface="+mn-ea"/>
              </a:rPr>
              <a:t>信息包括有</a:t>
            </a:r>
            <a:r>
              <a:rPr lang="en-US" altLang="zh-CN" dirty="0" smtClean="0">
                <a:latin typeface="+mn-ea"/>
              </a:rPr>
              <a:t>5</a:t>
            </a:r>
            <a:r>
              <a:rPr lang="zh-CN" altLang="en-US" dirty="0" smtClean="0">
                <a:latin typeface="+mn-ea"/>
              </a:rPr>
              <a:t>部分</a:t>
            </a:r>
            <a:endParaRPr lang="en-US" altLang="zh-CN" dirty="0" smtClean="0">
              <a:latin typeface="+mn-ea"/>
            </a:endParaRPr>
          </a:p>
          <a:p>
            <a:pPr lvl="1"/>
            <a:r>
              <a:rPr lang="en-US" altLang="zh-CN" dirty="0" err="1" smtClean="0">
                <a:latin typeface="+mn-ea"/>
              </a:rPr>
              <a:t>Unacknoledged</a:t>
            </a:r>
            <a:endParaRPr lang="en-US" altLang="zh-CN" dirty="0" smtClean="0">
              <a:latin typeface="+mn-ea"/>
            </a:endParaRPr>
          </a:p>
          <a:p>
            <a:pPr lvl="1"/>
            <a:r>
              <a:rPr lang="en-US" altLang="zh-CN" dirty="0" smtClean="0">
                <a:latin typeface="+mn-ea"/>
              </a:rPr>
              <a:t>Alarm State</a:t>
            </a:r>
          </a:p>
          <a:p>
            <a:pPr lvl="1"/>
            <a:r>
              <a:rPr lang="en-US" altLang="zh-CN" dirty="0" smtClean="0">
                <a:latin typeface="+mn-ea"/>
              </a:rPr>
              <a:t>Time Stamp</a:t>
            </a:r>
          </a:p>
          <a:p>
            <a:pPr lvl="1"/>
            <a:r>
              <a:rPr lang="en-US" altLang="zh-CN" dirty="0" err="1" smtClean="0">
                <a:latin typeface="+mn-ea"/>
              </a:rPr>
              <a:t>Subcode</a:t>
            </a:r>
            <a:endParaRPr lang="en-US" altLang="zh-CN" dirty="0" smtClean="0">
              <a:latin typeface="+mn-ea"/>
            </a:endParaRPr>
          </a:p>
          <a:p>
            <a:pPr lvl="1"/>
            <a:r>
              <a:rPr lang="en-US" altLang="zh-CN" dirty="0" smtClean="0">
                <a:latin typeface="+mn-ea"/>
              </a:rPr>
              <a:t>Value</a:t>
            </a:r>
          </a:p>
          <a:p>
            <a:pPr lvl="1"/>
            <a:endParaRPr lang="en-US" altLang="zh-CN" dirty="0" smtClean="0">
              <a:latin typeface="+mn-ea"/>
            </a:endParaRPr>
          </a:p>
          <a:p>
            <a:pPr lvl="1">
              <a:buNone/>
            </a:pPr>
            <a:endParaRPr lang="en-US" altLang="zh-CN" dirty="0" smtClean="0">
              <a:latin typeface="+mn-ea"/>
            </a:endParaRPr>
          </a:p>
          <a:p>
            <a:pPr lvl="1"/>
            <a:endParaRPr lang="en-US" altLang="zh-CN" dirty="0" smtClean="0">
              <a:latin typeface="+mn-ea"/>
            </a:endParaRPr>
          </a:p>
        </p:txBody>
      </p:sp>
    </p:spTree>
    <p:extLst>
      <p:ext uri="{BB962C8B-B14F-4D97-AF65-F5344CB8AC3E}">
        <p14:creationId xmlns:p14="http://schemas.microsoft.com/office/powerpoint/2010/main" val="1041009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anim calcmode="lin" valueType="num">
                                      <p:cBhvr additive="base">
                                        <p:cTn id="4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anim calcmode="lin" valueType="num">
                                      <p:cBhvr additive="base">
                                        <p:cTn id="49"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7">
                                            <p:txEl>
                                              <p:pRg st="8" end="8"/>
                                            </p:txEl>
                                          </p:spTgt>
                                        </p:tgtEl>
                                        <p:attrNameLst>
                                          <p:attrName>style.visibility</p:attrName>
                                        </p:attrNameLst>
                                      </p:cBhvr>
                                      <p:to>
                                        <p:strVal val="visible"/>
                                      </p:to>
                                    </p:set>
                                    <p:anim calcmode="lin" valueType="num">
                                      <p:cBhvr additive="base">
                                        <p:cTn id="55"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7">
                                            <p:txEl>
                                              <p:pRg st="9" end="9"/>
                                            </p:txEl>
                                          </p:spTgt>
                                        </p:tgtEl>
                                        <p:attrNameLst>
                                          <p:attrName>style.visibility</p:attrName>
                                        </p:attrNameLst>
                                      </p:cBhvr>
                                      <p:to>
                                        <p:strVal val="visible"/>
                                      </p:to>
                                    </p:set>
                                    <p:anim calcmode="lin" valueType="num">
                                      <p:cBhvr additive="base">
                                        <p:cTn id="61"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7">
                                            <p:txEl>
                                              <p:pRg st="10" end="10"/>
                                            </p:txEl>
                                          </p:spTgt>
                                        </p:tgtEl>
                                        <p:attrNameLst>
                                          <p:attrName>style.visibility</p:attrName>
                                        </p:attrNameLst>
                                      </p:cBhvr>
                                      <p:to>
                                        <p:strVal val="visible"/>
                                      </p:to>
                                    </p:set>
                                    <p:anim calcmode="lin" valueType="num">
                                      <p:cBhvr additive="base">
                                        <p:cTn id="67"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7">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7">
                                            <p:txEl>
                                              <p:pRg st="11" end="11"/>
                                            </p:txEl>
                                          </p:spTgt>
                                        </p:tgtEl>
                                        <p:attrNameLst>
                                          <p:attrName>style.visibility</p:attrName>
                                        </p:attrNameLst>
                                      </p:cBhvr>
                                      <p:to>
                                        <p:strVal val="visible"/>
                                      </p:to>
                                    </p:set>
                                    <p:anim calcmode="lin" valueType="num">
                                      <p:cBhvr additive="base">
                                        <p:cTn id="73" dur="500" fill="hold"/>
                                        <p:tgtEl>
                                          <p:spTgt spid="7">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7">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7">
                                            <p:txEl>
                                              <p:pRg st="12" end="12"/>
                                            </p:txEl>
                                          </p:spTgt>
                                        </p:tgtEl>
                                        <p:attrNameLst>
                                          <p:attrName>style.visibility</p:attrName>
                                        </p:attrNameLst>
                                      </p:cBhvr>
                                      <p:to>
                                        <p:strVal val="visible"/>
                                      </p:to>
                                    </p:set>
                                    <p:anim calcmode="lin" valueType="num">
                                      <p:cBhvr additive="base">
                                        <p:cTn id="79" dur="500" fill="hold"/>
                                        <p:tgtEl>
                                          <p:spTgt spid="7">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7">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7">
                                            <p:txEl>
                                              <p:pRg st="13" end="13"/>
                                            </p:txEl>
                                          </p:spTgt>
                                        </p:tgtEl>
                                        <p:attrNameLst>
                                          <p:attrName>style.visibility</p:attrName>
                                        </p:attrNameLst>
                                      </p:cBhvr>
                                      <p:to>
                                        <p:strVal val="visible"/>
                                      </p:to>
                                    </p:set>
                                    <p:anim calcmode="lin" valueType="num">
                                      <p:cBhvr additive="base">
                                        <p:cTn id="85" dur="500" fill="hold"/>
                                        <p:tgtEl>
                                          <p:spTgt spid="7">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7">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Device </a:t>
            </a:r>
            <a:r>
              <a:rPr lang="en-US" dirty="0" smtClean="0"/>
              <a:t>Application—Alarms</a:t>
            </a:r>
            <a:endParaRPr lang="en-US" altLang="zh-CN" dirty="0"/>
          </a:p>
        </p:txBody>
      </p:sp>
      <p:sp>
        <p:nvSpPr>
          <p:cNvPr id="3" name="Foliennummernplatzhalter 2"/>
          <p:cNvSpPr>
            <a:spLocks noGrp="1"/>
          </p:cNvSpPr>
          <p:nvPr>
            <p:ph type="sldNum" sz="quarter" idx="11"/>
          </p:nvPr>
        </p:nvSpPr>
        <p:spPr/>
        <p:txBody>
          <a:bodyPr/>
          <a:lstStyle/>
          <a:p>
            <a:fld id="{C92A5BE7-F7C7-4962-87DA-9D94C7457F71}" type="slidenum">
              <a:rPr lang="en-US" smtClean="0">
                <a:solidFill>
                  <a:srgbClr val="000000">
                    <a:tint val="75000"/>
                  </a:srgbClr>
                </a:solidFill>
              </a:rPr>
              <a:pPr/>
              <a:t>94</a:t>
            </a:fld>
            <a:endParaRPr lang="en-US">
              <a:solidFill>
                <a:srgbClr val="000000">
                  <a:tint val="75000"/>
                </a:srgbClr>
              </a:solidFill>
            </a:endParaRPr>
          </a:p>
        </p:txBody>
      </p:sp>
      <p:sp>
        <p:nvSpPr>
          <p:cNvPr id="7" name="内容占位符 6"/>
          <p:cNvSpPr>
            <a:spLocks noGrp="1"/>
          </p:cNvSpPr>
          <p:nvPr>
            <p:ph idx="1"/>
          </p:nvPr>
        </p:nvSpPr>
        <p:spPr/>
        <p:txBody>
          <a:bodyPr/>
          <a:lstStyle/>
          <a:p>
            <a:r>
              <a:rPr lang="en-US" altLang="zh-CN" dirty="0" smtClean="0">
                <a:latin typeface="+mn-ea"/>
              </a:rPr>
              <a:t>Unacknowledged</a:t>
            </a:r>
          </a:p>
          <a:p>
            <a:pPr lvl="1"/>
            <a:r>
              <a:rPr lang="en-US" altLang="zh-CN" dirty="0" smtClean="0">
                <a:latin typeface="+mn-ea"/>
              </a:rPr>
              <a:t>3</a:t>
            </a:r>
            <a:r>
              <a:rPr lang="zh-CN" altLang="en-US" dirty="0" smtClean="0">
                <a:latin typeface="+mn-ea"/>
              </a:rPr>
              <a:t>个值</a:t>
            </a:r>
            <a:endParaRPr lang="en-US" altLang="zh-CN" dirty="0" smtClean="0">
              <a:latin typeface="+mn-ea"/>
            </a:endParaRPr>
          </a:p>
          <a:p>
            <a:pPr lvl="1"/>
            <a:r>
              <a:rPr lang="en-US" altLang="zh-CN" dirty="0" smtClean="0">
                <a:latin typeface="+mn-ea"/>
              </a:rPr>
              <a:t>0== Undefined</a:t>
            </a:r>
          </a:p>
          <a:p>
            <a:pPr lvl="1"/>
            <a:r>
              <a:rPr lang="en-US" altLang="zh-CN" dirty="0" smtClean="0">
                <a:latin typeface="+mn-ea"/>
              </a:rPr>
              <a:t>1==Acknowledged</a:t>
            </a:r>
          </a:p>
          <a:p>
            <a:pPr lvl="1"/>
            <a:r>
              <a:rPr lang="en-US" altLang="zh-CN" dirty="0" smtClean="0">
                <a:latin typeface="+mn-ea"/>
              </a:rPr>
              <a:t>2==Unacknowledged</a:t>
            </a:r>
          </a:p>
          <a:p>
            <a:pPr lvl="1"/>
            <a:r>
              <a:rPr lang="zh-CN" altLang="en-US" dirty="0" smtClean="0">
                <a:latin typeface="+mn-ea"/>
              </a:rPr>
              <a:t>满足报警条件</a:t>
            </a:r>
            <a:r>
              <a:rPr lang="en-US" altLang="zh-CN" dirty="0" smtClean="0">
                <a:latin typeface="+mn-ea"/>
                <a:sym typeface="Wingdings" pitchFamily="2" charset="2"/>
              </a:rPr>
              <a:t>Unacknowledged</a:t>
            </a:r>
          </a:p>
          <a:p>
            <a:pPr lvl="1"/>
            <a:r>
              <a:rPr lang="zh-CN" altLang="en-US" dirty="0" smtClean="0">
                <a:latin typeface="+mn-ea"/>
                <a:sym typeface="Wingdings" pitchFamily="2" charset="2"/>
              </a:rPr>
              <a:t>确认报警</a:t>
            </a:r>
            <a:r>
              <a:rPr lang="en-US" altLang="zh-CN" dirty="0" smtClean="0">
                <a:latin typeface="+mn-ea"/>
                <a:sym typeface="Wingdings" pitchFamily="2" charset="2"/>
              </a:rPr>
              <a:t>(Host)Acknowledged</a:t>
            </a:r>
            <a:endParaRPr lang="en-US" altLang="zh-CN" dirty="0" smtClean="0">
              <a:latin typeface="+mn-ea"/>
            </a:endParaRPr>
          </a:p>
          <a:p>
            <a:pPr lvl="1">
              <a:buNone/>
            </a:pPr>
            <a:endParaRPr lang="en-US" altLang="zh-CN" dirty="0" smtClean="0">
              <a:latin typeface="+mn-ea"/>
            </a:endParaRPr>
          </a:p>
          <a:p>
            <a:pPr lvl="1">
              <a:buNone/>
            </a:pPr>
            <a:endParaRPr lang="en-US" altLang="zh-CN" dirty="0" smtClean="0">
              <a:latin typeface="+mn-ea"/>
            </a:endParaRPr>
          </a:p>
          <a:p>
            <a:r>
              <a:rPr lang="en-US" altLang="zh-CN" dirty="0" smtClean="0">
                <a:latin typeface="+mn-ea"/>
              </a:rPr>
              <a:t>Alarm State</a:t>
            </a:r>
          </a:p>
          <a:p>
            <a:pPr lvl="1"/>
            <a:r>
              <a:rPr lang="zh-CN" altLang="en-US" dirty="0" smtClean="0">
                <a:latin typeface="+mn-ea"/>
              </a:rPr>
              <a:t>用于指示报警是否激活、发布</a:t>
            </a:r>
            <a:endParaRPr lang="en-US" altLang="zh-CN" dirty="0" smtClean="0">
              <a:latin typeface="+mn-ea"/>
            </a:endParaRPr>
          </a:p>
          <a:p>
            <a:pPr lvl="1"/>
            <a:r>
              <a:rPr lang="en-US" altLang="zh-CN" dirty="0" smtClean="0">
                <a:latin typeface="+mn-ea"/>
              </a:rPr>
              <a:t>1—Clear  -Reported</a:t>
            </a:r>
          </a:p>
          <a:p>
            <a:pPr lvl="1"/>
            <a:r>
              <a:rPr lang="en-US" altLang="zh-CN" dirty="0" smtClean="0">
                <a:latin typeface="+mn-ea"/>
              </a:rPr>
              <a:t>2—Clear  -Not Reported</a:t>
            </a:r>
          </a:p>
          <a:p>
            <a:pPr lvl="1"/>
            <a:r>
              <a:rPr lang="en-US" altLang="zh-CN" dirty="0" smtClean="0">
                <a:latin typeface="+mn-ea"/>
              </a:rPr>
              <a:t>3—Active  -Reported</a:t>
            </a:r>
          </a:p>
          <a:p>
            <a:pPr lvl="1"/>
            <a:r>
              <a:rPr lang="en-US" altLang="zh-CN" dirty="0" smtClean="0">
                <a:latin typeface="+mn-ea"/>
              </a:rPr>
              <a:t>4—Active  - Not Reported</a:t>
            </a:r>
          </a:p>
          <a:p>
            <a:pPr lvl="1"/>
            <a:r>
              <a:rPr lang="en-US" altLang="zh-CN" dirty="0" smtClean="0">
                <a:latin typeface="+mn-ea"/>
              </a:rPr>
              <a:t>OOS</a:t>
            </a:r>
            <a:r>
              <a:rPr lang="zh-CN" altLang="en-US" dirty="0" smtClean="0">
                <a:latin typeface="+mn-ea"/>
              </a:rPr>
              <a:t>状态下，</a:t>
            </a:r>
            <a:r>
              <a:rPr lang="en-US" altLang="zh-CN" dirty="0" smtClean="0">
                <a:latin typeface="+mn-ea"/>
              </a:rPr>
              <a:t>Alarm</a:t>
            </a:r>
            <a:r>
              <a:rPr lang="zh-CN" altLang="en-US" dirty="0" smtClean="0">
                <a:latin typeface="+mn-ea"/>
              </a:rPr>
              <a:t>信息将清零</a:t>
            </a:r>
            <a:endParaRPr lang="en-US" altLang="zh-CN" dirty="0" smtClean="0">
              <a:latin typeface="+mn-ea"/>
            </a:endParaRPr>
          </a:p>
          <a:p>
            <a:pPr marL="255588" lvl="1" indent="0">
              <a:buNone/>
            </a:pPr>
            <a:endParaRPr lang="en-US" altLang="zh-CN" dirty="0" smtClean="0">
              <a:latin typeface="+mn-ea"/>
            </a:endParaRPr>
          </a:p>
          <a:p>
            <a:pPr>
              <a:buNone/>
            </a:pPr>
            <a:endParaRPr lang="en-US" altLang="zh-CN" dirty="0">
              <a:latin typeface="+mn-ea"/>
            </a:endParaRPr>
          </a:p>
          <a:p>
            <a:pPr marL="0" indent="0">
              <a:buNone/>
            </a:pPr>
            <a:endParaRPr lang="en-US" altLang="zh-CN" dirty="0" smtClean="0">
              <a:latin typeface="+mn-ea"/>
            </a:endParaRPr>
          </a:p>
          <a:p>
            <a:pPr marL="255588" lvl="1" indent="0">
              <a:buNone/>
            </a:pPr>
            <a:endParaRPr lang="en-US" altLang="zh-CN" dirty="0" smtClean="0">
              <a:latin typeface="+mn-ea"/>
            </a:endParaRPr>
          </a:p>
          <a:p>
            <a:pPr marL="255588" lvl="1" indent="0">
              <a:buNone/>
            </a:pPr>
            <a:endParaRPr lang="en-US" altLang="zh-CN" dirty="0">
              <a:latin typeface="+mn-ea"/>
            </a:endParaRPr>
          </a:p>
          <a:p>
            <a:pPr marL="255588" lvl="1" indent="0">
              <a:buNone/>
            </a:pPr>
            <a:endParaRPr lang="en-US" altLang="zh-CN" dirty="0" smtClean="0">
              <a:latin typeface="+mn-ea"/>
            </a:endParaRPr>
          </a:p>
        </p:txBody>
      </p:sp>
    </p:spTree>
    <p:extLst>
      <p:ext uri="{BB962C8B-B14F-4D97-AF65-F5344CB8AC3E}">
        <p14:creationId xmlns:p14="http://schemas.microsoft.com/office/powerpoint/2010/main" val="4239657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anim calcmode="lin" valueType="num">
                                      <p:cBhvr additive="base">
                                        <p:cTn id="4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
                                            <p:txEl>
                                              <p:pRg st="9" end="9"/>
                                            </p:txEl>
                                          </p:spTgt>
                                        </p:tgtEl>
                                        <p:attrNameLst>
                                          <p:attrName>style.visibility</p:attrName>
                                        </p:attrNameLst>
                                      </p:cBhvr>
                                      <p:to>
                                        <p:strVal val="visible"/>
                                      </p:to>
                                    </p:set>
                                    <p:anim calcmode="lin" valueType="num">
                                      <p:cBhvr additive="base">
                                        <p:cTn id="49"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7">
                                            <p:txEl>
                                              <p:pRg st="10" end="10"/>
                                            </p:txEl>
                                          </p:spTgt>
                                        </p:tgtEl>
                                        <p:attrNameLst>
                                          <p:attrName>style.visibility</p:attrName>
                                        </p:attrNameLst>
                                      </p:cBhvr>
                                      <p:to>
                                        <p:strVal val="visible"/>
                                      </p:to>
                                    </p:set>
                                    <p:anim calcmode="lin" valueType="num">
                                      <p:cBhvr additive="base">
                                        <p:cTn id="55"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7">
                                            <p:txEl>
                                              <p:pRg st="11" end="11"/>
                                            </p:txEl>
                                          </p:spTgt>
                                        </p:tgtEl>
                                        <p:attrNameLst>
                                          <p:attrName>style.visibility</p:attrName>
                                        </p:attrNameLst>
                                      </p:cBhvr>
                                      <p:to>
                                        <p:strVal val="visible"/>
                                      </p:to>
                                    </p:set>
                                    <p:anim calcmode="lin" valueType="num">
                                      <p:cBhvr additive="base">
                                        <p:cTn id="61" dur="500" fill="hold"/>
                                        <p:tgtEl>
                                          <p:spTgt spid="7">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7">
                                            <p:txEl>
                                              <p:pRg st="12" end="12"/>
                                            </p:txEl>
                                          </p:spTgt>
                                        </p:tgtEl>
                                        <p:attrNameLst>
                                          <p:attrName>style.visibility</p:attrName>
                                        </p:attrNameLst>
                                      </p:cBhvr>
                                      <p:to>
                                        <p:strVal val="visible"/>
                                      </p:to>
                                    </p:set>
                                    <p:anim calcmode="lin" valueType="num">
                                      <p:cBhvr additive="base">
                                        <p:cTn id="67" dur="500" fill="hold"/>
                                        <p:tgtEl>
                                          <p:spTgt spid="7">
                                            <p:txEl>
                                              <p:pRg st="12" end="12"/>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7">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7">
                                            <p:txEl>
                                              <p:pRg st="13" end="13"/>
                                            </p:txEl>
                                          </p:spTgt>
                                        </p:tgtEl>
                                        <p:attrNameLst>
                                          <p:attrName>style.visibility</p:attrName>
                                        </p:attrNameLst>
                                      </p:cBhvr>
                                      <p:to>
                                        <p:strVal val="visible"/>
                                      </p:to>
                                    </p:set>
                                    <p:anim calcmode="lin" valueType="num">
                                      <p:cBhvr additive="base">
                                        <p:cTn id="73" dur="500" fill="hold"/>
                                        <p:tgtEl>
                                          <p:spTgt spid="7">
                                            <p:txEl>
                                              <p:pRg st="13" end="13"/>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7">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7">
                                            <p:txEl>
                                              <p:pRg st="14" end="14"/>
                                            </p:txEl>
                                          </p:spTgt>
                                        </p:tgtEl>
                                        <p:attrNameLst>
                                          <p:attrName>style.visibility</p:attrName>
                                        </p:attrNameLst>
                                      </p:cBhvr>
                                      <p:to>
                                        <p:strVal val="visible"/>
                                      </p:to>
                                    </p:set>
                                    <p:anim calcmode="lin" valueType="num">
                                      <p:cBhvr additive="base">
                                        <p:cTn id="79" dur="500" fill="hold"/>
                                        <p:tgtEl>
                                          <p:spTgt spid="7">
                                            <p:txEl>
                                              <p:pRg st="14" end="14"/>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7">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7">
                                            <p:txEl>
                                              <p:pRg st="15" end="15"/>
                                            </p:txEl>
                                          </p:spTgt>
                                        </p:tgtEl>
                                        <p:attrNameLst>
                                          <p:attrName>style.visibility</p:attrName>
                                        </p:attrNameLst>
                                      </p:cBhvr>
                                      <p:to>
                                        <p:strVal val="visible"/>
                                      </p:to>
                                    </p:set>
                                    <p:anim calcmode="lin" valueType="num">
                                      <p:cBhvr additive="base">
                                        <p:cTn id="85" dur="500" fill="hold"/>
                                        <p:tgtEl>
                                          <p:spTgt spid="7">
                                            <p:txEl>
                                              <p:pRg st="15" end="15"/>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7">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Device </a:t>
            </a:r>
            <a:r>
              <a:rPr lang="en-US" dirty="0" smtClean="0"/>
              <a:t>Application—Alarms</a:t>
            </a:r>
            <a:endParaRPr lang="en-US" altLang="zh-CN" dirty="0"/>
          </a:p>
        </p:txBody>
      </p:sp>
      <p:sp>
        <p:nvSpPr>
          <p:cNvPr id="3" name="Foliennummernplatzhalter 2"/>
          <p:cNvSpPr>
            <a:spLocks noGrp="1"/>
          </p:cNvSpPr>
          <p:nvPr>
            <p:ph type="sldNum" sz="quarter" idx="11"/>
          </p:nvPr>
        </p:nvSpPr>
        <p:spPr/>
        <p:txBody>
          <a:bodyPr/>
          <a:lstStyle/>
          <a:p>
            <a:fld id="{C92A5BE7-F7C7-4962-87DA-9D94C7457F71}" type="slidenum">
              <a:rPr lang="en-US" smtClean="0">
                <a:solidFill>
                  <a:srgbClr val="000000">
                    <a:tint val="75000"/>
                  </a:srgbClr>
                </a:solidFill>
              </a:rPr>
              <a:pPr/>
              <a:t>95</a:t>
            </a:fld>
            <a:endParaRPr lang="en-US">
              <a:solidFill>
                <a:srgbClr val="000000">
                  <a:tint val="75000"/>
                </a:srgbClr>
              </a:solidFill>
            </a:endParaRPr>
          </a:p>
        </p:txBody>
      </p:sp>
      <p:sp>
        <p:nvSpPr>
          <p:cNvPr id="7" name="内容占位符 6"/>
          <p:cNvSpPr>
            <a:spLocks noGrp="1"/>
          </p:cNvSpPr>
          <p:nvPr>
            <p:ph idx="1"/>
          </p:nvPr>
        </p:nvSpPr>
        <p:spPr/>
        <p:txBody>
          <a:bodyPr/>
          <a:lstStyle/>
          <a:p>
            <a:r>
              <a:rPr lang="en-US" altLang="zh-CN" dirty="0" smtClean="0">
                <a:latin typeface="+mn-ea"/>
              </a:rPr>
              <a:t>Time Stamp</a:t>
            </a:r>
          </a:p>
          <a:p>
            <a:pPr lvl="1"/>
            <a:r>
              <a:rPr lang="zh-CN" altLang="en-US" dirty="0" smtClean="0">
                <a:latin typeface="+mn-ea"/>
              </a:rPr>
              <a:t>表示未发布的警告状态出现 到警告信息接收之间的时间</a:t>
            </a:r>
            <a:endParaRPr lang="en-US" altLang="zh-CN" dirty="0" smtClean="0">
              <a:latin typeface="+mn-ea"/>
            </a:endParaRPr>
          </a:p>
          <a:p>
            <a:pPr>
              <a:buNone/>
            </a:pPr>
            <a:endParaRPr lang="en-US" altLang="zh-CN" dirty="0" smtClean="0">
              <a:latin typeface="+mn-ea"/>
            </a:endParaRPr>
          </a:p>
          <a:p>
            <a:endParaRPr lang="en-US" altLang="zh-CN" dirty="0" smtClean="0">
              <a:latin typeface="+mn-ea"/>
            </a:endParaRPr>
          </a:p>
          <a:p>
            <a:endParaRPr lang="en-US" altLang="zh-CN" dirty="0" smtClean="0">
              <a:latin typeface="+mn-ea"/>
            </a:endParaRPr>
          </a:p>
          <a:p>
            <a:r>
              <a:rPr lang="en-US" altLang="zh-CN" dirty="0" smtClean="0">
                <a:latin typeface="+mn-ea"/>
              </a:rPr>
              <a:t>Sub Code</a:t>
            </a:r>
          </a:p>
          <a:p>
            <a:pPr lvl="1"/>
            <a:r>
              <a:rPr lang="zh-CN" altLang="en-US" dirty="0" smtClean="0">
                <a:latin typeface="+mn-ea"/>
              </a:rPr>
              <a:t>枚举值</a:t>
            </a:r>
            <a:r>
              <a:rPr lang="en-US" altLang="zh-CN" dirty="0" smtClean="0">
                <a:latin typeface="+mn-ea"/>
                <a:sym typeface="Wingdings" pitchFamily="2" charset="2"/>
              </a:rPr>
              <a:t>Alarm</a:t>
            </a:r>
            <a:r>
              <a:rPr lang="zh-CN" altLang="en-US" dirty="0" smtClean="0">
                <a:latin typeface="+mn-ea"/>
                <a:sym typeface="Wingdings" pitchFamily="2" charset="2"/>
              </a:rPr>
              <a:t>的原因</a:t>
            </a:r>
            <a:endParaRPr lang="en-US" altLang="zh-CN" dirty="0" smtClean="0">
              <a:latin typeface="+mn-ea"/>
              <a:sym typeface="Wingdings" pitchFamily="2" charset="2"/>
            </a:endParaRPr>
          </a:p>
          <a:p>
            <a:pPr lvl="1"/>
            <a:endParaRPr lang="en-US" altLang="zh-CN" dirty="0" smtClean="0">
              <a:latin typeface="+mn-ea"/>
              <a:sym typeface="Wingdings" pitchFamily="2" charset="2"/>
            </a:endParaRPr>
          </a:p>
          <a:p>
            <a:r>
              <a:rPr lang="en-US" altLang="zh-CN" dirty="0" smtClean="0">
                <a:latin typeface="+mn-ea"/>
              </a:rPr>
              <a:t>Value</a:t>
            </a:r>
          </a:p>
          <a:p>
            <a:pPr lvl="1"/>
            <a:r>
              <a:rPr lang="zh-CN" altLang="en-US" dirty="0" smtClean="0">
                <a:latin typeface="+mn-ea"/>
                <a:sym typeface="Wingdings" pitchFamily="2" charset="2"/>
              </a:rPr>
              <a:t>警告发生时候，其它相关参数值</a:t>
            </a:r>
            <a:endParaRPr lang="en-US" altLang="zh-CN" dirty="0" smtClean="0">
              <a:latin typeface="+mn-ea"/>
              <a:sym typeface="Wingdings" pitchFamily="2" charset="2"/>
            </a:endParaRPr>
          </a:p>
          <a:p>
            <a:pPr lvl="1">
              <a:buNone/>
            </a:pPr>
            <a:endParaRPr lang="en-US" altLang="zh-CN" dirty="0">
              <a:latin typeface="+mn-ea"/>
            </a:endParaRPr>
          </a:p>
          <a:p>
            <a:pPr marL="0" indent="0">
              <a:buNone/>
            </a:pPr>
            <a:endParaRPr lang="en-US" altLang="zh-CN" dirty="0" smtClean="0">
              <a:latin typeface="+mn-ea"/>
            </a:endParaRPr>
          </a:p>
        </p:txBody>
      </p:sp>
    </p:spTree>
    <p:extLst>
      <p:ext uri="{BB962C8B-B14F-4D97-AF65-F5344CB8AC3E}">
        <p14:creationId xmlns:p14="http://schemas.microsoft.com/office/powerpoint/2010/main" val="56854703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Device </a:t>
            </a:r>
            <a:r>
              <a:rPr lang="en-US" dirty="0" smtClean="0"/>
              <a:t>Application—Alarms</a:t>
            </a:r>
            <a:endParaRPr lang="en-US" altLang="zh-CN" dirty="0"/>
          </a:p>
        </p:txBody>
      </p:sp>
      <p:sp>
        <p:nvSpPr>
          <p:cNvPr id="3" name="Foliennummernplatzhalter 2"/>
          <p:cNvSpPr>
            <a:spLocks noGrp="1"/>
          </p:cNvSpPr>
          <p:nvPr>
            <p:ph type="sldNum" sz="quarter" idx="11"/>
          </p:nvPr>
        </p:nvSpPr>
        <p:spPr/>
        <p:txBody>
          <a:bodyPr/>
          <a:lstStyle/>
          <a:p>
            <a:fld id="{C92A5BE7-F7C7-4962-87DA-9D94C7457F71}" type="slidenum">
              <a:rPr lang="en-US" smtClean="0">
                <a:solidFill>
                  <a:srgbClr val="000000">
                    <a:tint val="75000"/>
                  </a:srgbClr>
                </a:solidFill>
              </a:rPr>
              <a:pPr/>
              <a:t>96</a:t>
            </a:fld>
            <a:endParaRPr lang="en-US">
              <a:solidFill>
                <a:srgbClr val="000000">
                  <a:tint val="75000"/>
                </a:srgbClr>
              </a:solidFill>
            </a:endParaRPr>
          </a:p>
        </p:txBody>
      </p:sp>
      <p:sp>
        <p:nvSpPr>
          <p:cNvPr id="7" name="内容占位符 6"/>
          <p:cNvSpPr>
            <a:spLocks noGrp="1"/>
          </p:cNvSpPr>
          <p:nvPr>
            <p:ph idx="1"/>
          </p:nvPr>
        </p:nvSpPr>
        <p:spPr/>
        <p:txBody>
          <a:bodyPr/>
          <a:lstStyle/>
          <a:p>
            <a:r>
              <a:rPr lang="en-US" altLang="zh-CN" dirty="0" smtClean="0">
                <a:latin typeface="+mn-ea"/>
              </a:rPr>
              <a:t> Alarm Limit(X_LIM </a:t>
            </a:r>
            <a:r>
              <a:rPr lang="zh-CN" altLang="en-US" dirty="0" smtClean="0">
                <a:latin typeface="+mn-ea"/>
              </a:rPr>
              <a:t>参数</a:t>
            </a:r>
            <a:r>
              <a:rPr lang="en-US" altLang="zh-CN" dirty="0" smtClean="0">
                <a:latin typeface="+mn-ea"/>
              </a:rPr>
              <a:t>)</a:t>
            </a:r>
          </a:p>
          <a:p>
            <a:pPr lvl="1"/>
            <a:r>
              <a:rPr lang="zh-CN" altLang="en-US" dirty="0" smtClean="0">
                <a:latin typeface="+mn-ea"/>
              </a:rPr>
              <a:t>模拟值超过或者达到一个界限的时候，就会发生</a:t>
            </a:r>
            <a:r>
              <a:rPr lang="en-US" altLang="zh-CN" dirty="0" smtClean="0">
                <a:latin typeface="+mn-ea"/>
              </a:rPr>
              <a:t>Alarm </a:t>
            </a:r>
            <a:r>
              <a:rPr lang="en-US" altLang="zh-CN" dirty="0" err="1" smtClean="0">
                <a:latin typeface="+mn-ea"/>
              </a:rPr>
              <a:t>Limt</a:t>
            </a:r>
            <a:r>
              <a:rPr lang="en-US" altLang="zh-CN" dirty="0" smtClean="0">
                <a:latin typeface="+mn-ea"/>
              </a:rPr>
              <a:t>(</a:t>
            </a:r>
            <a:r>
              <a:rPr lang="zh-CN" altLang="en-US" dirty="0" smtClean="0">
                <a:latin typeface="+mn-ea"/>
              </a:rPr>
              <a:t>界限报警</a:t>
            </a:r>
            <a:r>
              <a:rPr lang="en-US" altLang="zh-CN" dirty="0" smtClean="0">
                <a:latin typeface="+mn-ea"/>
              </a:rPr>
              <a:t>)</a:t>
            </a:r>
          </a:p>
          <a:p>
            <a:pPr lvl="1"/>
            <a:r>
              <a:rPr lang="zh-CN" altLang="en-US" dirty="0" smtClean="0">
                <a:latin typeface="+mn-ea"/>
              </a:rPr>
              <a:t>数值回落到正常范围，报警解除</a:t>
            </a:r>
            <a:endParaRPr lang="en-US" altLang="zh-CN" dirty="0" smtClean="0">
              <a:latin typeface="+mn-ea"/>
            </a:endParaRPr>
          </a:p>
          <a:p>
            <a:pPr lvl="1"/>
            <a:endParaRPr lang="en-US" altLang="zh-CN" dirty="0" smtClean="0">
              <a:latin typeface="+mn-ea"/>
            </a:endParaRPr>
          </a:p>
          <a:p>
            <a:r>
              <a:rPr lang="en-US" altLang="zh-CN" dirty="0" smtClean="0">
                <a:latin typeface="+mn-ea"/>
              </a:rPr>
              <a:t> Alarm hysteresis (ALARM_HYS </a:t>
            </a:r>
            <a:r>
              <a:rPr lang="zh-CN" altLang="en-US" dirty="0" smtClean="0">
                <a:latin typeface="+mn-ea"/>
              </a:rPr>
              <a:t>参数</a:t>
            </a:r>
            <a:r>
              <a:rPr lang="en-US" altLang="zh-CN" dirty="0" smtClean="0">
                <a:latin typeface="+mn-ea"/>
              </a:rPr>
              <a:t>)</a:t>
            </a:r>
          </a:p>
          <a:p>
            <a:pPr lvl="1"/>
            <a:r>
              <a:rPr lang="en-US" altLang="zh-CN" dirty="0" smtClean="0">
                <a:latin typeface="+mn-ea"/>
              </a:rPr>
              <a:t>PV/OUT Span</a:t>
            </a:r>
            <a:r>
              <a:rPr lang="zh-CN" altLang="en-US" dirty="0" smtClean="0">
                <a:latin typeface="+mn-ea"/>
              </a:rPr>
              <a:t>的百分数形式</a:t>
            </a:r>
            <a:endParaRPr lang="en-US" altLang="zh-CN" dirty="0" smtClean="0">
              <a:latin typeface="+mn-ea"/>
            </a:endParaRPr>
          </a:p>
          <a:p>
            <a:pPr lvl="1"/>
            <a:endParaRPr lang="en-US" altLang="zh-CN" dirty="0" smtClean="0">
              <a:latin typeface="+mn-ea"/>
            </a:endParaRPr>
          </a:p>
          <a:p>
            <a:r>
              <a:rPr lang="en-US" altLang="zh-CN" dirty="0" smtClean="0">
                <a:latin typeface="+mn-ea"/>
              </a:rPr>
              <a:t>Alarm Priority(X_PRI </a:t>
            </a:r>
            <a:r>
              <a:rPr lang="zh-CN" altLang="en-US" dirty="0" smtClean="0">
                <a:latin typeface="+mn-ea"/>
              </a:rPr>
              <a:t>参数</a:t>
            </a:r>
            <a:r>
              <a:rPr lang="en-US" altLang="zh-CN" dirty="0" smtClean="0">
                <a:latin typeface="+mn-ea"/>
              </a:rPr>
              <a:t>)</a:t>
            </a:r>
          </a:p>
          <a:p>
            <a:pPr lvl="1"/>
            <a:r>
              <a:rPr lang="zh-CN" altLang="en-US" dirty="0" smtClean="0">
                <a:latin typeface="+mn-ea"/>
              </a:rPr>
              <a:t>用于配置各个报警的优先级</a:t>
            </a:r>
            <a:endParaRPr lang="en-US" altLang="zh-CN" dirty="0" smtClean="0">
              <a:latin typeface="+mn-ea"/>
            </a:endParaRPr>
          </a:p>
          <a:p>
            <a:pPr lvl="1"/>
            <a:r>
              <a:rPr lang="en-US" altLang="zh-CN" dirty="0" smtClean="0">
                <a:latin typeface="+mn-ea"/>
              </a:rPr>
              <a:t>0~1—</a:t>
            </a:r>
            <a:r>
              <a:rPr lang="zh-CN" altLang="en-US" dirty="0" smtClean="0">
                <a:latin typeface="+mn-ea"/>
              </a:rPr>
              <a:t>自动确认，不主动发送</a:t>
            </a:r>
            <a:endParaRPr lang="en-US" altLang="zh-CN" dirty="0" smtClean="0">
              <a:latin typeface="+mn-ea"/>
            </a:endParaRPr>
          </a:p>
          <a:p>
            <a:pPr lvl="1"/>
            <a:r>
              <a:rPr lang="en-US" altLang="zh-CN" dirty="0" smtClean="0">
                <a:latin typeface="+mn-ea"/>
              </a:rPr>
              <a:t>2—</a:t>
            </a:r>
            <a:r>
              <a:rPr lang="zh-CN" altLang="en-US" dirty="0" smtClean="0">
                <a:latin typeface="+mn-ea"/>
              </a:rPr>
              <a:t>常用于不需要特别关注的一些报警，自动确认</a:t>
            </a:r>
            <a:r>
              <a:rPr lang="en-US" altLang="zh-CN" dirty="0" smtClean="0">
                <a:latin typeface="+mn-ea"/>
              </a:rPr>
              <a:t>.Block Alarm</a:t>
            </a:r>
            <a:r>
              <a:rPr lang="zh-CN" altLang="en-US" dirty="0" smtClean="0">
                <a:latin typeface="+mn-ea"/>
              </a:rPr>
              <a:t>一般是这个优先级</a:t>
            </a:r>
            <a:endParaRPr lang="en-US" altLang="zh-CN" dirty="0" smtClean="0">
              <a:latin typeface="+mn-ea"/>
            </a:endParaRPr>
          </a:p>
          <a:p>
            <a:pPr lvl="1"/>
            <a:r>
              <a:rPr lang="en-US" altLang="zh-CN" dirty="0" smtClean="0">
                <a:latin typeface="+mn-ea"/>
              </a:rPr>
              <a:t>3~7—Advisory  Alarm,</a:t>
            </a:r>
            <a:r>
              <a:rPr lang="zh-CN" altLang="en-US" dirty="0" smtClean="0">
                <a:latin typeface="+mn-ea"/>
              </a:rPr>
              <a:t>需要发送确认</a:t>
            </a:r>
            <a:endParaRPr lang="en-US" altLang="zh-CN" dirty="0" smtClean="0">
              <a:latin typeface="+mn-ea"/>
            </a:endParaRPr>
          </a:p>
          <a:p>
            <a:pPr lvl="1"/>
            <a:r>
              <a:rPr lang="en-US" altLang="zh-CN" dirty="0" smtClean="0">
                <a:latin typeface="+mn-ea"/>
              </a:rPr>
              <a:t>8~15—</a:t>
            </a:r>
            <a:r>
              <a:rPr lang="zh-CN" altLang="en-US" dirty="0" smtClean="0">
                <a:latin typeface="+mn-ea"/>
              </a:rPr>
              <a:t>危险报警，需发送确认</a:t>
            </a:r>
            <a:endParaRPr lang="en-US" altLang="zh-CN" dirty="0" smtClean="0">
              <a:latin typeface="+mn-ea"/>
            </a:endParaRPr>
          </a:p>
          <a:p>
            <a:pPr lvl="1">
              <a:buNone/>
            </a:pPr>
            <a:endParaRPr lang="en-US" altLang="zh-CN" dirty="0" smtClean="0">
              <a:latin typeface="+mn-ea"/>
            </a:endParaRPr>
          </a:p>
          <a:p>
            <a:pPr marL="255588" lvl="1" indent="0">
              <a:buNone/>
            </a:pPr>
            <a:endParaRPr lang="en-US" altLang="zh-CN" dirty="0" smtClean="0">
              <a:latin typeface="+mn-ea"/>
            </a:endParaRPr>
          </a:p>
          <a:p>
            <a:pPr marL="255588" lvl="1" indent="0">
              <a:buNone/>
            </a:pPr>
            <a:endParaRPr lang="en-US" altLang="zh-CN" dirty="0" smtClean="0">
              <a:latin typeface="+mn-ea"/>
            </a:endParaRPr>
          </a:p>
          <a:p>
            <a:pPr lvl="1"/>
            <a:endParaRPr lang="en-US" altLang="zh-CN" dirty="0">
              <a:latin typeface="+mn-ea"/>
            </a:endParaRPr>
          </a:p>
          <a:p>
            <a:pPr lvl="1"/>
            <a:endParaRPr lang="en-US" altLang="zh-CN" dirty="0" smtClean="0">
              <a:latin typeface="+mn-ea"/>
            </a:endParaRPr>
          </a:p>
        </p:txBody>
      </p:sp>
    </p:spTree>
    <p:extLst>
      <p:ext uri="{BB962C8B-B14F-4D97-AF65-F5344CB8AC3E}">
        <p14:creationId xmlns:p14="http://schemas.microsoft.com/office/powerpoint/2010/main" val="2477885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anim calcmode="lin" valueType="num">
                                      <p:cBhvr additive="base">
                                        <p:cTn id="25"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anim calcmode="lin" valueType="num">
                                      <p:cBhvr additive="base">
                                        <p:cTn id="31"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anim calcmode="lin" valueType="num">
                                      <p:cBhvr additive="base">
                                        <p:cTn id="37"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xEl>
                                              <p:pRg st="8" end="8"/>
                                            </p:txEl>
                                          </p:spTgt>
                                        </p:tgtEl>
                                        <p:attrNameLst>
                                          <p:attrName>style.visibility</p:attrName>
                                        </p:attrNameLst>
                                      </p:cBhvr>
                                      <p:to>
                                        <p:strVal val="visible"/>
                                      </p:to>
                                    </p:set>
                                    <p:anim calcmode="lin" valueType="num">
                                      <p:cBhvr additive="base">
                                        <p:cTn id="43"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
                                            <p:txEl>
                                              <p:pRg st="9" end="9"/>
                                            </p:txEl>
                                          </p:spTgt>
                                        </p:tgtEl>
                                        <p:attrNameLst>
                                          <p:attrName>style.visibility</p:attrName>
                                        </p:attrNameLst>
                                      </p:cBhvr>
                                      <p:to>
                                        <p:strVal val="visible"/>
                                      </p:to>
                                    </p:set>
                                    <p:anim calcmode="lin" valueType="num">
                                      <p:cBhvr additive="base">
                                        <p:cTn id="49"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7">
                                            <p:txEl>
                                              <p:pRg st="10" end="10"/>
                                            </p:txEl>
                                          </p:spTgt>
                                        </p:tgtEl>
                                        <p:attrNameLst>
                                          <p:attrName>style.visibility</p:attrName>
                                        </p:attrNameLst>
                                      </p:cBhvr>
                                      <p:to>
                                        <p:strVal val="visible"/>
                                      </p:to>
                                    </p:set>
                                    <p:anim calcmode="lin" valueType="num">
                                      <p:cBhvr additive="base">
                                        <p:cTn id="55"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7">
                                            <p:txEl>
                                              <p:pRg st="11" end="11"/>
                                            </p:txEl>
                                          </p:spTgt>
                                        </p:tgtEl>
                                        <p:attrNameLst>
                                          <p:attrName>style.visibility</p:attrName>
                                        </p:attrNameLst>
                                      </p:cBhvr>
                                      <p:to>
                                        <p:strVal val="visible"/>
                                      </p:to>
                                    </p:set>
                                    <p:anim calcmode="lin" valueType="num">
                                      <p:cBhvr additive="base">
                                        <p:cTn id="61" dur="500" fill="hold"/>
                                        <p:tgtEl>
                                          <p:spTgt spid="7">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7">
                                            <p:txEl>
                                              <p:pRg st="12" end="12"/>
                                            </p:txEl>
                                          </p:spTgt>
                                        </p:tgtEl>
                                        <p:attrNameLst>
                                          <p:attrName>style.visibility</p:attrName>
                                        </p:attrNameLst>
                                      </p:cBhvr>
                                      <p:to>
                                        <p:strVal val="visible"/>
                                      </p:to>
                                    </p:set>
                                    <p:anim calcmode="lin" valueType="num">
                                      <p:cBhvr additive="base">
                                        <p:cTn id="67" dur="500" fill="hold"/>
                                        <p:tgtEl>
                                          <p:spTgt spid="7">
                                            <p:txEl>
                                              <p:pRg st="12" end="12"/>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7">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Agenda</a:t>
            </a:r>
            <a:endParaRPr lang="de-DE" dirty="0"/>
          </a:p>
        </p:txBody>
      </p:sp>
      <p:sp>
        <p:nvSpPr>
          <p:cNvPr id="3" name="Foliennummernplatzhalter 2"/>
          <p:cNvSpPr>
            <a:spLocks noGrp="1"/>
          </p:cNvSpPr>
          <p:nvPr>
            <p:ph type="sldNum" sz="quarter" idx="11"/>
          </p:nvPr>
        </p:nvSpPr>
        <p:spPr/>
        <p:txBody>
          <a:bodyPr/>
          <a:lstStyle/>
          <a:p>
            <a:fld id="{C92A5BE7-F7C7-4962-87DA-9D94C7457F71}" type="slidenum">
              <a:rPr lang="en-US" smtClean="0">
                <a:solidFill>
                  <a:srgbClr val="000000">
                    <a:tint val="75000"/>
                  </a:srgbClr>
                </a:solidFill>
              </a:rPr>
              <a:pPr/>
              <a:t>97</a:t>
            </a:fld>
            <a:endParaRPr lang="en-US">
              <a:solidFill>
                <a:srgbClr val="000000">
                  <a:tint val="75000"/>
                </a:srgbClr>
              </a:solidFill>
            </a:endParaRPr>
          </a:p>
        </p:txBody>
      </p:sp>
      <p:sp>
        <p:nvSpPr>
          <p:cNvPr id="4" name="Inhaltsplatzhalter 3"/>
          <p:cNvSpPr>
            <a:spLocks noGrp="1"/>
          </p:cNvSpPr>
          <p:nvPr>
            <p:ph idx="1"/>
          </p:nvPr>
        </p:nvSpPr>
        <p:spPr/>
        <p:txBody>
          <a:bodyPr/>
          <a:lstStyle/>
          <a:p>
            <a:r>
              <a:rPr lang="en-US" dirty="0" smtClean="0">
                <a:solidFill>
                  <a:schemeClr val="bg2"/>
                </a:solidFill>
              </a:rPr>
              <a:t>FBK2 </a:t>
            </a:r>
            <a:r>
              <a:rPr lang="zh-CN" altLang="en-US" dirty="0" smtClean="0">
                <a:solidFill>
                  <a:schemeClr val="bg2"/>
                </a:solidFill>
              </a:rPr>
              <a:t>硬件架构</a:t>
            </a:r>
            <a:r>
              <a:rPr lang="en-US" altLang="zh-CN" dirty="0" smtClean="0">
                <a:solidFill>
                  <a:schemeClr val="bg2"/>
                </a:solidFill>
              </a:rPr>
              <a:t>				</a:t>
            </a:r>
            <a:r>
              <a:rPr lang="en-US" dirty="0" smtClean="0">
                <a:solidFill>
                  <a:schemeClr val="bg2"/>
                </a:solidFill>
              </a:rPr>
              <a:t>(15min)	</a:t>
            </a:r>
            <a:r>
              <a:rPr lang="en-US" dirty="0" smtClean="0"/>
              <a:t>			</a:t>
            </a:r>
          </a:p>
          <a:p>
            <a:r>
              <a:rPr lang="zh-CN" altLang="en-US" dirty="0" smtClean="0">
                <a:solidFill>
                  <a:schemeClr val="bg2"/>
                </a:solidFill>
              </a:rPr>
              <a:t>开发环境和工具</a:t>
            </a:r>
            <a:r>
              <a:rPr lang="en-US" altLang="zh-CN" dirty="0" smtClean="0">
                <a:solidFill>
                  <a:schemeClr val="bg2"/>
                </a:solidFill>
              </a:rPr>
              <a:t>			</a:t>
            </a:r>
            <a:r>
              <a:rPr lang="en-US" dirty="0" smtClean="0">
                <a:solidFill>
                  <a:schemeClr val="bg2"/>
                </a:solidFill>
              </a:rPr>
              <a:t>(45 min)			</a:t>
            </a:r>
          </a:p>
          <a:p>
            <a:r>
              <a:rPr lang="en-US" dirty="0" smtClean="0">
                <a:solidFill>
                  <a:schemeClr val="bg2"/>
                </a:solidFill>
              </a:rPr>
              <a:t>FBK</a:t>
            </a:r>
            <a:r>
              <a:rPr lang="en-US" altLang="zh-CN" dirty="0" smtClean="0">
                <a:solidFill>
                  <a:schemeClr val="bg2"/>
                </a:solidFill>
              </a:rPr>
              <a:t>2 </a:t>
            </a:r>
            <a:r>
              <a:rPr lang="zh-CN" altLang="en-US" dirty="0" smtClean="0">
                <a:solidFill>
                  <a:schemeClr val="bg2"/>
                </a:solidFill>
              </a:rPr>
              <a:t>软件架构</a:t>
            </a:r>
            <a:r>
              <a:rPr lang="en-US" altLang="zh-CN" dirty="0" smtClean="0">
                <a:solidFill>
                  <a:schemeClr val="bg2"/>
                </a:solidFill>
              </a:rPr>
              <a:t>				</a:t>
            </a:r>
            <a:r>
              <a:rPr lang="en-US" dirty="0" smtClean="0">
                <a:solidFill>
                  <a:schemeClr val="bg2"/>
                </a:solidFill>
              </a:rPr>
              <a:t>(60 min)				</a:t>
            </a:r>
          </a:p>
          <a:p>
            <a:r>
              <a:rPr lang="en-US" dirty="0" smtClean="0">
                <a:solidFill>
                  <a:schemeClr val="bg2"/>
                </a:solidFill>
              </a:rPr>
              <a:t>FBK2 HART Master			(60 min)</a:t>
            </a:r>
            <a:r>
              <a:rPr lang="en-US" dirty="0" smtClean="0"/>
              <a:t>	</a:t>
            </a:r>
            <a:r>
              <a:rPr lang="en-US" dirty="0" smtClean="0">
                <a:solidFill>
                  <a:schemeClr val="bg2"/>
                </a:solidFill>
              </a:rPr>
              <a:t>			</a:t>
            </a:r>
          </a:p>
          <a:p>
            <a:r>
              <a:rPr lang="en-US" dirty="0" err="1" smtClean="0">
                <a:solidFill>
                  <a:schemeClr val="bg2"/>
                </a:solidFill>
              </a:rPr>
              <a:t>GenVFD</a:t>
            </a:r>
            <a:r>
              <a:rPr lang="en-US" dirty="0" smtClean="0">
                <a:solidFill>
                  <a:schemeClr val="bg2"/>
                </a:solidFill>
              </a:rPr>
              <a:t>—Guideline to Script File	(30 min)			</a:t>
            </a:r>
          </a:p>
          <a:p>
            <a:r>
              <a:rPr lang="en-US" dirty="0" smtClean="0">
                <a:solidFill>
                  <a:schemeClr val="bg2"/>
                </a:solidFill>
              </a:rPr>
              <a:t>Device Description—Guideline to Basic DD	(30 min)		</a:t>
            </a:r>
          </a:p>
          <a:p>
            <a:r>
              <a:rPr lang="en-US" dirty="0" smtClean="0">
                <a:solidFill>
                  <a:schemeClr val="bg2"/>
                </a:solidFill>
              </a:rPr>
              <a:t>Device Application—Guideline to Transducer Block	(60 min)	</a:t>
            </a:r>
          </a:p>
          <a:p>
            <a:r>
              <a:rPr lang="en-US" dirty="0" smtClean="0">
                <a:solidFill>
                  <a:schemeClr val="bg2"/>
                </a:solidFill>
              </a:rPr>
              <a:t>Device Application—Guideline to Resource Block</a:t>
            </a:r>
            <a:r>
              <a:rPr lang="en-US" dirty="0">
                <a:solidFill>
                  <a:schemeClr val="bg2"/>
                </a:solidFill>
              </a:rPr>
              <a:t> </a:t>
            </a:r>
            <a:r>
              <a:rPr lang="en-US" dirty="0" smtClean="0">
                <a:solidFill>
                  <a:schemeClr val="bg2"/>
                </a:solidFill>
              </a:rPr>
              <a:t>(30 min)		</a:t>
            </a:r>
          </a:p>
          <a:p>
            <a:r>
              <a:rPr lang="en-US" dirty="0" smtClean="0">
                <a:solidFill>
                  <a:schemeClr val="bg2"/>
                </a:solidFill>
              </a:rPr>
              <a:t>Device Application—Guideline to Field Diagnostics	(30 min)	</a:t>
            </a:r>
          </a:p>
          <a:p>
            <a:r>
              <a:rPr lang="en-US" dirty="0" smtClean="0"/>
              <a:t>Testing Proposals	(10 min)</a:t>
            </a:r>
            <a:r>
              <a:rPr lang="en-US" dirty="0" smtClean="0">
                <a:solidFill>
                  <a:schemeClr val="bg2"/>
                </a:solidFill>
              </a:rPr>
              <a:t>					</a:t>
            </a:r>
          </a:p>
          <a:p>
            <a:r>
              <a:rPr lang="en-US" dirty="0" smtClean="0">
                <a:solidFill>
                  <a:schemeClr val="bg2"/>
                </a:solidFill>
              </a:rPr>
              <a:t> Error Handling 	(20 min)						</a:t>
            </a:r>
          </a:p>
          <a:p>
            <a:r>
              <a:rPr lang="en-US" dirty="0" smtClean="0">
                <a:solidFill>
                  <a:schemeClr val="bg2"/>
                </a:solidFill>
              </a:rPr>
              <a:t> Alarms		(60min)	</a:t>
            </a:r>
            <a:endParaRPr lang="en-US" altLang="zh-CN" dirty="0">
              <a:solidFill>
                <a:schemeClr val="bg2"/>
              </a:solidFill>
            </a:endParaRPr>
          </a:p>
          <a:p>
            <a:endParaRPr lang="en-US" altLang="zh-CN" dirty="0" smtClean="0"/>
          </a:p>
          <a:p>
            <a:endParaRPr lang="de-DE" dirty="0"/>
          </a:p>
        </p:txBody>
      </p:sp>
    </p:spTree>
    <p:extLst>
      <p:ext uri="{BB962C8B-B14F-4D97-AF65-F5344CB8AC3E}">
        <p14:creationId xmlns:p14="http://schemas.microsoft.com/office/powerpoint/2010/main" val="2213115615"/>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Device </a:t>
            </a:r>
            <a:r>
              <a:rPr lang="en-US" dirty="0" smtClean="0"/>
              <a:t>Application—Testing Proposals</a:t>
            </a:r>
            <a:endParaRPr lang="en-US" altLang="zh-CN" dirty="0"/>
          </a:p>
        </p:txBody>
      </p:sp>
      <p:sp>
        <p:nvSpPr>
          <p:cNvPr id="3" name="Foliennummernplatzhalter 2"/>
          <p:cNvSpPr>
            <a:spLocks noGrp="1"/>
          </p:cNvSpPr>
          <p:nvPr>
            <p:ph type="sldNum" sz="quarter" idx="11"/>
          </p:nvPr>
        </p:nvSpPr>
        <p:spPr/>
        <p:txBody>
          <a:bodyPr/>
          <a:lstStyle/>
          <a:p>
            <a:fld id="{C92A5BE7-F7C7-4962-87DA-9D94C7457F71}" type="slidenum">
              <a:rPr lang="en-US" smtClean="0">
                <a:solidFill>
                  <a:srgbClr val="000000">
                    <a:tint val="75000"/>
                  </a:srgbClr>
                </a:solidFill>
              </a:rPr>
              <a:pPr/>
              <a:t>98</a:t>
            </a:fld>
            <a:endParaRPr lang="en-US">
              <a:solidFill>
                <a:srgbClr val="000000">
                  <a:tint val="75000"/>
                </a:srgbClr>
              </a:solidFill>
            </a:endParaRPr>
          </a:p>
        </p:txBody>
      </p:sp>
      <p:sp>
        <p:nvSpPr>
          <p:cNvPr id="7" name="内容占位符 6"/>
          <p:cNvSpPr>
            <a:spLocks noGrp="1"/>
          </p:cNvSpPr>
          <p:nvPr>
            <p:ph idx="1"/>
          </p:nvPr>
        </p:nvSpPr>
        <p:spPr/>
        <p:txBody>
          <a:bodyPr/>
          <a:lstStyle/>
          <a:p>
            <a:r>
              <a:rPr lang="en-US" altLang="zh-CN" dirty="0"/>
              <a:t>FBK2</a:t>
            </a:r>
            <a:r>
              <a:rPr lang="zh-CN" altLang="en-US" dirty="0"/>
              <a:t>的测试</a:t>
            </a:r>
            <a:endParaRPr lang="en-US" altLang="zh-CN" dirty="0"/>
          </a:p>
          <a:p>
            <a:pPr lvl="1"/>
            <a:r>
              <a:rPr lang="zh-CN" altLang="en-US" dirty="0"/>
              <a:t>每个定制参数的读写、范围、</a:t>
            </a:r>
            <a:r>
              <a:rPr lang="en-US" altLang="zh-CN" dirty="0"/>
              <a:t>block</a:t>
            </a:r>
            <a:r>
              <a:rPr lang="zh-CN" altLang="en-US" dirty="0"/>
              <a:t>运行状态等</a:t>
            </a:r>
            <a:r>
              <a:rPr lang="en-US" altLang="zh-CN" dirty="0"/>
              <a:t> </a:t>
            </a:r>
            <a:endParaRPr lang="en-US" altLang="zh-CN" dirty="0" smtClean="0"/>
          </a:p>
          <a:p>
            <a:pPr marL="255588" lvl="1" indent="0">
              <a:buNone/>
            </a:pPr>
            <a:endParaRPr lang="en-US" altLang="zh-CN" dirty="0" smtClean="0"/>
          </a:p>
          <a:p>
            <a:r>
              <a:rPr lang="zh-CN" altLang="en-US" dirty="0" smtClean="0"/>
              <a:t>简</a:t>
            </a:r>
            <a:r>
              <a:rPr lang="zh-CN" altLang="en-US" dirty="0"/>
              <a:t>易测试环境的搭建</a:t>
            </a:r>
            <a:r>
              <a:rPr lang="en-US" altLang="zh-CN" dirty="0"/>
              <a:t>(FF)</a:t>
            </a:r>
          </a:p>
          <a:p>
            <a:pPr lvl="1"/>
            <a:r>
              <a:rPr lang="en-US" altLang="zh-CN" dirty="0"/>
              <a:t>Host System:  NI Configurator</a:t>
            </a:r>
            <a:r>
              <a:rPr lang="zh-CN" altLang="en-US" dirty="0"/>
              <a:t>、</a:t>
            </a:r>
            <a:r>
              <a:rPr lang="en-US" altLang="zh-CN" dirty="0"/>
              <a:t> FF CONF(</a:t>
            </a:r>
            <a:r>
              <a:rPr lang="en-US" altLang="zh-CN" dirty="0" err="1"/>
              <a:t>Softing</a:t>
            </a:r>
            <a:r>
              <a:rPr lang="en-US" altLang="zh-CN" dirty="0"/>
              <a:t>)</a:t>
            </a:r>
            <a:r>
              <a:rPr lang="zh-CN" altLang="en-US" dirty="0" smtClean="0"/>
              <a:t>等</a:t>
            </a:r>
            <a:endParaRPr lang="en-US" altLang="zh-CN" dirty="0" smtClean="0"/>
          </a:p>
          <a:p>
            <a:pPr lvl="1"/>
            <a:r>
              <a:rPr lang="en-US" altLang="zh-CN" dirty="0"/>
              <a:t> Linking Device:FG-100</a:t>
            </a:r>
            <a:r>
              <a:rPr lang="zh-CN" altLang="en-US" dirty="0"/>
              <a:t>、</a:t>
            </a:r>
            <a:r>
              <a:rPr lang="en-US" altLang="zh-CN" dirty="0"/>
              <a:t>NI PCI </a:t>
            </a:r>
            <a:r>
              <a:rPr lang="en-US" altLang="zh-CN" dirty="0" smtClean="0"/>
              <a:t>Card </a:t>
            </a:r>
            <a:endParaRPr lang="en-US" altLang="zh-CN" dirty="0"/>
          </a:p>
          <a:p>
            <a:pPr lvl="1"/>
            <a:r>
              <a:rPr lang="en-US" altLang="zh-CN" dirty="0"/>
              <a:t>H1 Power </a:t>
            </a:r>
            <a:r>
              <a:rPr lang="en-US" altLang="zh-CN" dirty="0" smtClean="0"/>
              <a:t>Hub</a:t>
            </a:r>
            <a:endParaRPr lang="en-US" altLang="zh-CN" dirty="0"/>
          </a:p>
          <a:p>
            <a:pPr lvl="1"/>
            <a:r>
              <a:rPr lang="en-US" altLang="zh-CN" dirty="0"/>
              <a:t>NI-FBUS </a:t>
            </a:r>
            <a:r>
              <a:rPr lang="en-US" altLang="zh-CN" dirty="0" err="1"/>
              <a:t>Monitor,Logical</a:t>
            </a:r>
            <a:r>
              <a:rPr lang="en-US" altLang="zh-CN" dirty="0"/>
              <a:t> Analyzer(</a:t>
            </a:r>
            <a:r>
              <a:rPr lang="en-US" altLang="zh-CN" dirty="0" err="1"/>
              <a:t>DigiView</a:t>
            </a:r>
            <a:r>
              <a:rPr lang="zh-CN" altLang="en-US" dirty="0"/>
              <a:t>等</a:t>
            </a:r>
            <a:r>
              <a:rPr lang="en-US" altLang="zh-CN" dirty="0"/>
              <a:t>)</a:t>
            </a:r>
          </a:p>
          <a:p>
            <a:pPr lvl="1"/>
            <a:endParaRPr lang="en-US" altLang="zh-CN" dirty="0"/>
          </a:p>
          <a:p>
            <a:pPr marL="0" indent="0">
              <a:buNone/>
            </a:pPr>
            <a:endParaRPr lang="en-US" altLang="zh-CN" dirty="0" smtClean="0">
              <a:latin typeface="+mn-ea"/>
            </a:endParaRPr>
          </a:p>
        </p:txBody>
      </p:sp>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64593" y="2267692"/>
            <a:ext cx="908174" cy="912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6208" y="3331637"/>
            <a:ext cx="3932405" cy="2764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1009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 calcmode="lin" valueType="num">
                                      <p:cBhvr additive="base">
                                        <p:cTn id="1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anim calcmode="lin" valueType="num">
                                      <p:cBhvr additive="base">
                                        <p:cTn id="25"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anim calcmode="lin" valueType="num">
                                      <p:cBhvr additive="base">
                                        <p:cTn id="31"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anim calcmode="lin" valueType="num">
                                      <p:cBhvr additive="base">
                                        <p:cTn id="4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anim calcmode="lin" valueType="num">
                                      <p:cBhvr additive="base">
                                        <p:cTn id="49"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8"/>
                                        </p:tgtEl>
                                        <p:attrNameLst>
                                          <p:attrName>style.visibility</p:attrName>
                                        </p:attrNameLst>
                                      </p:cBhvr>
                                      <p:to>
                                        <p:strVal val="visible"/>
                                      </p:to>
                                    </p:set>
                                    <p:anim calcmode="lin" valueType="num">
                                      <p:cBhvr additive="base">
                                        <p:cTn id="55" dur="500" fill="hold"/>
                                        <p:tgtEl>
                                          <p:spTgt spid="8"/>
                                        </p:tgtEl>
                                        <p:attrNameLst>
                                          <p:attrName>ppt_x</p:attrName>
                                        </p:attrNameLst>
                                      </p:cBhvr>
                                      <p:tavLst>
                                        <p:tav tm="0">
                                          <p:val>
                                            <p:strVal val="#ppt_x"/>
                                          </p:val>
                                        </p:tav>
                                        <p:tav tm="100000">
                                          <p:val>
                                            <p:strVal val="#ppt_x"/>
                                          </p:val>
                                        </p:tav>
                                      </p:tavLst>
                                    </p:anim>
                                    <p:anim calcmode="lin" valueType="num">
                                      <p:cBhvr additive="base">
                                        <p:cTn id="5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Device </a:t>
            </a:r>
            <a:r>
              <a:rPr lang="en-US" dirty="0" smtClean="0"/>
              <a:t>Application—Testing Proposals</a:t>
            </a:r>
            <a:endParaRPr lang="en-US" altLang="zh-CN" dirty="0"/>
          </a:p>
        </p:txBody>
      </p:sp>
      <p:sp>
        <p:nvSpPr>
          <p:cNvPr id="3" name="Foliennummernplatzhalter 2"/>
          <p:cNvSpPr>
            <a:spLocks noGrp="1"/>
          </p:cNvSpPr>
          <p:nvPr>
            <p:ph type="sldNum" sz="quarter" idx="11"/>
          </p:nvPr>
        </p:nvSpPr>
        <p:spPr/>
        <p:txBody>
          <a:bodyPr/>
          <a:lstStyle/>
          <a:p>
            <a:fld id="{C92A5BE7-F7C7-4962-87DA-9D94C7457F71}" type="slidenum">
              <a:rPr lang="en-US" smtClean="0">
                <a:solidFill>
                  <a:srgbClr val="000000">
                    <a:tint val="75000"/>
                  </a:srgbClr>
                </a:solidFill>
              </a:rPr>
              <a:pPr/>
              <a:t>99</a:t>
            </a:fld>
            <a:endParaRPr lang="en-US">
              <a:solidFill>
                <a:srgbClr val="000000">
                  <a:tint val="75000"/>
                </a:srgbClr>
              </a:solidFill>
            </a:endParaRPr>
          </a:p>
        </p:txBody>
      </p:sp>
      <p:sp>
        <p:nvSpPr>
          <p:cNvPr id="7" name="内容占位符 6"/>
          <p:cNvSpPr>
            <a:spLocks noGrp="1"/>
          </p:cNvSpPr>
          <p:nvPr>
            <p:ph idx="1"/>
          </p:nvPr>
        </p:nvSpPr>
        <p:spPr/>
        <p:txBody>
          <a:bodyPr/>
          <a:lstStyle/>
          <a:p>
            <a:r>
              <a:rPr lang="zh-CN" altLang="en-US" dirty="0"/>
              <a:t>物理层测试</a:t>
            </a:r>
            <a:endParaRPr lang="en-US" altLang="zh-CN" dirty="0"/>
          </a:p>
          <a:p>
            <a:pPr lvl="1"/>
            <a:r>
              <a:rPr lang="zh-CN" altLang="en-US" dirty="0"/>
              <a:t>对设备的电子特性进行测试，如本安要求等</a:t>
            </a:r>
            <a:endParaRPr lang="en-US" altLang="zh-CN" dirty="0"/>
          </a:p>
          <a:p>
            <a:pPr marL="255588" lvl="1" indent="0">
              <a:buNone/>
            </a:pPr>
            <a:endParaRPr lang="en-US" altLang="zh-CN" dirty="0"/>
          </a:p>
          <a:p>
            <a:pPr lvl="1"/>
            <a:r>
              <a:rPr lang="en-US" dirty="0"/>
              <a:t>FF</a:t>
            </a:r>
            <a:r>
              <a:rPr lang="zh-CN" altLang="en-US" dirty="0"/>
              <a:t>基金会物理层的测试规范</a:t>
            </a:r>
            <a:endParaRPr lang="en-US" altLang="zh-CN" dirty="0"/>
          </a:p>
          <a:p>
            <a:pPr lvl="1"/>
            <a:endParaRPr lang="en-US" altLang="zh-CN" dirty="0"/>
          </a:p>
          <a:p>
            <a:pPr lvl="1"/>
            <a:r>
              <a:rPr lang="zh-CN" altLang="en-US" dirty="0"/>
              <a:t>可以自测或者委托第三方测试</a:t>
            </a:r>
            <a:endParaRPr lang="en-US" altLang="zh-CN" dirty="0"/>
          </a:p>
          <a:p>
            <a:pPr lvl="1"/>
            <a:endParaRPr lang="en-US" altLang="zh-CN" dirty="0"/>
          </a:p>
          <a:p>
            <a:pPr lvl="1"/>
            <a:r>
              <a:rPr lang="zh-CN" altLang="en-US" dirty="0"/>
              <a:t>在做其它两项测试之前需提交物理层测试报告</a:t>
            </a:r>
            <a:endParaRPr lang="en-US" altLang="zh-CN" dirty="0"/>
          </a:p>
          <a:p>
            <a:pPr marL="255588" lvl="1" indent="0">
              <a:buNone/>
            </a:pPr>
            <a:endParaRPr lang="de-DE" dirty="0"/>
          </a:p>
          <a:p>
            <a:r>
              <a:rPr lang="zh-CN" altLang="en-US" dirty="0"/>
              <a:t>一致性测试</a:t>
            </a:r>
            <a:r>
              <a:rPr lang="en-US" altLang="zh-CN" dirty="0"/>
              <a:t>(</a:t>
            </a:r>
            <a:r>
              <a:rPr lang="en-US" altLang="zh-CN" dirty="0" err="1"/>
              <a:t>Coformance</a:t>
            </a:r>
            <a:r>
              <a:rPr lang="en-US" altLang="zh-CN" dirty="0"/>
              <a:t> Test)</a:t>
            </a:r>
          </a:p>
          <a:p>
            <a:pPr lvl="1"/>
            <a:r>
              <a:rPr lang="zh-CN" altLang="en-US" dirty="0"/>
              <a:t>总线通信协议栈的测试，包括数据链路层、网络管理、系统管理等</a:t>
            </a:r>
            <a:endParaRPr lang="en-US" altLang="zh-CN" dirty="0"/>
          </a:p>
          <a:p>
            <a:pPr marL="255588" lvl="1" indent="0">
              <a:buNone/>
            </a:pPr>
            <a:endParaRPr lang="en-US" altLang="zh-CN" dirty="0"/>
          </a:p>
          <a:p>
            <a:r>
              <a:rPr lang="zh-CN" altLang="en-US" dirty="0"/>
              <a:t>互操作性测试</a:t>
            </a:r>
            <a:r>
              <a:rPr lang="en-US" altLang="zh-CN" dirty="0"/>
              <a:t>(Interoperability Test)</a:t>
            </a:r>
          </a:p>
          <a:p>
            <a:pPr lvl="1"/>
            <a:r>
              <a:rPr lang="zh-CN" altLang="en-US" dirty="0"/>
              <a:t>不同制造商的设备在现场总线网络中相互操作而不损伤功</a:t>
            </a:r>
            <a:r>
              <a:rPr lang="zh-CN" altLang="en-US" dirty="0" smtClean="0"/>
              <a:t>能</a:t>
            </a:r>
            <a:endParaRPr lang="en-US" altLang="zh-CN" dirty="0" smtClean="0">
              <a:latin typeface="+mn-ea"/>
            </a:endParaRPr>
          </a:p>
          <a:p>
            <a:endParaRPr lang="en-US" altLang="zh-CN" dirty="0">
              <a:latin typeface="+mn-ea"/>
            </a:endParaRPr>
          </a:p>
          <a:p>
            <a:endParaRPr lang="en-US" altLang="zh-CN" dirty="0">
              <a:latin typeface="+mn-ea"/>
            </a:endParaRPr>
          </a:p>
          <a:p>
            <a:pPr marL="0" indent="0">
              <a:buNone/>
            </a:pPr>
            <a:endParaRPr lang="en-US" altLang="zh-CN" dirty="0" smtClean="0">
              <a:latin typeface="+mn-ea"/>
            </a:endParaRPr>
          </a:p>
          <a:p>
            <a:pPr marL="255588" lvl="1" indent="0">
              <a:buNone/>
            </a:pPr>
            <a:endParaRPr lang="en-US" altLang="zh-CN" dirty="0" smtClean="0">
              <a:latin typeface="+mn-ea"/>
            </a:endParaRPr>
          </a:p>
          <a:p>
            <a:pPr marL="255588" lvl="1" indent="0">
              <a:buNone/>
            </a:pPr>
            <a:endParaRPr lang="en-US" altLang="zh-CN" dirty="0">
              <a:latin typeface="+mn-ea"/>
            </a:endParaRPr>
          </a:p>
          <a:p>
            <a:pPr marL="255588" lvl="1" indent="0">
              <a:buNone/>
            </a:pPr>
            <a:endParaRPr lang="en-US" altLang="zh-CN" dirty="0" smtClean="0">
              <a:latin typeface="+mn-ea"/>
            </a:endParaRPr>
          </a:p>
        </p:txBody>
      </p:sp>
    </p:spTree>
    <p:extLst>
      <p:ext uri="{BB962C8B-B14F-4D97-AF65-F5344CB8AC3E}">
        <p14:creationId xmlns:p14="http://schemas.microsoft.com/office/powerpoint/2010/main" val="4239657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 calcmode="lin" valueType="num">
                                      <p:cBhvr additive="base">
                                        <p:cTn id="1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5" end="5"/>
                                            </p:txEl>
                                          </p:spTgt>
                                        </p:tgtEl>
                                        <p:attrNameLst>
                                          <p:attrName>style.visibility</p:attrName>
                                        </p:attrNameLst>
                                      </p:cBhvr>
                                      <p:to>
                                        <p:strVal val="visible"/>
                                      </p:to>
                                    </p:set>
                                    <p:anim calcmode="lin" valueType="num">
                                      <p:cBhvr additive="base">
                                        <p:cTn id="25"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anim calcmode="lin" valueType="num">
                                      <p:cBhvr additive="base">
                                        <p:cTn id="31"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9" end="9"/>
                                            </p:txEl>
                                          </p:spTgt>
                                        </p:tgtEl>
                                        <p:attrNameLst>
                                          <p:attrName>style.visibility</p:attrName>
                                        </p:attrNameLst>
                                      </p:cBhvr>
                                      <p:to>
                                        <p:strVal val="visible"/>
                                      </p:to>
                                    </p:set>
                                    <p:anim calcmode="lin" valueType="num">
                                      <p:cBhvr additive="base">
                                        <p:cTn id="37"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xEl>
                                              <p:pRg st="10" end="10"/>
                                            </p:txEl>
                                          </p:spTgt>
                                        </p:tgtEl>
                                        <p:attrNameLst>
                                          <p:attrName>style.visibility</p:attrName>
                                        </p:attrNameLst>
                                      </p:cBhvr>
                                      <p:to>
                                        <p:strVal val="visible"/>
                                      </p:to>
                                    </p:set>
                                    <p:anim calcmode="lin" valueType="num">
                                      <p:cBhvr additive="base">
                                        <p:cTn id="43"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
                                            <p:txEl>
                                              <p:pRg st="12" end="12"/>
                                            </p:txEl>
                                          </p:spTgt>
                                        </p:tgtEl>
                                        <p:attrNameLst>
                                          <p:attrName>style.visibility</p:attrName>
                                        </p:attrNameLst>
                                      </p:cBhvr>
                                      <p:to>
                                        <p:strVal val="visible"/>
                                      </p:to>
                                    </p:set>
                                    <p:anim calcmode="lin" valueType="num">
                                      <p:cBhvr additive="base">
                                        <p:cTn id="49" dur="500" fill="hold"/>
                                        <p:tgtEl>
                                          <p:spTgt spid="7">
                                            <p:txEl>
                                              <p:pRg st="12" end="1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7">
                                            <p:txEl>
                                              <p:pRg st="13" end="13"/>
                                            </p:txEl>
                                          </p:spTgt>
                                        </p:tgtEl>
                                        <p:attrNameLst>
                                          <p:attrName>style.visibility</p:attrName>
                                        </p:attrNameLst>
                                      </p:cBhvr>
                                      <p:to>
                                        <p:strVal val="visible"/>
                                      </p:to>
                                    </p:set>
                                    <p:anim calcmode="lin" valueType="num">
                                      <p:cBhvr additive="base">
                                        <p:cTn id="55" dur="500" fill="hold"/>
                                        <p:tgtEl>
                                          <p:spTgt spid="7">
                                            <p:txEl>
                                              <p:pRg st="13" end="13"/>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M_Master_20111031">
  <a:themeElements>
    <a:clrScheme name="M&amp;M - Farbschema">
      <a:dk1>
        <a:srgbClr val="000000"/>
      </a:dk1>
      <a:lt1>
        <a:srgbClr val="FFFFFF"/>
      </a:lt1>
      <a:dk2>
        <a:srgbClr val="000000"/>
      </a:dk2>
      <a:lt2>
        <a:srgbClr val="808080"/>
      </a:lt2>
      <a:accent1>
        <a:srgbClr val="282391"/>
      </a:accent1>
      <a:accent2>
        <a:srgbClr val="DB9600"/>
      </a:accent2>
      <a:accent3>
        <a:srgbClr val="F9F400"/>
      </a:accent3>
      <a:accent4>
        <a:srgbClr val="92999D"/>
      </a:accent4>
      <a:accent5>
        <a:srgbClr val="D8C89E"/>
      </a:accent5>
      <a:accent6>
        <a:srgbClr val="7E7BBD"/>
      </a:accent6>
      <a:hlink>
        <a:srgbClr val="E2AB33"/>
      </a:hlink>
      <a:folHlink>
        <a:srgbClr val="BEC2C4"/>
      </a:folHlink>
    </a:clrScheme>
    <a:fontScheme name="Titel_Schlussfolie_280807">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lumMod val="20000"/>
            <a:lumOff val="80000"/>
          </a:schemeClr>
        </a:solidFill>
        <a:ln w="19050">
          <a:solidFill>
            <a:schemeClr val="tx1"/>
          </a:solidFill>
          <a:miter lim="800000"/>
          <a:headEnd/>
          <a:tailEnd/>
        </a:ln>
        <a:effectLst/>
      </a:spPr>
      <a:bodyPr lIns="80145" tIns="40073" rIns="80145" bIns="40073" rtlCol="0" anchor="ctr"/>
      <a:lstStyle>
        <a:defPPr algn="ctr" eaLnBrk="0" hangingPunct="0">
          <a:spcBef>
            <a:spcPct val="20000"/>
          </a:spcBef>
          <a:buClr>
            <a:srgbClr val="282391"/>
          </a:buClr>
          <a:buFont typeface="Wingdings" pitchFamily="2" charset="2"/>
          <a:buNone/>
          <a:defRPr sz="3200" dirty="0" smtClean="0">
            <a:solidFill>
              <a:schemeClr val="tx1">
                <a:lumMod val="75000"/>
                <a:lumOff val="25000"/>
              </a:schemeClr>
            </a:solidFill>
            <a:latin typeface="+mn-lt"/>
            <a:cs typeface="Arial" pitchFamily="34" charset="0"/>
          </a:defRPr>
        </a:defPPr>
      </a:lstStyle>
    </a:spDef>
    <a:lnDef>
      <a:spPr>
        <a:ln w="19050">
          <a:solidFill>
            <a:schemeClr val="tx1"/>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noAutofit/>
      </a:bodyPr>
      <a:lstStyle>
        <a:defPPr>
          <a:defRPr dirty="0" err="1" smtClean="0"/>
        </a:defPPr>
      </a:lstStyle>
    </a:txDef>
  </a:objectDefaults>
  <a:extraClrSchemeLst>
    <a:extraClrScheme>
      <a:clrScheme name="Titel_Schlussfolie_280807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itel_Schlussfolie_280807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itel_Schlussfolie_280807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itel_Schlussfolie_280807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itel_Schlussfolie_280807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itel_Schlussfolie_280807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itel_Schlussfolie_280807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itel_Schlussfolie_280807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itel_Schlussfolie_280807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itel_Schlussfolie_280807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itel_Schlussfolie_280807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itel_Schlussfolie_280807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el_Schlussfolie_280807">
  <a:themeElements>
    <a:clrScheme name="M&amp;M - Farbschema">
      <a:dk1>
        <a:srgbClr val="000000"/>
      </a:dk1>
      <a:lt1>
        <a:srgbClr val="FFFFFF"/>
      </a:lt1>
      <a:dk2>
        <a:srgbClr val="000000"/>
      </a:dk2>
      <a:lt2>
        <a:srgbClr val="808080"/>
      </a:lt2>
      <a:accent1>
        <a:srgbClr val="282391"/>
      </a:accent1>
      <a:accent2>
        <a:srgbClr val="DB9600"/>
      </a:accent2>
      <a:accent3>
        <a:srgbClr val="F9F400"/>
      </a:accent3>
      <a:accent4>
        <a:srgbClr val="92999D"/>
      </a:accent4>
      <a:accent5>
        <a:srgbClr val="D8C89E"/>
      </a:accent5>
      <a:accent6>
        <a:srgbClr val="7E7BBD"/>
      </a:accent6>
      <a:hlink>
        <a:srgbClr val="E2AB33"/>
      </a:hlink>
      <a:folHlink>
        <a:srgbClr val="BEC2C4"/>
      </a:folHlink>
    </a:clrScheme>
    <a:fontScheme name="Titel_Schlussfolie_280807">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a:noFill/>
          <a:miter lim="800000"/>
          <a:headEnd/>
          <a:tailEnd/>
        </a:ln>
        <a:effectLst/>
      </a:spPr>
      <a:bodyPr lIns="80145" tIns="40073" rIns="80145" bIns="40073" anchor="ctr"/>
      <a:lstStyle>
        <a:defPPr eaLnBrk="0" hangingPunct="0">
          <a:spcBef>
            <a:spcPct val="20000"/>
          </a:spcBef>
          <a:buClr>
            <a:srgbClr val="282391"/>
          </a:buClr>
          <a:buFont typeface="Wingdings" pitchFamily="2" charset="2"/>
          <a:buNone/>
          <a:defRPr sz="3200" dirty="0" smtClean="0">
            <a:solidFill>
              <a:schemeClr val="tx1">
                <a:lumMod val="75000"/>
                <a:lumOff val="25000"/>
              </a:schemeClr>
            </a:solidFill>
            <a:latin typeface="+mn-lt"/>
            <a:cs typeface="Arial" pitchFamily="34" charset="0"/>
          </a:defRPr>
        </a:defPPr>
      </a:lstStyle>
    </a:spDef>
  </a:objectDefaults>
  <a:extraClrSchemeLst>
    <a:extraClrScheme>
      <a:clrScheme name="Titel_Schlussfolie_280807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itel_Schlussfolie_280807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itel_Schlussfolie_280807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itel_Schlussfolie_280807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itel_Schlussfolie_280807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itel_Schlussfolie_280807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itel_Schlussfolie_280807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itel_Schlussfolie_280807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itel_Schlussfolie_280807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itel_Schlussfolie_280807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itel_Schlussfolie_280807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itel_Schlussfolie_280807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ontent Slide 20110331">
  <a:themeElements>
    <a:clrScheme name="M&amp;M - Farbschema">
      <a:dk1>
        <a:srgbClr val="000000"/>
      </a:dk1>
      <a:lt1>
        <a:srgbClr val="FFFFFF"/>
      </a:lt1>
      <a:dk2>
        <a:srgbClr val="000000"/>
      </a:dk2>
      <a:lt2>
        <a:srgbClr val="808080"/>
      </a:lt2>
      <a:accent1>
        <a:srgbClr val="282391"/>
      </a:accent1>
      <a:accent2>
        <a:srgbClr val="DB9600"/>
      </a:accent2>
      <a:accent3>
        <a:srgbClr val="F9F400"/>
      </a:accent3>
      <a:accent4>
        <a:srgbClr val="92999D"/>
      </a:accent4>
      <a:accent5>
        <a:srgbClr val="D8C89E"/>
      </a:accent5>
      <a:accent6>
        <a:srgbClr val="7E7BBD"/>
      </a:accent6>
      <a:hlink>
        <a:srgbClr val="E2AB33"/>
      </a:hlink>
      <a:folHlink>
        <a:srgbClr val="BEC2C4"/>
      </a:folHlink>
    </a:clrScheme>
    <a:fontScheme name="M&amp;M Software">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BEBDDE"/>
        </a:solidFill>
        <a:ln w="19050">
          <a:solidFill>
            <a:schemeClr val="tx1"/>
          </a:solidFill>
        </a:ln>
      </a:spPr>
      <a:bodyPr rtlCol="0" anchor="ctr">
        <a:noAutofit/>
      </a:bodyPr>
      <a:lstStyle>
        <a:defPPr marL="342900" marR="0" indent="-342900" algn="l" defTabSz="914400" rtl="0" eaLnBrk="1" fontAlgn="base" latinLnBrk="0" hangingPunct="1">
          <a:lnSpc>
            <a:spcPct val="100000"/>
          </a:lnSpc>
          <a:spcBef>
            <a:spcPct val="20000"/>
          </a:spcBef>
          <a:spcAft>
            <a:spcPct val="0"/>
          </a:spcAft>
          <a:buClr>
            <a:srgbClr val="282391"/>
          </a:buClr>
          <a:buSzTx/>
          <a:buFont typeface="Webdings" pitchFamily="18" charset="2"/>
          <a:buChar char="4"/>
          <a:tabLst/>
          <a:defRPr kumimoji="0" sz="2400" b="0" i="0" u="none" strike="noStrike" kern="0" cap="none" spc="0" normalizeH="0" baseline="0" noProof="0" dirty="0" smtClean="0">
            <a:ln>
              <a:noFill/>
            </a:ln>
            <a:solidFill>
              <a:srgbClr val="000000"/>
            </a:solidFill>
            <a:effectLst/>
            <a:uLnTx/>
            <a:uFillTx/>
            <a:latin typeface="Arial"/>
            <a:ea typeface="+mn-ea"/>
            <a:cs typeface="+mn-cs"/>
          </a:defRPr>
        </a:defPPr>
      </a:lstStyle>
    </a:spDef>
    <a:lnDef>
      <a:spPr bwMode="auto">
        <a:ln w="19050">
          <a:solidFill>
            <a:schemeClr val="tx1"/>
          </a:solidFill>
          <a:prstDash val="solid"/>
          <a:headEnd type="none" w="med" len="med"/>
          <a:tailEnd type="none" w="med" len="med"/>
        </a:ln>
      </a:spPr>
      <a:bodyPr/>
      <a:lstStyle/>
      <a:style>
        <a:lnRef idx="1">
          <a:schemeClr val="dk1"/>
        </a:lnRef>
        <a:fillRef idx="0">
          <a:schemeClr val="dk1"/>
        </a:fillRef>
        <a:effectRef idx="0">
          <a:schemeClr val="dk1"/>
        </a:effectRef>
        <a:fontRef idx="minor">
          <a:schemeClr val="tx1"/>
        </a:fontRef>
      </a:style>
    </a:lnDef>
    <a:txDef>
      <a:spPr>
        <a:ln>
          <a:noFill/>
        </a:ln>
      </a:spPr>
      <a:bodyPr wrap="square" rtlCol="0">
        <a:noAutofit/>
      </a:bodyPr>
      <a:lstStyle>
        <a:defPPr marL="285750" indent="-285750">
          <a:buClr>
            <a:srgbClr val="282391"/>
          </a:buClr>
          <a:buFont typeface="Webdings" pitchFamily="18" charset="2"/>
          <a:buChar char=""/>
          <a:defRPr sz="1800" dirty="0" err="1" smtClean="0">
            <a:latin typeface="+mn-lt"/>
          </a:defRPr>
        </a:defPPr>
      </a:lstStyle>
    </a:txDef>
  </a:objectDefaults>
  <a:extraClrSchemeLst>
    <a:extraClrScheme>
      <a:clrScheme name="MM-Layout-Folienmaster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M-Layout-Folienmaster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M-Layout-Folienmaster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M-Layout-Folienmaster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M-Layout-Folienmaster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M-Layout-Folienmaster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M-Layout-Folienmaster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Infos xmlns="4d46562b-bd92-4910-8a23-aefc023363d7"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A000C7B4714A194A90C5EB0415A08402" ma:contentTypeVersion="1" ma:contentTypeDescription="Ein neues Dokument erstellen." ma:contentTypeScope="" ma:versionID="d614fc0b23afc121bea7616d2a905a41">
  <xsd:schema xmlns:xsd="http://www.w3.org/2001/XMLSchema" xmlns:xs="http://www.w3.org/2001/XMLSchema" xmlns:p="http://schemas.microsoft.com/office/2006/metadata/properties" xmlns:ns2="4d46562b-bd92-4910-8a23-aefc023363d7" targetNamespace="http://schemas.microsoft.com/office/2006/metadata/properties" ma:root="true" ma:fieldsID="19d10b2601450c27bfcbba454d9bf91c" ns2:_="">
    <xsd:import namespace="4d46562b-bd92-4910-8a23-aefc023363d7"/>
    <xsd:element name="properties">
      <xsd:complexType>
        <xsd:sequence>
          <xsd:element name="documentManagement">
            <xsd:complexType>
              <xsd:all>
                <xsd:element ref="ns2:Info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d46562b-bd92-4910-8a23-aefc023363d7" elementFormDefault="qualified">
    <xsd:import namespace="http://schemas.microsoft.com/office/2006/documentManagement/types"/>
    <xsd:import namespace="http://schemas.microsoft.com/office/infopath/2007/PartnerControls"/>
    <xsd:element name="Infos" ma:index="8" nillable="true" ma:displayName="Infos" ma:internalName="Infos">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LongProperties xmlns="http://schemas.microsoft.com/office/2006/metadata/longProperties"/>
</file>

<file path=customXml/itemProps1.xml><?xml version="1.0" encoding="utf-8"?>
<ds:datastoreItem xmlns:ds="http://schemas.openxmlformats.org/officeDocument/2006/customXml" ds:itemID="{AC4F315F-B3E8-47F0-BBA6-AF4A95C8F84B}">
  <ds:schemaRefs>
    <ds:schemaRef ds:uri="http://schemas.microsoft.com/sharepoint/v3/contenttype/forms"/>
  </ds:schemaRefs>
</ds:datastoreItem>
</file>

<file path=customXml/itemProps2.xml><?xml version="1.0" encoding="utf-8"?>
<ds:datastoreItem xmlns:ds="http://schemas.openxmlformats.org/officeDocument/2006/customXml" ds:itemID="{85F3451A-6236-46BC-A838-A05E3CF73F7C}">
  <ds:schemaRefs>
    <ds:schemaRef ds:uri="http://schemas.microsoft.com/office/2006/metadata/properties"/>
    <ds:schemaRef ds:uri="http://purl.org/dc/dcmitype/"/>
    <ds:schemaRef ds:uri="http://purl.org/dc/terms/"/>
    <ds:schemaRef ds:uri="4d46562b-bd92-4910-8a23-aefc023363d7"/>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4087FA4C-523E-4930-BD4C-F2A22383E5A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d46562b-bd92-4910-8a23-aefc023363d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94220DA5-2F85-44C9-A22C-D440DB8F953B}">
  <ds:schemaRefs>
    <ds:schemaRef ds:uri="http://schemas.microsoft.com/office/2006/metadata/longProperties"/>
  </ds:schemaRefs>
</ds:datastoreItem>
</file>

<file path=docProps/app.xml><?xml version="1.0" encoding="utf-8"?>
<Properties xmlns="http://schemas.openxmlformats.org/officeDocument/2006/extended-properties" xmlns:vt="http://schemas.openxmlformats.org/officeDocument/2006/docPropsVTypes">
  <Template>MM_Master_20111031</Template>
  <TotalTime>5173</TotalTime>
  <Words>5809</Words>
  <Application>Microsoft Office PowerPoint</Application>
  <PresentationFormat>On-screen Show (4:3)</PresentationFormat>
  <Paragraphs>1459</Paragraphs>
  <Slides>103</Slides>
  <Notes>82</Notes>
  <HiddenSlides>1</HiddenSlides>
  <MMClips>0</MMClips>
  <ScaleCrop>false</ScaleCrop>
  <HeadingPairs>
    <vt:vector size="4" baseType="variant">
      <vt:variant>
        <vt:lpstr>Theme</vt:lpstr>
      </vt:variant>
      <vt:variant>
        <vt:i4>3</vt:i4>
      </vt:variant>
      <vt:variant>
        <vt:lpstr>Slide Titles</vt:lpstr>
      </vt:variant>
      <vt:variant>
        <vt:i4>103</vt:i4>
      </vt:variant>
    </vt:vector>
  </HeadingPairs>
  <TitlesOfParts>
    <vt:vector size="106" baseType="lpstr">
      <vt:lpstr>MM_Master_20111031</vt:lpstr>
      <vt:lpstr>Titel_Schlussfolie_280807</vt:lpstr>
      <vt:lpstr>Content Slide 20110331</vt:lpstr>
      <vt:lpstr>M&amp;M Software</vt:lpstr>
      <vt:lpstr>Agenda</vt:lpstr>
      <vt:lpstr>Agenda</vt:lpstr>
      <vt:lpstr>FBK2 硬件架构-图片</vt:lpstr>
      <vt:lpstr>FBK2 硬件架构-结构</vt:lpstr>
      <vt:lpstr>FBK2 硬件架构-总线接口</vt:lpstr>
      <vt:lpstr>FBK2 硬件架构-总线接口</vt:lpstr>
      <vt:lpstr>FBK2 硬件架构-技术参数(1)</vt:lpstr>
      <vt:lpstr>FBK2 硬件架构-技术参数(2)</vt:lpstr>
      <vt:lpstr>Agenda</vt:lpstr>
      <vt:lpstr>开发环境和工具 </vt:lpstr>
      <vt:lpstr>开发环境和工具 –Flash Development Toolkit(FDT)</vt:lpstr>
      <vt:lpstr>开发环境和工具 –High performance Embeded  Workbench (HEW)</vt:lpstr>
      <vt:lpstr>开发环境和工具 –NI Configurator</vt:lpstr>
      <vt:lpstr>开发环境和工具 </vt:lpstr>
      <vt:lpstr>开发环境和工具—DD Tokenizer </vt:lpstr>
      <vt:lpstr>开发环境和工具 –DigiView(1)</vt:lpstr>
      <vt:lpstr>开发环境和工具 –DigiView(2)</vt:lpstr>
      <vt:lpstr>Agenda</vt:lpstr>
      <vt:lpstr>FBK-2软件架构</vt:lpstr>
      <vt:lpstr>FBK-2软件架构</vt:lpstr>
      <vt:lpstr>FBK-2软件架构</vt:lpstr>
      <vt:lpstr>FBK-2软件架构</vt:lpstr>
      <vt:lpstr>FBK-2软件架构—应用</vt:lpstr>
      <vt:lpstr>FBK-2软件架构—应用</vt:lpstr>
      <vt:lpstr>FBK-2软件架构—应用</vt:lpstr>
      <vt:lpstr>FBK-2软件架构—应用</vt:lpstr>
      <vt:lpstr>FBK-2软件架构—应用</vt:lpstr>
      <vt:lpstr>FBK-2软件架构—应用</vt:lpstr>
      <vt:lpstr>FBK-2软件架构—应用</vt:lpstr>
      <vt:lpstr>FBK-2软件架构—应用</vt:lpstr>
      <vt:lpstr>FBK-2软件架构—应用</vt:lpstr>
      <vt:lpstr>FBK-2软件架构—应用</vt:lpstr>
      <vt:lpstr>FBK-2软件架构—应用</vt:lpstr>
      <vt:lpstr>FBK-2软件架构—应用</vt:lpstr>
      <vt:lpstr>FBK-2软件架构—MAK</vt:lpstr>
      <vt:lpstr>FBK-2软件架构—MAK</vt:lpstr>
      <vt:lpstr>FBK-2软件架构—MAK</vt:lpstr>
      <vt:lpstr>FBK-2软件架构—SYS</vt:lpstr>
      <vt:lpstr>FBK-2软件架构—CFG</vt:lpstr>
      <vt:lpstr>FBK-2软件架构—INC</vt:lpstr>
      <vt:lpstr>Agenda</vt:lpstr>
      <vt:lpstr>FBK-2 HART Master</vt:lpstr>
      <vt:lpstr>FBK-2 HART Master-Communication</vt:lpstr>
      <vt:lpstr>FBK-2 HART Master-Communication</vt:lpstr>
      <vt:lpstr>FBK-2 HART Master-配置</vt:lpstr>
      <vt:lpstr>Agenda</vt:lpstr>
      <vt:lpstr>GenVFD—Guideline to Script File—参数定义</vt:lpstr>
      <vt:lpstr>GenVFD—Guideline to Script File—参数定义</vt:lpstr>
      <vt:lpstr>GenVFD—Guideline to Script File-Block定义</vt:lpstr>
      <vt:lpstr>GenVFD—Guideline to Script File—Block 定义</vt:lpstr>
      <vt:lpstr>GenVFD—Guideline to Script File—Block 定义</vt:lpstr>
      <vt:lpstr>GenVFD—Guideline to Script File—View Object</vt:lpstr>
      <vt:lpstr>GenVFD—Guideline to Script File—View Object</vt:lpstr>
      <vt:lpstr>Agenda</vt:lpstr>
      <vt:lpstr>Device Description—Guideline to Basic DD</vt:lpstr>
      <vt:lpstr>Device Description—Guideline to Basic DD--.ddl</vt:lpstr>
      <vt:lpstr>Device Description—Guideline to Basic DD--.ddl</vt:lpstr>
      <vt:lpstr>Device Description—Guideline to Basic DD--.ddl</vt:lpstr>
      <vt:lpstr>Device Description—Guideline to Basic DD--.ddl</vt:lpstr>
      <vt:lpstr>Device Description—Guideline to Basic DD--.ddl</vt:lpstr>
      <vt:lpstr>Device Description—Guideline to Basic DD--.ddl</vt:lpstr>
      <vt:lpstr>Device Description—Guideline to Basic DD--.ddl</vt:lpstr>
      <vt:lpstr>Device Description—Guideline to Basic DD--.ddl</vt:lpstr>
      <vt:lpstr>Device Description—Guideline to Basic DD--.ddl</vt:lpstr>
      <vt:lpstr>Device Description—Guideline to Basic DD--.ddl</vt:lpstr>
      <vt:lpstr>Device Description—Guideline to Basic DD--.ddl</vt:lpstr>
      <vt:lpstr>Device Description—Guideline to Basic DD--.ddl</vt:lpstr>
      <vt:lpstr>Device Description—Guideline to Basic DD--.ddl</vt:lpstr>
      <vt:lpstr>Device Description—Guideline to Basic DD--.ddl</vt:lpstr>
      <vt:lpstr>Device Description—Guideline to Basic DD--.ddl</vt:lpstr>
      <vt:lpstr>Device Description—Guideline to Basic DD--.ddl</vt:lpstr>
      <vt:lpstr>Device Description—Guideline to Basic DD--.ddl</vt:lpstr>
      <vt:lpstr>Agenda</vt:lpstr>
      <vt:lpstr>Device Application—Guideline to Transducer Block</vt:lpstr>
      <vt:lpstr>Device Application—Guideline to Transducer Block</vt:lpstr>
      <vt:lpstr>Device Application—Guideline to Transducer Block</vt:lpstr>
      <vt:lpstr>Device Application—Guideline to Transducer Block</vt:lpstr>
      <vt:lpstr>Agenda</vt:lpstr>
      <vt:lpstr>Device Application—Guideline to Resource Block</vt:lpstr>
      <vt:lpstr>Device Application—Guideline to Transducer Block</vt:lpstr>
      <vt:lpstr>Device Application—Guideline to Transducer Block</vt:lpstr>
      <vt:lpstr>Agenda</vt:lpstr>
      <vt:lpstr>Device Application—Guideline to Field Diagnostics</vt:lpstr>
      <vt:lpstr>Device Application—Guideline to Field Diagnostics</vt:lpstr>
      <vt:lpstr>Device Application—Guideline to Field Diagnostics</vt:lpstr>
      <vt:lpstr>Device Application—Guideline to Field Diagnostics</vt:lpstr>
      <vt:lpstr>Device Application—Guideline to Field Diagnostics</vt:lpstr>
      <vt:lpstr>Agenda</vt:lpstr>
      <vt:lpstr>Device Application—Error Handling</vt:lpstr>
      <vt:lpstr>Device Application—Error Handling</vt:lpstr>
      <vt:lpstr>Agenda</vt:lpstr>
      <vt:lpstr>Device Application—Alarms</vt:lpstr>
      <vt:lpstr>Device Application—Alarms</vt:lpstr>
      <vt:lpstr>Device Application—Alarms</vt:lpstr>
      <vt:lpstr>Device Application—Alarms</vt:lpstr>
      <vt:lpstr>Agenda</vt:lpstr>
      <vt:lpstr>Device Application—Testing Proposals</vt:lpstr>
      <vt:lpstr>Device Application—Testing Proposals</vt:lpstr>
      <vt:lpstr>Device Application—Testing Proposals</vt:lpstr>
      <vt:lpstr>PowerPoint Presentation</vt:lpstr>
      <vt:lpstr>PowerPoint Presentation</vt:lpstr>
      <vt:lpstr>M&amp;M Farbschema / Farbgewichtung</vt:lpstr>
    </vt:vector>
  </TitlesOfParts>
  <Company>M&amp;M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Xiuwen Liang</dc:creator>
  <cp:lastModifiedBy>Xiuwen Liang</cp:lastModifiedBy>
  <cp:revision>1015</cp:revision>
  <dcterms:created xsi:type="dcterms:W3CDTF">2012-06-05T01:38:10Z</dcterms:created>
  <dcterms:modified xsi:type="dcterms:W3CDTF">2012-06-27T00:27:53Z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Dokument</vt:lpwstr>
  </property>
  <property fmtid="{D5CDD505-2E9C-101B-9397-08002B2CF9AE}" pid="3" name="ContentTypeId">
    <vt:lpwstr>0x010100A000C7B4714A194A90C5EB0415A08402</vt:lpwstr>
  </property>
</Properties>
</file>