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326" r:id="rId3"/>
    <p:sldId id="260" r:id="rId4"/>
    <p:sldId id="272" r:id="rId5"/>
    <p:sldId id="313" r:id="rId6"/>
    <p:sldId id="315" r:id="rId7"/>
    <p:sldId id="323" r:id="rId8"/>
    <p:sldId id="314" r:id="rId9"/>
    <p:sldId id="312" r:id="rId10"/>
    <p:sldId id="319" r:id="rId11"/>
    <p:sldId id="320" r:id="rId12"/>
    <p:sldId id="274" r:id="rId13"/>
    <p:sldId id="275" r:id="rId14"/>
    <p:sldId id="321" r:id="rId15"/>
    <p:sldId id="327" r:id="rId16"/>
    <p:sldId id="329" r:id="rId17"/>
    <p:sldId id="325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3008D-A565-4AE5-8BAA-42AF30321C22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C5D44048-A6F3-441C-BDBA-F88143CDB7A0}">
      <dgm:prSet phldrT="[Text]" custT="1"/>
      <dgm:spPr/>
      <dgm:t>
        <a:bodyPr/>
        <a:lstStyle/>
        <a:p>
          <a:pPr algn="ctr"/>
          <a:r>
            <a:rPr lang="en-US" sz="1200" dirty="0"/>
            <a:t>Start</a:t>
          </a:r>
          <a:endParaRPr lang="en-US" sz="1400" dirty="0"/>
        </a:p>
      </dgm:t>
    </dgm:pt>
    <dgm:pt modelId="{3ED79A42-FCDE-4A11-A671-345148FC8684}" type="parTrans" cxnId="{0151F9E4-136F-4B94-BA21-649B5A5B0442}">
      <dgm:prSet/>
      <dgm:spPr/>
      <dgm:t>
        <a:bodyPr/>
        <a:lstStyle/>
        <a:p>
          <a:pPr algn="ctr"/>
          <a:endParaRPr lang="en-US"/>
        </a:p>
      </dgm:t>
    </dgm:pt>
    <dgm:pt modelId="{EBB6BE34-8C37-4417-B815-4683D30B3107}" type="sibTrans" cxnId="{0151F9E4-136F-4B94-BA21-649B5A5B0442}">
      <dgm:prSet/>
      <dgm:spPr/>
      <dgm:t>
        <a:bodyPr/>
        <a:lstStyle/>
        <a:p>
          <a:pPr algn="ctr"/>
          <a:endParaRPr lang="en-US"/>
        </a:p>
      </dgm:t>
    </dgm:pt>
    <dgm:pt modelId="{C3E1EECA-5A68-4657-BB2E-CEDE0F9EA20E}">
      <dgm:prSet phldrT="[Text]" custT="1"/>
      <dgm:spPr/>
      <dgm:t>
        <a:bodyPr/>
        <a:lstStyle/>
        <a:p>
          <a:pPr algn="ctr"/>
          <a:r>
            <a:rPr lang="en-US" sz="1200" dirty="0"/>
            <a:t>Breast Cancer Dataset</a:t>
          </a:r>
        </a:p>
      </dgm:t>
    </dgm:pt>
    <dgm:pt modelId="{7763FD97-D7A4-48F3-8BE8-EDD4C9529F4F}" type="parTrans" cxnId="{5992508C-8494-4AFB-981E-F2DBB53D55E5}">
      <dgm:prSet/>
      <dgm:spPr/>
      <dgm:t>
        <a:bodyPr/>
        <a:lstStyle/>
        <a:p>
          <a:pPr algn="ctr"/>
          <a:endParaRPr lang="en-US"/>
        </a:p>
      </dgm:t>
    </dgm:pt>
    <dgm:pt modelId="{20D425A9-EA28-4D79-9444-925B79A6D91E}" type="sibTrans" cxnId="{5992508C-8494-4AFB-981E-F2DBB53D55E5}">
      <dgm:prSet/>
      <dgm:spPr/>
      <dgm:t>
        <a:bodyPr/>
        <a:lstStyle/>
        <a:p>
          <a:pPr algn="ctr"/>
          <a:endParaRPr lang="en-US"/>
        </a:p>
      </dgm:t>
    </dgm:pt>
    <dgm:pt modelId="{306F69F1-6A0A-4FD1-9DA4-07B85DA6129F}">
      <dgm:prSet phldrT="[Text]" custT="1"/>
      <dgm:spPr/>
      <dgm:t>
        <a:bodyPr/>
        <a:lstStyle/>
        <a:p>
          <a:pPr algn="ctr"/>
          <a:r>
            <a:rPr lang="en-US" sz="1200" dirty="0"/>
            <a:t>Choosing Different Models</a:t>
          </a:r>
        </a:p>
      </dgm:t>
    </dgm:pt>
    <dgm:pt modelId="{949B7C7F-F021-4E53-9C6E-F7CD6F8E435B}" type="parTrans" cxnId="{E6B50A99-A017-4640-B0D6-FB370C29EF6A}">
      <dgm:prSet/>
      <dgm:spPr/>
      <dgm:t>
        <a:bodyPr/>
        <a:lstStyle/>
        <a:p>
          <a:pPr algn="ctr"/>
          <a:endParaRPr lang="en-US"/>
        </a:p>
      </dgm:t>
    </dgm:pt>
    <dgm:pt modelId="{6A83F9A9-C8A8-4980-8B79-9075559187DB}" type="sibTrans" cxnId="{E6B50A99-A017-4640-B0D6-FB370C29EF6A}">
      <dgm:prSet/>
      <dgm:spPr/>
      <dgm:t>
        <a:bodyPr/>
        <a:lstStyle/>
        <a:p>
          <a:pPr algn="ctr"/>
          <a:endParaRPr lang="en-US"/>
        </a:p>
      </dgm:t>
    </dgm:pt>
    <dgm:pt modelId="{C63A5FAA-41E2-405B-958D-EF4032F4AAAF}">
      <dgm:prSet custT="1"/>
      <dgm:spPr/>
      <dgm:t>
        <a:bodyPr/>
        <a:lstStyle/>
        <a:p>
          <a:pPr algn="ctr"/>
          <a:r>
            <a:rPr lang="en-US" sz="1200" dirty="0"/>
            <a:t>Selecting Hyperparameters for these Models</a:t>
          </a:r>
        </a:p>
      </dgm:t>
    </dgm:pt>
    <dgm:pt modelId="{B2ABFF48-0559-4A2B-A3B9-EF42B39D6307}" type="parTrans" cxnId="{860CC387-2A81-4213-A109-DEB9B4C5569D}">
      <dgm:prSet/>
      <dgm:spPr/>
      <dgm:t>
        <a:bodyPr/>
        <a:lstStyle/>
        <a:p>
          <a:pPr algn="ctr"/>
          <a:endParaRPr lang="en-US"/>
        </a:p>
      </dgm:t>
    </dgm:pt>
    <dgm:pt modelId="{5F96A0F6-2560-421A-8CEA-6DFF8E8A0E1E}" type="sibTrans" cxnId="{860CC387-2A81-4213-A109-DEB9B4C5569D}">
      <dgm:prSet/>
      <dgm:spPr/>
      <dgm:t>
        <a:bodyPr/>
        <a:lstStyle/>
        <a:p>
          <a:pPr algn="ctr"/>
          <a:endParaRPr lang="en-US"/>
        </a:p>
      </dgm:t>
    </dgm:pt>
    <dgm:pt modelId="{572D8287-28C5-4E54-8885-EE4A554A5CD2}">
      <dgm:prSet custT="1"/>
      <dgm:spPr/>
      <dgm:t>
        <a:bodyPr/>
        <a:lstStyle/>
        <a:p>
          <a:pPr algn="ctr"/>
          <a:r>
            <a:rPr lang="en-US" sz="1200" dirty="0"/>
            <a:t>Training</a:t>
          </a:r>
        </a:p>
      </dgm:t>
    </dgm:pt>
    <dgm:pt modelId="{25537AAD-590D-4CBA-8B4B-196BC022EB63}" type="parTrans" cxnId="{885D6C3C-0CCD-429A-9055-1AF23DF039D6}">
      <dgm:prSet/>
      <dgm:spPr/>
      <dgm:t>
        <a:bodyPr/>
        <a:lstStyle/>
        <a:p>
          <a:pPr algn="ctr"/>
          <a:endParaRPr lang="en-US"/>
        </a:p>
      </dgm:t>
    </dgm:pt>
    <dgm:pt modelId="{5D599D86-FFCF-4416-9AAF-98D47B76E261}" type="sibTrans" cxnId="{885D6C3C-0CCD-429A-9055-1AF23DF039D6}">
      <dgm:prSet/>
      <dgm:spPr/>
      <dgm:t>
        <a:bodyPr/>
        <a:lstStyle/>
        <a:p>
          <a:pPr algn="ctr"/>
          <a:endParaRPr lang="en-US"/>
        </a:p>
      </dgm:t>
    </dgm:pt>
    <dgm:pt modelId="{52A3BB95-FA21-4585-A856-64C53E48321D}">
      <dgm:prSet custT="1"/>
      <dgm:spPr/>
      <dgm:t>
        <a:bodyPr/>
        <a:lstStyle/>
        <a:p>
          <a:pPr algn="ctr"/>
          <a:r>
            <a:rPr lang="en-US" sz="1200" dirty="0"/>
            <a:t>Evaluating these Models</a:t>
          </a:r>
        </a:p>
      </dgm:t>
    </dgm:pt>
    <dgm:pt modelId="{D7D4C71D-3049-4063-9FAF-55D4E3E24FF3}" type="parTrans" cxnId="{6F57DCCB-BC6F-4A35-868D-31858A6877EB}">
      <dgm:prSet/>
      <dgm:spPr/>
      <dgm:t>
        <a:bodyPr/>
        <a:lstStyle/>
        <a:p>
          <a:pPr algn="ctr"/>
          <a:endParaRPr lang="en-US"/>
        </a:p>
      </dgm:t>
    </dgm:pt>
    <dgm:pt modelId="{3FEB5753-3A09-4788-BF9B-F6AD754047A9}" type="sibTrans" cxnId="{6F57DCCB-BC6F-4A35-868D-31858A6877EB}">
      <dgm:prSet/>
      <dgm:spPr/>
      <dgm:t>
        <a:bodyPr/>
        <a:lstStyle/>
        <a:p>
          <a:pPr algn="ctr"/>
          <a:endParaRPr lang="en-US"/>
        </a:p>
      </dgm:t>
    </dgm:pt>
    <dgm:pt modelId="{BF5EE9EC-A0C9-44EA-AB0A-B059C0510267}">
      <dgm:prSet custT="1"/>
      <dgm:spPr/>
      <dgm:t>
        <a:bodyPr/>
        <a:lstStyle/>
        <a:p>
          <a:pPr algn="ctr"/>
          <a:r>
            <a:rPr lang="en-US" sz="1200" dirty="0"/>
            <a:t>Result Analysis</a:t>
          </a:r>
        </a:p>
      </dgm:t>
    </dgm:pt>
    <dgm:pt modelId="{903D19A2-8E70-42B0-8B17-AC5404295A97}" type="parTrans" cxnId="{2E2DAB87-E63F-4985-8037-B4FF91962980}">
      <dgm:prSet/>
      <dgm:spPr/>
      <dgm:t>
        <a:bodyPr/>
        <a:lstStyle/>
        <a:p>
          <a:pPr algn="ctr"/>
          <a:endParaRPr lang="en-US"/>
        </a:p>
      </dgm:t>
    </dgm:pt>
    <dgm:pt modelId="{EBA27BCD-3E2B-439F-842E-EE45095B8E0F}" type="sibTrans" cxnId="{2E2DAB87-E63F-4985-8037-B4FF91962980}">
      <dgm:prSet/>
      <dgm:spPr/>
      <dgm:t>
        <a:bodyPr/>
        <a:lstStyle/>
        <a:p>
          <a:pPr algn="ctr"/>
          <a:endParaRPr lang="en-US"/>
        </a:p>
      </dgm:t>
    </dgm:pt>
    <dgm:pt modelId="{4B68478E-F7C7-4E0E-8D65-B852BEDB8776}">
      <dgm:prSet custT="1"/>
      <dgm:spPr/>
      <dgm:t>
        <a:bodyPr/>
        <a:lstStyle/>
        <a:p>
          <a:pPr algn="ctr"/>
          <a:r>
            <a:rPr lang="en-US" sz="1200" dirty="0"/>
            <a:t>Prediction of the stage  of Breast Cancer using best Model</a:t>
          </a:r>
        </a:p>
      </dgm:t>
    </dgm:pt>
    <dgm:pt modelId="{3B9F4F51-F70A-427F-9C6E-2F285FFE1962}" type="parTrans" cxnId="{04E26610-3D6C-440C-A3BD-89DA9DE10393}">
      <dgm:prSet/>
      <dgm:spPr/>
      <dgm:t>
        <a:bodyPr/>
        <a:lstStyle/>
        <a:p>
          <a:pPr algn="ctr"/>
          <a:endParaRPr lang="en-US"/>
        </a:p>
      </dgm:t>
    </dgm:pt>
    <dgm:pt modelId="{12567ED7-B744-4E61-A59E-CA983502BF5A}" type="sibTrans" cxnId="{04E26610-3D6C-440C-A3BD-89DA9DE10393}">
      <dgm:prSet/>
      <dgm:spPr/>
      <dgm:t>
        <a:bodyPr/>
        <a:lstStyle/>
        <a:p>
          <a:pPr algn="ctr"/>
          <a:endParaRPr lang="en-US"/>
        </a:p>
      </dgm:t>
    </dgm:pt>
    <dgm:pt modelId="{64001BD3-4ED4-4406-8F47-7D7EAE26E195}">
      <dgm:prSet custT="1"/>
      <dgm:spPr/>
      <dgm:t>
        <a:bodyPr/>
        <a:lstStyle/>
        <a:p>
          <a:pPr algn="ctr"/>
          <a:r>
            <a:rPr lang="en-US" sz="1200" dirty="0"/>
            <a:t>Finding Optimal Features</a:t>
          </a:r>
        </a:p>
      </dgm:t>
    </dgm:pt>
    <dgm:pt modelId="{95DEC14B-765D-4398-9932-7355A90D1F5C}" type="parTrans" cxnId="{8128954B-91B0-402A-BEEA-CBFF0DD623E7}">
      <dgm:prSet/>
      <dgm:spPr/>
      <dgm:t>
        <a:bodyPr/>
        <a:lstStyle/>
        <a:p>
          <a:pPr algn="ctr"/>
          <a:endParaRPr lang="en-US"/>
        </a:p>
      </dgm:t>
    </dgm:pt>
    <dgm:pt modelId="{704C743B-40C7-44E2-AA41-754535CEEAA4}" type="sibTrans" cxnId="{8128954B-91B0-402A-BEEA-CBFF0DD623E7}">
      <dgm:prSet/>
      <dgm:spPr/>
      <dgm:t>
        <a:bodyPr/>
        <a:lstStyle/>
        <a:p>
          <a:pPr algn="ctr"/>
          <a:endParaRPr lang="en-US"/>
        </a:p>
      </dgm:t>
    </dgm:pt>
    <dgm:pt modelId="{B6101C6D-1714-4DA0-BE88-E71816D8A894}">
      <dgm:prSet custT="1"/>
      <dgm:spPr/>
      <dgm:t>
        <a:bodyPr/>
        <a:lstStyle/>
        <a:p>
          <a:pPr algn="ctr"/>
          <a:r>
            <a:rPr lang="en-US" sz="1200" dirty="0"/>
            <a:t>End</a:t>
          </a:r>
        </a:p>
      </dgm:t>
    </dgm:pt>
    <dgm:pt modelId="{DE62B987-6D05-452F-8F20-95AE2C940081}" type="parTrans" cxnId="{0FA08D6F-3D6E-44BE-94F1-164217FD6DF1}">
      <dgm:prSet/>
      <dgm:spPr/>
      <dgm:t>
        <a:bodyPr/>
        <a:lstStyle/>
        <a:p>
          <a:pPr algn="ctr"/>
          <a:endParaRPr lang="en-US"/>
        </a:p>
      </dgm:t>
    </dgm:pt>
    <dgm:pt modelId="{F038C173-3BC1-4E61-976D-F1B00DC00B6F}" type="sibTrans" cxnId="{0FA08D6F-3D6E-44BE-94F1-164217FD6DF1}">
      <dgm:prSet/>
      <dgm:spPr/>
      <dgm:t>
        <a:bodyPr/>
        <a:lstStyle/>
        <a:p>
          <a:pPr algn="ctr"/>
          <a:endParaRPr lang="en-US"/>
        </a:p>
      </dgm:t>
    </dgm:pt>
    <dgm:pt modelId="{20F0FD20-5FBD-442A-8255-95BCD8AECF9D}" type="pres">
      <dgm:prSet presAssocID="{FBD3008D-A565-4AE5-8BAA-42AF30321C22}" presName="linearFlow" presStyleCnt="0">
        <dgm:presLayoutVars>
          <dgm:resizeHandles val="exact"/>
        </dgm:presLayoutVars>
      </dgm:prSet>
      <dgm:spPr/>
    </dgm:pt>
    <dgm:pt modelId="{CE7E3B2D-1D08-4BB9-99D8-B0A9711B3039}" type="pres">
      <dgm:prSet presAssocID="{C5D44048-A6F3-441C-BDBA-F88143CDB7A0}" presName="node" presStyleLbl="node1" presStyleIdx="0" presStyleCnt="10" custScaleX="156293" custScaleY="100001">
        <dgm:presLayoutVars>
          <dgm:bulletEnabled val="1"/>
        </dgm:presLayoutVars>
      </dgm:prSet>
      <dgm:spPr/>
    </dgm:pt>
    <dgm:pt modelId="{9530ACC0-2419-45BE-8A32-760DDB9237C7}" type="pres">
      <dgm:prSet presAssocID="{EBB6BE34-8C37-4417-B815-4683D30B3107}" presName="sibTrans" presStyleLbl="sibTrans2D1" presStyleIdx="0" presStyleCnt="9"/>
      <dgm:spPr/>
    </dgm:pt>
    <dgm:pt modelId="{AB1EA7BA-4F53-4C82-A02B-AB0DD13A7842}" type="pres">
      <dgm:prSet presAssocID="{EBB6BE34-8C37-4417-B815-4683D30B3107}" presName="connectorText" presStyleLbl="sibTrans2D1" presStyleIdx="0" presStyleCnt="9"/>
      <dgm:spPr/>
    </dgm:pt>
    <dgm:pt modelId="{AA09678A-BCED-4CCA-9AD1-6E29DEF46BE2}" type="pres">
      <dgm:prSet presAssocID="{C3E1EECA-5A68-4657-BB2E-CEDE0F9EA20E}" presName="node" presStyleLbl="node1" presStyleIdx="1" presStyleCnt="10" custScaleX="154422">
        <dgm:presLayoutVars>
          <dgm:bulletEnabled val="1"/>
        </dgm:presLayoutVars>
      </dgm:prSet>
      <dgm:spPr/>
    </dgm:pt>
    <dgm:pt modelId="{ACA0B9E0-D03A-4902-98B1-A72F07DC52C4}" type="pres">
      <dgm:prSet presAssocID="{20D425A9-EA28-4D79-9444-925B79A6D91E}" presName="sibTrans" presStyleLbl="sibTrans2D1" presStyleIdx="1" presStyleCnt="9"/>
      <dgm:spPr/>
    </dgm:pt>
    <dgm:pt modelId="{9183D24D-39B7-42F0-8E5C-92783A91A134}" type="pres">
      <dgm:prSet presAssocID="{20D425A9-EA28-4D79-9444-925B79A6D91E}" presName="connectorText" presStyleLbl="sibTrans2D1" presStyleIdx="1" presStyleCnt="9"/>
      <dgm:spPr/>
    </dgm:pt>
    <dgm:pt modelId="{C5E01D30-6D1C-4520-8E0F-BCF6AFB5D1A8}" type="pres">
      <dgm:prSet presAssocID="{306F69F1-6A0A-4FD1-9DA4-07B85DA6129F}" presName="node" presStyleLbl="node1" presStyleIdx="2" presStyleCnt="10" custScaleX="156223" custLinFactNeighborY="-14737">
        <dgm:presLayoutVars>
          <dgm:bulletEnabled val="1"/>
        </dgm:presLayoutVars>
      </dgm:prSet>
      <dgm:spPr/>
    </dgm:pt>
    <dgm:pt modelId="{F6A725CA-B8DE-433E-AF0E-E975D1AEA9A1}" type="pres">
      <dgm:prSet presAssocID="{6A83F9A9-C8A8-4980-8B79-9075559187DB}" presName="sibTrans" presStyleLbl="sibTrans2D1" presStyleIdx="2" presStyleCnt="9"/>
      <dgm:spPr/>
    </dgm:pt>
    <dgm:pt modelId="{256D2456-8BBB-4DC7-91E1-39615DF29246}" type="pres">
      <dgm:prSet presAssocID="{6A83F9A9-C8A8-4980-8B79-9075559187DB}" presName="connectorText" presStyleLbl="sibTrans2D1" presStyleIdx="2" presStyleCnt="9"/>
      <dgm:spPr/>
    </dgm:pt>
    <dgm:pt modelId="{F2D0CE03-92D4-4A24-B3A7-FAD859EBD448}" type="pres">
      <dgm:prSet presAssocID="{64001BD3-4ED4-4406-8F47-7D7EAE26E195}" presName="node" presStyleLbl="node1" presStyleIdx="3" presStyleCnt="10" custScaleX="156223">
        <dgm:presLayoutVars>
          <dgm:bulletEnabled val="1"/>
        </dgm:presLayoutVars>
      </dgm:prSet>
      <dgm:spPr/>
    </dgm:pt>
    <dgm:pt modelId="{187371B1-5035-454C-AC67-AEBEBA0B646C}" type="pres">
      <dgm:prSet presAssocID="{704C743B-40C7-44E2-AA41-754535CEEAA4}" presName="sibTrans" presStyleLbl="sibTrans2D1" presStyleIdx="3" presStyleCnt="9"/>
      <dgm:spPr/>
    </dgm:pt>
    <dgm:pt modelId="{C4019A97-09A2-4B96-9B48-3C8A405A39F8}" type="pres">
      <dgm:prSet presAssocID="{704C743B-40C7-44E2-AA41-754535CEEAA4}" presName="connectorText" presStyleLbl="sibTrans2D1" presStyleIdx="3" presStyleCnt="9"/>
      <dgm:spPr/>
    </dgm:pt>
    <dgm:pt modelId="{AE8193F0-1076-4D6C-8AB9-D1112551A612}" type="pres">
      <dgm:prSet presAssocID="{C63A5FAA-41E2-405B-958D-EF4032F4AAAF}" presName="node" presStyleLbl="node1" presStyleIdx="4" presStyleCnt="10" custScaleX="156223">
        <dgm:presLayoutVars>
          <dgm:bulletEnabled val="1"/>
        </dgm:presLayoutVars>
      </dgm:prSet>
      <dgm:spPr/>
    </dgm:pt>
    <dgm:pt modelId="{47EC3FF5-C372-4873-B867-F1DE7C30A867}" type="pres">
      <dgm:prSet presAssocID="{5F96A0F6-2560-421A-8CEA-6DFF8E8A0E1E}" presName="sibTrans" presStyleLbl="sibTrans2D1" presStyleIdx="4" presStyleCnt="9"/>
      <dgm:spPr/>
    </dgm:pt>
    <dgm:pt modelId="{374FC557-FBD9-43FF-84E1-E610F77BA75A}" type="pres">
      <dgm:prSet presAssocID="{5F96A0F6-2560-421A-8CEA-6DFF8E8A0E1E}" presName="connectorText" presStyleLbl="sibTrans2D1" presStyleIdx="4" presStyleCnt="9"/>
      <dgm:spPr/>
    </dgm:pt>
    <dgm:pt modelId="{4FA2F9BD-3B20-45C6-ADC1-D8A2F9B034EE}" type="pres">
      <dgm:prSet presAssocID="{572D8287-28C5-4E54-8885-EE4A554A5CD2}" presName="node" presStyleLbl="node1" presStyleIdx="5" presStyleCnt="10" custScaleX="156223">
        <dgm:presLayoutVars>
          <dgm:bulletEnabled val="1"/>
        </dgm:presLayoutVars>
      </dgm:prSet>
      <dgm:spPr/>
    </dgm:pt>
    <dgm:pt modelId="{98E20D0B-A4F5-4029-A822-1786E7AD22D1}" type="pres">
      <dgm:prSet presAssocID="{5D599D86-FFCF-4416-9AAF-98D47B76E261}" presName="sibTrans" presStyleLbl="sibTrans2D1" presStyleIdx="5" presStyleCnt="9"/>
      <dgm:spPr/>
    </dgm:pt>
    <dgm:pt modelId="{72235AD4-15A4-4061-9CFD-D7D723706DDC}" type="pres">
      <dgm:prSet presAssocID="{5D599D86-FFCF-4416-9AAF-98D47B76E261}" presName="connectorText" presStyleLbl="sibTrans2D1" presStyleIdx="5" presStyleCnt="9"/>
      <dgm:spPr/>
    </dgm:pt>
    <dgm:pt modelId="{70DF364E-B760-4819-8EAF-6194BD9FFC6A}" type="pres">
      <dgm:prSet presAssocID="{52A3BB95-FA21-4585-A856-64C53E48321D}" presName="node" presStyleLbl="node1" presStyleIdx="6" presStyleCnt="10" custScaleX="156223">
        <dgm:presLayoutVars>
          <dgm:bulletEnabled val="1"/>
        </dgm:presLayoutVars>
      </dgm:prSet>
      <dgm:spPr/>
    </dgm:pt>
    <dgm:pt modelId="{9BFD4DDA-68B4-4965-8D8D-5263CBE8F475}" type="pres">
      <dgm:prSet presAssocID="{3FEB5753-3A09-4788-BF9B-F6AD754047A9}" presName="sibTrans" presStyleLbl="sibTrans2D1" presStyleIdx="6" presStyleCnt="9"/>
      <dgm:spPr/>
    </dgm:pt>
    <dgm:pt modelId="{AF4551C4-53D2-43BC-A9CA-6C367780655C}" type="pres">
      <dgm:prSet presAssocID="{3FEB5753-3A09-4788-BF9B-F6AD754047A9}" presName="connectorText" presStyleLbl="sibTrans2D1" presStyleIdx="6" presStyleCnt="9"/>
      <dgm:spPr/>
    </dgm:pt>
    <dgm:pt modelId="{9512E050-28B5-49F1-A603-C9B8D868BEB2}" type="pres">
      <dgm:prSet presAssocID="{BF5EE9EC-A0C9-44EA-AB0A-B059C0510267}" presName="node" presStyleLbl="node1" presStyleIdx="7" presStyleCnt="10" custScaleX="156223">
        <dgm:presLayoutVars>
          <dgm:bulletEnabled val="1"/>
        </dgm:presLayoutVars>
      </dgm:prSet>
      <dgm:spPr/>
    </dgm:pt>
    <dgm:pt modelId="{CD6A6EF9-79D2-402A-A7FA-A7A8F65FD422}" type="pres">
      <dgm:prSet presAssocID="{EBA27BCD-3E2B-439F-842E-EE45095B8E0F}" presName="sibTrans" presStyleLbl="sibTrans2D1" presStyleIdx="7" presStyleCnt="9"/>
      <dgm:spPr/>
    </dgm:pt>
    <dgm:pt modelId="{FBEC57CE-F703-4904-85E9-86AE898472F6}" type="pres">
      <dgm:prSet presAssocID="{EBA27BCD-3E2B-439F-842E-EE45095B8E0F}" presName="connectorText" presStyleLbl="sibTrans2D1" presStyleIdx="7" presStyleCnt="9"/>
      <dgm:spPr/>
    </dgm:pt>
    <dgm:pt modelId="{582A20E9-8C95-4ED7-A667-25872723BA0C}" type="pres">
      <dgm:prSet presAssocID="{4B68478E-F7C7-4E0E-8D65-B852BEDB8776}" presName="node" presStyleLbl="node1" presStyleIdx="8" presStyleCnt="10" custScaleX="156223">
        <dgm:presLayoutVars>
          <dgm:bulletEnabled val="1"/>
        </dgm:presLayoutVars>
      </dgm:prSet>
      <dgm:spPr/>
    </dgm:pt>
    <dgm:pt modelId="{92B87B69-4E66-49F9-93CE-7E529A7869D4}" type="pres">
      <dgm:prSet presAssocID="{12567ED7-B744-4E61-A59E-CA983502BF5A}" presName="sibTrans" presStyleLbl="sibTrans2D1" presStyleIdx="8" presStyleCnt="9"/>
      <dgm:spPr/>
    </dgm:pt>
    <dgm:pt modelId="{48367D08-7CB4-4779-953A-389E5D51F25A}" type="pres">
      <dgm:prSet presAssocID="{12567ED7-B744-4E61-A59E-CA983502BF5A}" presName="connectorText" presStyleLbl="sibTrans2D1" presStyleIdx="8" presStyleCnt="9"/>
      <dgm:spPr/>
    </dgm:pt>
    <dgm:pt modelId="{09CC507D-8CA7-4DE8-AAE3-20146D4CFE42}" type="pres">
      <dgm:prSet presAssocID="{B6101C6D-1714-4DA0-BE88-E71816D8A894}" presName="node" presStyleLbl="node1" presStyleIdx="9" presStyleCnt="10" custScaleX="152271">
        <dgm:presLayoutVars>
          <dgm:bulletEnabled val="1"/>
        </dgm:presLayoutVars>
      </dgm:prSet>
      <dgm:spPr/>
    </dgm:pt>
  </dgm:ptLst>
  <dgm:cxnLst>
    <dgm:cxn modelId="{204FAB01-E420-4642-A316-C0C17C8B970F}" type="presOf" srcId="{B6101C6D-1714-4DA0-BE88-E71816D8A894}" destId="{09CC507D-8CA7-4DE8-AAE3-20146D4CFE42}" srcOrd="0" destOrd="0" presId="urn:microsoft.com/office/officeart/2005/8/layout/process2"/>
    <dgm:cxn modelId="{3B141308-3668-46B5-B233-46B08D472E25}" type="presOf" srcId="{12567ED7-B744-4E61-A59E-CA983502BF5A}" destId="{92B87B69-4E66-49F9-93CE-7E529A7869D4}" srcOrd="0" destOrd="0" presId="urn:microsoft.com/office/officeart/2005/8/layout/process2"/>
    <dgm:cxn modelId="{6F182608-E5FE-4339-9C26-F3363641EB21}" type="presOf" srcId="{704C743B-40C7-44E2-AA41-754535CEEAA4}" destId="{C4019A97-09A2-4B96-9B48-3C8A405A39F8}" srcOrd="1" destOrd="0" presId="urn:microsoft.com/office/officeart/2005/8/layout/process2"/>
    <dgm:cxn modelId="{294BA809-B80F-4979-845C-A8BBD4FCB9BE}" type="presOf" srcId="{12567ED7-B744-4E61-A59E-CA983502BF5A}" destId="{48367D08-7CB4-4779-953A-389E5D51F25A}" srcOrd="1" destOrd="0" presId="urn:microsoft.com/office/officeart/2005/8/layout/process2"/>
    <dgm:cxn modelId="{04E26610-3D6C-440C-A3BD-89DA9DE10393}" srcId="{FBD3008D-A565-4AE5-8BAA-42AF30321C22}" destId="{4B68478E-F7C7-4E0E-8D65-B852BEDB8776}" srcOrd="8" destOrd="0" parTransId="{3B9F4F51-F70A-427F-9C6E-2F285FFE1962}" sibTransId="{12567ED7-B744-4E61-A59E-CA983502BF5A}"/>
    <dgm:cxn modelId="{0F56B910-E21C-48FC-98B6-801F413C4245}" type="presOf" srcId="{20D425A9-EA28-4D79-9444-925B79A6D91E}" destId="{9183D24D-39B7-42F0-8E5C-92783A91A134}" srcOrd="1" destOrd="0" presId="urn:microsoft.com/office/officeart/2005/8/layout/process2"/>
    <dgm:cxn modelId="{8BE6082A-3F79-4645-AE76-403EA432D91E}" type="presOf" srcId="{EBA27BCD-3E2B-439F-842E-EE45095B8E0F}" destId="{CD6A6EF9-79D2-402A-A7FA-A7A8F65FD422}" srcOrd="0" destOrd="0" presId="urn:microsoft.com/office/officeart/2005/8/layout/process2"/>
    <dgm:cxn modelId="{8156E02E-C2C2-4E57-88FB-45788D9B86BC}" type="presOf" srcId="{5D599D86-FFCF-4416-9AAF-98D47B76E261}" destId="{98E20D0B-A4F5-4029-A822-1786E7AD22D1}" srcOrd="0" destOrd="0" presId="urn:microsoft.com/office/officeart/2005/8/layout/process2"/>
    <dgm:cxn modelId="{70AB8138-8AB7-4967-8A93-DB2C535AD6D6}" type="presOf" srcId="{3FEB5753-3A09-4788-BF9B-F6AD754047A9}" destId="{9BFD4DDA-68B4-4965-8D8D-5263CBE8F475}" srcOrd="0" destOrd="0" presId="urn:microsoft.com/office/officeart/2005/8/layout/process2"/>
    <dgm:cxn modelId="{892AA039-DDC3-469A-9004-6525063CC099}" type="presOf" srcId="{C63A5FAA-41E2-405B-958D-EF4032F4AAAF}" destId="{AE8193F0-1076-4D6C-8AB9-D1112551A612}" srcOrd="0" destOrd="0" presId="urn:microsoft.com/office/officeart/2005/8/layout/process2"/>
    <dgm:cxn modelId="{885D6C3C-0CCD-429A-9055-1AF23DF039D6}" srcId="{FBD3008D-A565-4AE5-8BAA-42AF30321C22}" destId="{572D8287-28C5-4E54-8885-EE4A554A5CD2}" srcOrd="5" destOrd="0" parTransId="{25537AAD-590D-4CBA-8B4B-196BC022EB63}" sibTransId="{5D599D86-FFCF-4416-9AAF-98D47B76E261}"/>
    <dgm:cxn modelId="{D195155C-95B2-417D-BB6B-B663FA16E7E0}" type="presOf" srcId="{EBB6BE34-8C37-4417-B815-4683D30B3107}" destId="{AB1EA7BA-4F53-4C82-A02B-AB0DD13A7842}" srcOrd="1" destOrd="0" presId="urn:microsoft.com/office/officeart/2005/8/layout/process2"/>
    <dgm:cxn modelId="{4B3DF743-ACD6-45DE-92F0-F7F8E2E341BD}" type="presOf" srcId="{FBD3008D-A565-4AE5-8BAA-42AF30321C22}" destId="{20F0FD20-5FBD-442A-8255-95BCD8AECF9D}" srcOrd="0" destOrd="0" presId="urn:microsoft.com/office/officeart/2005/8/layout/process2"/>
    <dgm:cxn modelId="{8128954B-91B0-402A-BEEA-CBFF0DD623E7}" srcId="{FBD3008D-A565-4AE5-8BAA-42AF30321C22}" destId="{64001BD3-4ED4-4406-8F47-7D7EAE26E195}" srcOrd="3" destOrd="0" parTransId="{95DEC14B-765D-4398-9932-7355A90D1F5C}" sibTransId="{704C743B-40C7-44E2-AA41-754535CEEAA4}"/>
    <dgm:cxn modelId="{6141184D-7477-4949-B027-AE1E2D775E0A}" type="presOf" srcId="{BF5EE9EC-A0C9-44EA-AB0A-B059C0510267}" destId="{9512E050-28B5-49F1-A603-C9B8D868BEB2}" srcOrd="0" destOrd="0" presId="urn:microsoft.com/office/officeart/2005/8/layout/process2"/>
    <dgm:cxn modelId="{0FA08D6F-3D6E-44BE-94F1-164217FD6DF1}" srcId="{FBD3008D-A565-4AE5-8BAA-42AF30321C22}" destId="{B6101C6D-1714-4DA0-BE88-E71816D8A894}" srcOrd="9" destOrd="0" parTransId="{DE62B987-6D05-452F-8F20-95AE2C940081}" sibTransId="{F038C173-3BC1-4E61-976D-F1B00DC00B6F}"/>
    <dgm:cxn modelId="{FDB24A54-199E-453F-AF87-E7F953FBF43A}" type="presOf" srcId="{306F69F1-6A0A-4FD1-9DA4-07B85DA6129F}" destId="{C5E01D30-6D1C-4520-8E0F-BCF6AFB5D1A8}" srcOrd="0" destOrd="0" presId="urn:microsoft.com/office/officeart/2005/8/layout/process2"/>
    <dgm:cxn modelId="{BC74BA84-A210-4975-87B7-6C6D38B866D9}" type="presOf" srcId="{EBA27BCD-3E2B-439F-842E-EE45095B8E0F}" destId="{FBEC57CE-F703-4904-85E9-86AE898472F6}" srcOrd="1" destOrd="0" presId="urn:microsoft.com/office/officeart/2005/8/layout/process2"/>
    <dgm:cxn modelId="{2E2DAB87-E63F-4985-8037-B4FF91962980}" srcId="{FBD3008D-A565-4AE5-8BAA-42AF30321C22}" destId="{BF5EE9EC-A0C9-44EA-AB0A-B059C0510267}" srcOrd="7" destOrd="0" parTransId="{903D19A2-8E70-42B0-8B17-AC5404295A97}" sibTransId="{EBA27BCD-3E2B-439F-842E-EE45095B8E0F}"/>
    <dgm:cxn modelId="{860CC387-2A81-4213-A109-DEB9B4C5569D}" srcId="{FBD3008D-A565-4AE5-8BAA-42AF30321C22}" destId="{C63A5FAA-41E2-405B-958D-EF4032F4AAAF}" srcOrd="4" destOrd="0" parTransId="{B2ABFF48-0559-4A2B-A3B9-EF42B39D6307}" sibTransId="{5F96A0F6-2560-421A-8CEA-6DFF8E8A0E1E}"/>
    <dgm:cxn modelId="{36045D8A-EEDD-4DB2-AAAC-AF3DE00BC790}" type="presOf" srcId="{6A83F9A9-C8A8-4980-8B79-9075559187DB}" destId="{256D2456-8BBB-4DC7-91E1-39615DF29246}" srcOrd="1" destOrd="0" presId="urn:microsoft.com/office/officeart/2005/8/layout/process2"/>
    <dgm:cxn modelId="{5992508C-8494-4AFB-981E-F2DBB53D55E5}" srcId="{FBD3008D-A565-4AE5-8BAA-42AF30321C22}" destId="{C3E1EECA-5A68-4657-BB2E-CEDE0F9EA20E}" srcOrd="1" destOrd="0" parTransId="{7763FD97-D7A4-48F3-8BE8-EDD4C9529F4F}" sibTransId="{20D425A9-EA28-4D79-9444-925B79A6D91E}"/>
    <dgm:cxn modelId="{20CD6591-0077-47C2-93B9-053C8CE2D8B8}" type="presOf" srcId="{704C743B-40C7-44E2-AA41-754535CEEAA4}" destId="{187371B1-5035-454C-AC67-AEBEBA0B646C}" srcOrd="0" destOrd="0" presId="urn:microsoft.com/office/officeart/2005/8/layout/process2"/>
    <dgm:cxn modelId="{05680694-B00B-4B4A-B828-2D9BD8EC4B26}" type="presOf" srcId="{6A83F9A9-C8A8-4980-8B79-9075559187DB}" destId="{F6A725CA-B8DE-433E-AF0E-E975D1AEA9A1}" srcOrd="0" destOrd="0" presId="urn:microsoft.com/office/officeart/2005/8/layout/process2"/>
    <dgm:cxn modelId="{A6520297-BC47-4169-B934-21C6F9FDB79E}" type="presOf" srcId="{EBB6BE34-8C37-4417-B815-4683D30B3107}" destId="{9530ACC0-2419-45BE-8A32-760DDB9237C7}" srcOrd="0" destOrd="0" presId="urn:microsoft.com/office/officeart/2005/8/layout/process2"/>
    <dgm:cxn modelId="{E6B50A99-A017-4640-B0D6-FB370C29EF6A}" srcId="{FBD3008D-A565-4AE5-8BAA-42AF30321C22}" destId="{306F69F1-6A0A-4FD1-9DA4-07B85DA6129F}" srcOrd="2" destOrd="0" parTransId="{949B7C7F-F021-4E53-9C6E-F7CD6F8E435B}" sibTransId="{6A83F9A9-C8A8-4980-8B79-9075559187DB}"/>
    <dgm:cxn modelId="{C999499D-2B0D-42C2-8E08-C7EC6564864D}" type="presOf" srcId="{52A3BB95-FA21-4585-A856-64C53E48321D}" destId="{70DF364E-B760-4819-8EAF-6194BD9FFC6A}" srcOrd="0" destOrd="0" presId="urn:microsoft.com/office/officeart/2005/8/layout/process2"/>
    <dgm:cxn modelId="{7C0B63AD-89FB-46A3-931E-57741A305E0B}" type="presOf" srcId="{4B68478E-F7C7-4E0E-8D65-B852BEDB8776}" destId="{582A20E9-8C95-4ED7-A667-25872723BA0C}" srcOrd="0" destOrd="0" presId="urn:microsoft.com/office/officeart/2005/8/layout/process2"/>
    <dgm:cxn modelId="{06896CB0-E5EC-4BDE-BBDA-9B14DA97EDCF}" type="presOf" srcId="{5D599D86-FFCF-4416-9AAF-98D47B76E261}" destId="{72235AD4-15A4-4061-9CFD-D7D723706DDC}" srcOrd="1" destOrd="0" presId="urn:microsoft.com/office/officeart/2005/8/layout/process2"/>
    <dgm:cxn modelId="{D3B49CB6-6B50-407B-9FA5-51350EA484C1}" type="presOf" srcId="{3FEB5753-3A09-4788-BF9B-F6AD754047A9}" destId="{AF4551C4-53D2-43BC-A9CA-6C367780655C}" srcOrd="1" destOrd="0" presId="urn:microsoft.com/office/officeart/2005/8/layout/process2"/>
    <dgm:cxn modelId="{5EB6CAC2-8B37-40AD-BF49-B4F4CEB5B1B8}" type="presOf" srcId="{5F96A0F6-2560-421A-8CEA-6DFF8E8A0E1E}" destId="{374FC557-FBD9-43FF-84E1-E610F77BA75A}" srcOrd="1" destOrd="0" presId="urn:microsoft.com/office/officeart/2005/8/layout/process2"/>
    <dgm:cxn modelId="{6F57DCCB-BC6F-4A35-868D-31858A6877EB}" srcId="{FBD3008D-A565-4AE5-8BAA-42AF30321C22}" destId="{52A3BB95-FA21-4585-A856-64C53E48321D}" srcOrd="6" destOrd="0" parTransId="{D7D4C71D-3049-4063-9FAF-55D4E3E24FF3}" sibTransId="{3FEB5753-3A09-4788-BF9B-F6AD754047A9}"/>
    <dgm:cxn modelId="{CBAB08D1-55BF-4486-9807-44958C31FF89}" type="presOf" srcId="{C5D44048-A6F3-441C-BDBA-F88143CDB7A0}" destId="{CE7E3B2D-1D08-4BB9-99D8-B0A9711B3039}" srcOrd="0" destOrd="0" presId="urn:microsoft.com/office/officeart/2005/8/layout/process2"/>
    <dgm:cxn modelId="{B89E67DC-3099-4075-87E4-D65411832194}" type="presOf" srcId="{5F96A0F6-2560-421A-8CEA-6DFF8E8A0E1E}" destId="{47EC3FF5-C372-4873-B867-F1DE7C30A867}" srcOrd="0" destOrd="0" presId="urn:microsoft.com/office/officeart/2005/8/layout/process2"/>
    <dgm:cxn modelId="{621CAFDD-EE64-4F74-80A5-09AAB3D4B058}" type="presOf" srcId="{572D8287-28C5-4E54-8885-EE4A554A5CD2}" destId="{4FA2F9BD-3B20-45C6-ADC1-D8A2F9B034EE}" srcOrd="0" destOrd="0" presId="urn:microsoft.com/office/officeart/2005/8/layout/process2"/>
    <dgm:cxn modelId="{C90F2DDE-FD98-4810-99C4-89BA63B401BB}" type="presOf" srcId="{64001BD3-4ED4-4406-8F47-7D7EAE26E195}" destId="{F2D0CE03-92D4-4A24-B3A7-FAD859EBD448}" srcOrd="0" destOrd="0" presId="urn:microsoft.com/office/officeart/2005/8/layout/process2"/>
    <dgm:cxn modelId="{4E4B7CDE-B58B-4931-AC93-A111971EC1E0}" type="presOf" srcId="{20D425A9-EA28-4D79-9444-925B79A6D91E}" destId="{ACA0B9E0-D03A-4902-98B1-A72F07DC52C4}" srcOrd="0" destOrd="0" presId="urn:microsoft.com/office/officeart/2005/8/layout/process2"/>
    <dgm:cxn modelId="{3B32A7DE-9543-493B-81E4-A5C652C14FC1}" type="presOf" srcId="{C3E1EECA-5A68-4657-BB2E-CEDE0F9EA20E}" destId="{AA09678A-BCED-4CCA-9AD1-6E29DEF46BE2}" srcOrd="0" destOrd="0" presId="urn:microsoft.com/office/officeart/2005/8/layout/process2"/>
    <dgm:cxn modelId="{0151F9E4-136F-4B94-BA21-649B5A5B0442}" srcId="{FBD3008D-A565-4AE5-8BAA-42AF30321C22}" destId="{C5D44048-A6F3-441C-BDBA-F88143CDB7A0}" srcOrd="0" destOrd="0" parTransId="{3ED79A42-FCDE-4A11-A671-345148FC8684}" sibTransId="{EBB6BE34-8C37-4417-B815-4683D30B3107}"/>
    <dgm:cxn modelId="{A080D859-190F-4784-A8E7-820C83563B24}" type="presParOf" srcId="{20F0FD20-5FBD-442A-8255-95BCD8AECF9D}" destId="{CE7E3B2D-1D08-4BB9-99D8-B0A9711B3039}" srcOrd="0" destOrd="0" presId="urn:microsoft.com/office/officeart/2005/8/layout/process2"/>
    <dgm:cxn modelId="{A6AB2AC2-19C4-4385-A45D-CCBA63F82D90}" type="presParOf" srcId="{20F0FD20-5FBD-442A-8255-95BCD8AECF9D}" destId="{9530ACC0-2419-45BE-8A32-760DDB9237C7}" srcOrd="1" destOrd="0" presId="urn:microsoft.com/office/officeart/2005/8/layout/process2"/>
    <dgm:cxn modelId="{BBD8FD09-B2E2-4C29-95C3-267F2A5F5003}" type="presParOf" srcId="{9530ACC0-2419-45BE-8A32-760DDB9237C7}" destId="{AB1EA7BA-4F53-4C82-A02B-AB0DD13A7842}" srcOrd="0" destOrd="0" presId="urn:microsoft.com/office/officeart/2005/8/layout/process2"/>
    <dgm:cxn modelId="{2A550856-C6CC-4BBA-8C3C-9C9567D144FB}" type="presParOf" srcId="{20F0FD20-5FBD-442A-8255-95BCD8AECF9D}" destId="{AA09678A-BCED-4CCA-9AD1-6E29DEF46BE2}" srcOrd="2" destOrd="0" presId="urn:microsoft.com/office/officeart/2005/8/layout/process2"/>
    <dgm:cxn modelId="{855B65E5-2659-4BE8-92DA-77F6BF2EFA12}" type="presParOf" srcId="{20F0FD20-5FBD-442A-8255-95BCD8AECF9D}" destId="{ACA0B9E0-D03A-4902-98B1-A72F07DC52C4}" srcOrd="3" destOrd="0" presId="urn:microsoft.com/office/officeart/2005/8/layout/process2"/>
    <dgm:cxn modelId="{DB9A5673-75F3-40EF-BD6A-1503C520E03E}" type="presParOf" srcId="{ACA0B9E0-D03A-4902-98B1-A72F07DC52C4}" destId="{9183D24D-39B7-42F0-8E5C-92783A91A134}" srcOrd="0" destOrd="0" presId="urn:microsoft.com/office/officeart/2005/8/layout/process2"/>
    <dgm:cxn modelId="{3675DF9E-FC90-43E8-9293-FBDF44BFAB9F}" type="presParOf" srcId="{20F0FD20-5FBD-442A-8255-95BCD8AECF9D}" destId="{C5E01D30-6D1C-4520-8E0F-BCF6AFB5D1A8}" srcOrd="4" destOrd="0" presId="urn:microsoft.com/office/officeart/2005/8/layout/process2"/>
    <dgm:cxn modelId="{B124FB7C-F174-40BB-86A9-549E98D013BA}" type="presParOf" srcId="{20F0FD20-5FBD-442A-8255-95BCD8AECF9D}" destId="{F6A725CA-B8DE-433E-AF0E-E975D1AEA9A1}" srcOrd="5" destOrd="0" presId="urn:microsoft.com/office/officeart/2005/8/layout/process2"/>
    <dgm:cxn modelId="{06B7C663-3C3F-4581-A7CA-C1BCD359D984}" type="presParOf" srcId="{F6A725CA-B8DE-433E-AF0E-E975D1AEA9A1}" destId="{256D2456-8BBB-4DC7-91E1-39615DF29246}" srcOrd="0" destOrd="0" presId="urn:microsoft.com/office/officeart/2005/8/layout/process2"/>
    <dgm:cxn modelId="{53042BB0-447E-4EE7-9547-0B208B55EDBC}" type="presParOf" srcId="{20F0FD20-5FBD-442A-8255-95BCD8AECF9D}" destId="{F2D0CE03-92D4-4A24-B3A7-FAD859EBD448}" srcOrd="6" destOrd="0" presId="urn:microsoft.com/office/officeart/2005/8/layout/process2"/>
    <dgm:cxn modelId="{8C812BAC-37E3-43DF-8B82-5E50A36933B7}" type="presParOf" srcId="{20F0FD20-5FBD-442A-8255-95BCD8AECF9D}" destId="{187371B1-5035-454C-AC67-AEBEBA0B646C}" srcOrd="7" destOrd="0" presId="urn:microsoft.com/office/officeart/2005/8/layout/process2"/>
    <dgm:cxn modelId="{02949416-1631-497E-8C14-77AEB3F83166}" type="presParOf" srcId="{187371B1-5035-454C-AC67-AEBEBA0B646C}" destId="{C4019A97-09A2-4B96-9B48-3C8A405A39F8}" srcOrd="0" destOrd="0" presId="urn:microsoft.com/office/officeart/2005/8/layout/process2"/>
    <dgm:cxn modelId="{A97494BC-48C7-4B5F-B72C-6855FC050607}" type="presParOf" srcId="{20F0FD20-5FBD-442A-8255-95BCD8AECF9D}" destId="{AE8193F0-1076-4D6C-8AB9-D1112551A612}" srcOrd="8" destOrd="0" presId="urn:microsoft.com/office/officeart/2005/8/layout/process2"/>
    <dgm:cxn modelId="{0F797D2D-0929-4172-A3E7-505035EE8BE7}" type="presParOf" srcId="{20F0FD20-5FBD-442A-8255-95BCD8AECF9D}" destId="{47EC3FF5-C372-4873-B867-F1DE7C30A867}" srcOrd="9" destOrd="0" presId="urn:microsoft.com/office/officeart/2005/8/layout/process2"/>
    <dgm:cxn modelId="{5B91A8D7-B926-4213-A842-F79E2BC5F6C2}" type="presParOf" srcId="{47EC3FF5-C372-4873-B867-F1DE7C30A867}" destId="{374FC557-FBD9-43FF-84E1-E610F77BA75A}" srcOrd="0" destOrd="0" presId="urn:microsoft.com/office/officeart/2005/8/layout/process2"/>
    <dgm:cxn modelId="{74F2A7FB-43D4-46E7-9093-6A9CDD53FC73}" type="presParOf" srcId="{20F0FD20-5FBD-442A-8255-95BCD8AECF9D}" destId="{4FA2F9BD-3B20-45C6-ADC1-D8A2F9B034EE}" srcOrd="10" destOrd="0" presId="urn:microsoft.com/office/officeart/2005/8/layout/process2"/>
    <dgm:cxn modelId="{44D41B42-11CB-49B9-84D7-F690F92DE4CA}" type="presParOf" srcId="{20F0FD20-5FBD-442A-8255-95BCD8AECF9D}" destId="{98E20D0B-A4F5-4029-A822-1786E7AD22D1}" srcOrd="11" destOrd="0" presId="urn:microsoft.com/office/officeart/2005/8/layout/process2"/>
    <dgm:cxn modelId="{3F41BDD6-B8C0-49F9-B7A3-0A445C62B5FC}" type="presParOf" srcId="{98E20D0B-A4F5-4029-A822-1786E7AD22D1}" destId="{72235AD4-15A4-4061-9CFD-D7D723706DDC}" srcOrd="0" destOrd="0" presId="urn:microsoft.com/office/officeart/2005/8/layout/process2"/>
    <dgm:cxn modelId="{51F85473-1883-403B-88BF-072052897038}" type="presParOf" srcId="{20F0FD20-5FBD-442A-8255-95BCD8AECF9D}" destId="{70DF364E-B760-4819-8EAF-6194BD9FFC6A}" srcOrd="12" destOrd="0" presId="urn:microsoft.com/office/officeart/2005/8/layout/process2"/>
    <dgm:cxn modelId="{5C3B8481-95ED-48C0-8B58-9ECDC1CF019F}" type="presParOf" srcId="{20F0FD20-5FBD-442A-8255-95BCD8AECF9D}" destId="{9BFD4DDA-68B4-4965-8D8D-5263CBE8F475}" srcOrd="13" destOrd="0" presId="urn:microsoft.com/office/officeart/2005/8/layout/process2"/>
    <dgm:cxn modelId="{03FF90DE-85D5-48C1-95BD-ED33EE620020}" type="presParOf" srcId="{9BFD4DDA-68B4-4965-8D8D-5263CBE8F475}" destId="{AF4551C4-53D2-43BC-A9CA-6C367780655C}" srcOrd="0" destOrd="0" presId="urn:microsoft.com/office/officeart/2005/8/layout/process2"/>
    <dgm:cxn modelId="{165C540A-130E-4500-8E4D-BE5E1DF879E1}" type="presParOf" srcId="{20F0FD20-5FBD-442A-8255-95BCD8AECF9D}" destId="{9512E050-28B5-49F1-A603-C9B8D868BEB2}" srcOrd="14" destOrd="0" presId="urn:microsoft.com/office/officeart/2005/8/layout/process2"/>
    <dgm:cxn modelId="{BD8D1411-337A-493E-899A-2576ED8B5969}" type="presParOf" srcId="{20F0FD20-5FBD-442A-8255-95BCD8AECF9D}" destId="{CD6A6EF9-79D2-402A-A7FA-A7A8F65FD422}" srcOrd="15" destOrd="0" presId="urn:microsoft.com/office/officeart/2005/8/layout/process2"/>
    <dgm:cxn modelId="{7F0DAB1E-36D4-4EE6-A6BB-75C422F05C5A}" type="presParOf" srcId="{CD6A6EF9-79D2-402A-A7FA-A7A8F65FD422}" destId="{FBEC57CE-F703-4904-85E9-86AE898472F6}" srcOrd="0" destOrd="0" presId="urn:microsoft.com/office/officeart/2005/8/layout/process2"/>
    <dgm:cxn modelId="{0C4B9B9D-68CB-4E52-99FD-9A383D86C58F}" type="presParOf" srcId="{20F0FD20-5FBD-442A-8255-95BCD8AECF9D}" destId="{582A20E9-8C95-4ED7-A667-25872723BA0C}" srcOrd="16" destOrd="0" presId="urn:microsoft.com/office/officeart/2005/8/layout/process2"/>
    <dgm:cxn modelId="{532D8A74-A4BD-43BE-AEDC-1A1FD32C3828}" type="presParOf" srcId="{20F0FD20-5FBD-442A-8255-95BCD8AECF9D}" destId="{92B87B69-4E66-49F9-93CE-7E529A7869D4}" srcOrd="17" destOrd="0" presId="urn:microsoft.com/office/officeart/2005/8/layout/process2"/>
    <dgm:cxn modelId="{74AA6A9B-3A31-49CE-B250-4BE9006B10E1}" type="presParOf" srcId="{92B87B69-4E66-49F9-93CE-7E529A7869D4}" destId="{48367D08-7CB4-4779-953A-389E5D51F25A}" srcOrd="0" destOrd="0" presId="urn:microsoft.com/office/officeart/2005/8/layout/process2"/>
    <dgm:cxn modelId="{7A20678B-CFC0-4FD4-B7FC-D63F6C57ED44}" type="presParOf" srcId="{20F0FD20-5FBD-442A-8255-95BCD8AECF9D}" destId="{09CC507D-8CA7-4DE8-AAE3-20146D4CFE42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E3B2D-1D08-4BB9-99D8-B0A9711B3039}">
      <dsp:nvSpPr>
        <dsp:cNvPr id="0" name=""/>
        <dsp:cNvSpPr/>
      </dsp:nvSpPr>
      <dsp:spPr>
        <a:xfrm>
          <a:off x="4087137" y="7110"/>
          <a:ext cx="2278965" cy="3645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Start</a:t>
          </a:r>
          <a:endParaRPr lang="en-US" sz="1400" kern="1200" dirty="0"/>
        </a:p>
      </dsp:txBody>
      <dsp:txXfrm>
        <a:off x="4097814" y="17787"/>
        <a:ext cx="2257611" cy="343183"/>
      </dsp:txXfrm>
    </dsp:sp>
    <dsp:sp modelId="{9530ACC0-2419-45BE-8A32-760DDB9237C7}">
      <dsp:nvSpPr>
        <dsp:cNvPr id="0" name=""/>
        <dsp:cNvSpPr/>
      </dsp:nvSpPr>
      <dsp:spPr>
        <a:xfrm rot="5400000">
          <a:off x="5158270" y="380761"/>
          <a:ext cx="136700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77408" y="394431"/>
        <a:ext cx="98424" cy="95690"/>
      </dsp:txXfrm>
    </dsp:sp>
    <dsp:sp modelId="{AA09678A-BCED-4CCA-9AD1-6E29DEF46BE2}">
      <dsp:nvSpPr>
        <dsp:cNvPr id="0" name=""/>
        <dsp:cNvSpPr/>
      </dsp:nvSpPr>
      <dsp:spPr>
        <a:xfrm>
          <a:off x="4100778" y="553915"/>
          <a:ext cx="2251683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Breast Cancer Dataset</a:t>
          </a:r>
        </a:p>
      </dsp:txBody>
      <dsp:txXfrm>
        <a:off x="4111455" y="564592"/>
        <a:ext cx="2230329" cy="343180"/>
      </dsp:txXfrm>
    </dsp:sp>
    <dsp:sp modelId="{ACA0B9E0-D03A-4902-98B1-A72F07DC52C4}">
      <dsp:nvSpPr>
        <dsp:cNvPr id="0" name=""/>
        <dsp:cNvSpPr/>
      </dsp:nvSpPr>
      <dsp:spPr>
        <a:xfrm rot="5400000">
          <a:off x="5168343" y="914132"/>
          <a:ext cx="116554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177408" y="937875"/>
        <a:ext cx="98424" cy="81588"/>
      </dsp:txXfrm>
    </dsp:sp>
    <dsp:sp modelId="{C5E01D30-6D1C-4520-8E0F-BCF6AFB5D1A8}">
      <dsp:nvSpPr>
        <dsp:cNvPr id="0" name=""/>
        <dsp:cNvSpPr/>
      </dsp:nvSpPr>
      <dsp:spPr>
        <a:xfrm>
          <a:off x="4087648" y="1073855"/>
          <a:ext cx="2277944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Choosing Different Models</a:t>
          </a:r>
        </a:p>
      </dsp:txBody>
      <dsp:txXfrm>
        <a:off x="4098325" y="1084532"/>
        <a:ext cx="2256590" cy="343180"/>
      </dsp:txXfrm>
    </dsp:sp>
    <dsp:sp modelId="{F6A725CA-B8DE-433E-AF0E-E975D1AEA9A1}">
      <dsp:nvSpPr>
        <dsp:cNvPr id="0" name=""/>
        <dsp:cNvSpPr/>
      </dsp:nvSpPr>
      <dsp:spPr>
        <a:xfrm rot="5400000">
          <a:off x="5148197" y="1460933"/>
          <a:ext cx="156845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7408" y="1464531"/>
        <a:ext cx="98424" cy="109792"/>
      </dsp:txXfrm>
    </dsp:sp>
    <dsp:sp modelId="{F2D0CE03-92D4-4A24-B3A7-FAD859EBD448}">
      <dsp:nvSpPr>
        <dsp:cNvPr id="0" name=""/>
        <dsp:cNvSpPr/>
      </dsp:nvSpPr>
      <dsp:spPr>
        <a:xfrm>
          <a:off x="4087648" y="1647517"/>
          <a:ext cx="2277944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Finding Optimal Features</a:t>
          </a:r>
        </a:p>
      </dsp:txBody>
      <dsp:txXfrm>
        <a:off x="4098325" y="1658194"/>
        <a:ext cx="2256590" cy="343180"/>
      </dsp:txXfrm>
    </dsp:sp>
    <dsp:sp modelId="{187371B1-5035-454C-AC67-AEBEBA0B646C}">
      <dsp:nvSpPr>
        <dsp:cNvPr id="0" name=""/>
        <dsp:cNvSpPr/>
      </dsp:nvSpPr>
      <dsp:spPr>
        <a:xfrm rot="5400000">
          <a:off x="5158270" y="2021164"/>
          <a:ext cx="136700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77408" y="2034834"/>
        <a:ext cx="98424" cy="95690"/>
      </dsp:txXfrm>
    </dsp:sp>
    <dsp:sp modelId="{AE8193F0-1076-4D6C-8AB9-D1112551A612}">
      <dsp:nvSpPr>
        <dsp:cNvPr id="0" name=""/>
        <dsp:cNvSpPr/>
      </dsp:nvSpPr>
      <dsp:spPr>
        <a:xfrm>
          <a:off x="4087648" y="2194318"/>
          <a:ext cx="2277944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Selecting Hyperparameters for these Models</a:t>
          </a:r>
        </a:p>
      </dsp:txBody>
      <dsp:txXfrm>
        <a:off x="4098325" y="2204995"/>
        <a:ext cx="2256590" cy="343180"/>
      </dsp:txXfrm>
    </dsp:sp>
    <dsp:sp modelId="{47EC3FF5-C372-4873-B867-F1DE7C30A867}">
      <dsp:nvSpPr>
        <dsp:cNvPr id="0" name=""/>
        <dsp:cNvSpPr/>
      </dsp:nvSpPr>
      <dsp:spPr>
        <a:xfrm rot="5400000">
          <a:off x="5158270" y="2567966"/>
          <a:ext cx="136700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77408" y="2581636"/>
        <a:ext cx="98424" cy="95690"/>
      </dsp:txXfrm>
    </dsp:sp>
    <dsp:sp modelId="{4FA2F9BD-3B20-45C6-ADC1-D8A2F9B034EE}">
      <dsp:nvSpPr>
        <dsp:cNvPr id="0" name=""/>
        <dsp:cNvSpPr/>
      </dsp:nvSpPr>
      <dsp:spPr>
        <a:xfrm>
          <a:off x="4087648" y="2741119"/>
          <a:ext cx="2277944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</a:t>
          </a:r>
        </a:p>
      </dsp:txBody>
      <dsp:txXfrm>
        <a:off x="4098325" y="2751796"/>
        <a:ext cx="2256590" cy="343180"/>
      </dsp:txXfrm>
    </dsp:sp>
    <dsp:sp modelId="{98E20D0B-A4F5-4029-A822-1786E7AD22D1}">
      <dsp:nvSpPr>
        <dsp:cNvPr id="0" name=""/>
        <dsp:cNvSpPr/>
      </dsp:nvSpPr>
      <dsp:spPr>
        <a:xfrm rot="5400000">
          <a:off x="5158270" y="3114767"/>
          <a:ext cx="136700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77408" y="3128437"/>
        <a:ext cx="98424" cy="95690"/>
      </dsp:txXfrm>
    </dsp:sp>
    <dsp:sp modelId="{70DF364E-B760-4819-8EAF-6194BD9FFC6A}">
      <dsp:nvSpPr>
        <dsp:cNvPr id="0" name=""/>
        <dsp:cNvSpPr/>
      </dsp:nvSpPr>
      <dsp:spPr>
        <a:xfrm>
          <a:off x="4087648" y="3287921"/>
          <a:ext cx="2277944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Evaluating these Models</a:t>
          </a:r>
        </a:p>
      </dsp:txBody>
      <dsp:txXfrm>
        <a:off x="4098325" y="3298598"/>
        <a:ext cx="2256590" cy="343180"/>
      </dsp:txXfrm>
    </dsp:sp>
    <dsp:sp modelId="{9BFD4DDA-68B4-4965-8D8D-5263CBE8F475}">
      <dsp:nvSpPr>
        <dsp:cNvPr id="0" name=""/>
        <dsp:cNvSpPr/>
      </dsp:nvSpPr>
      <dsp:spPr>
        <a:xfrm rot="5400000">
          <a:off x="5158270" y="3661568"/>
          <a:ext cx="136700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77408" y="3675238"/>
        <a:ext cx="98424" cy="95690"/>
      </dsp:txXfrm>
    </dsp:sp>
    <dsp:sp modelId="{9512E050-28B5-49F1-A603-C9B8D868BEB2}">
      <dsp:nvSpPr>
        <dsp:cNvPr id="0" name=""/>
        <dsp:cNvSpPr/>
      </dsp:nvSpPr>
      <dsp:spPr>
        <a:xfrm>
          <a:off x="4087648" y="3834722"/>
          <a:ext cx="2277944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Result Analysis</a:t>
          </a:r>
        </a:p>
      </dsp:txBody>
      <dsp:txXfrm>
        <a:off x="4098325" y="3845399"/>
        <a:ext cx="2256590" cy="343180"/>
      </dsp:txXfrm>
    </dsp:sp>
    <dsp:sp modelId="{CD6A6EF9-79D2-402A-A7FA-A7A8F65FD422}">
      <dsp:nvSpPr>
        <dsp:cNvPr id="0" name=""/>
        <dsp:cNvSpPr/>
      </dsp:nvSpPr>
      <dsp:spPr>
        <a:xfrm rot="5400000">
          <a:off x="5158270" y="4208369"/>
          <a:ext cx="136700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77408" y="4222039"/>
        <a:ext cx="98424" cy="95690"/>
      </dsp:txXfrm>
    </dsp:sp>
    <dsp:sp modelId="{582A20E9-8C95-4ED7-A667-25872723BA0C}">
      <dsp:nvSpPr>
        <dsp:cNvPr id="0" name=""/>
        <dsp:cNvSpPr/>
      </dsp:nvSpPr>
      <dsp:spPr>
        <a:xfrm>
          <a:off x="4087648" y="4381523"/>
          <a:ext cx="2277944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Prediction of the stage  of Breast Cancer using best Model</a:t>
          </a:r>
        </a:p>
      </dsp:txBody>
      <dsp:txXfrm>
        <a:off x="4098325" y="4392200"/>
        <a:ext cx="2256590" cy="343180"/>
      </dsp:txXfrm>
    </dsp:sp>
    <dsp:sp modelId="{92B87B69-4E66-49F9-93CE-7E529A7869D4}">
      <dsp:nvSpPr>
        <dsp:cNvPr id="0" name=""/>
        <dsp:cNvSpPr/>
      </dsp:nvSpPr>
      <dsp:spPr>
        <a:xfrm rot="5400000">
          <a:off x="5158270" y="4755170"/>
          <a:ext cx="136700" cy="16404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77408" y="4768840"/>
        <a:ext cx="98424" cy="95690"/>
      </dsp:txXfrm>
    </dsp:sp>
    <dsp:sp modelId="{09CC507D-8CA7-4DE8-AAE3-20146D4CFE42}">
      <dsp:nvSpPr>
        <dsp:cNvPr id="0" name=""/>
        <dsp:cNvSpPr/>
      </dsp:nvSpPr>
      <dsp:spPr>
        <a:xfrm>
          <a:off x="4116461" y="4928324"/>
          <a:ext cx="2220318" cy="3645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End</a:t>
          </a:r>
        </a:p>
      </dsp:txBody>
      <dsp:txXfrm>
        <a:off x="4127138" y="4939001"/>
        <a:ext cx="2198964" cy="343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9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4CE20E-E72A-4494-A87B-885ED6CA2D7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329B3E82-368F-4EAF-BDC0-A112C6CE5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14600"/>
            <a:ext cx="9689888" cy="4648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solidFill>
                  <a:srgbClr val="C00000"/>
                </a:solidFill>
                <a:cs typeface="Times New Roman" panose="02020603050405020304" pitchFamily="18" charset="0"/>
              </a:rPr>
              <a:t>Breast Cancer Prediction</a:t>
            </a:r>
          </a:p>
          <a:p>
            <a:pPr>
              <a:buNone/>
            </a:pPr>
            <a:endParaRPr lang="en-US" sz="360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98E6-C53C-4E32-A4D4-DAAC428A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Confusion Matrix For </a:t>
            </a:r>
            <a:r>
              <a:rPr lang="en-US" sz="3600" b="0" dirty="0">
                <a:solidFill>
                  <a:srgbClr val="C00000"/>
                </a:solidFill>
              </a:rPr>
              <a:t>K Nearest Neighbors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375A41-C82D-4051-AF46-7152E104A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43" y="2120900"/>
            <a:ext cx="5516664" cy="4051300"/>
          </a:xfrm>
        </p:spPr>
      </p:pic>
    </p:spTree>
    <p:extLst>
      <p:ext uri="{BB962C8B-B14F-4D97-AF65-F5344CB8AC3E}">
        <p14:creationId xmlns:p14="http://schemas.microsoft.com/office/powerpoint/2010/main" val="110981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387A-DC48-4402-849E-487C07F1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</a:rPr>
              <a:t>Performance Metrics For </a:t>
            </a:r>
            <a:r>
              <a:rPr lang="en-US" sz="3600" b="0" dirty="0">
                <a:solidFill>
                  <a:srgbClr val="C00000"/>
                </a:solidFill>
              </a:rPr>
              <a:t>K Nearest Neighbors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02123B-7872-4E57-8602-23A31755A4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6039" y="2210540"/>
          <a:ext cx="8451542" cy="3204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3491">
                  <a:extLst>
                    <a:ext uri="{9D8B030D-6E8A-4147-A177-3AD203B41FA5}">
                      <a16:colId xmlns:a16="http://schemas.microsoft.com/office/drawing/2014/main" val="1300803160"/>
                    </a:ext>
                  </a:extLst>
                </a:gridCol>
                <a:gridCol w="1793069">
                  <a:extLst>
                    <a:ext uri="{9D8B030D-6E8A-4147-A177-3AD203B41FA5}">
                      <a16:colId xmlns:a16="http://schemas.microsoft.com/office/drawing/2014/main" val="245193907"/>
                    </a:ext>
                  </a:extLst>
                </a:gridCol>
                <a:gridCol w="1579281">
                  <a:extLst>
                    <a:ext uri="{9D8B030D-6E8A-4147-A177-3AD203B41FA5}">
                      <a16:colId xmlns:a16="http://schemas.microsoft.com/office/drawing/2014/main" val="3768315312"/>
                    </a:ext>
                  </a:extLst>
                </a:gridCol>
                <a:gridCol w="1866421">
                  <a:extLst>
                    <a:ext uri="{9D8B030D-6E8A-4147-A177-3AD203B41FA5}">
                      <a16:colId xmlns:a16="http://schemas.microsoft.com/office/drawing/2014/main" val="2852797958"/>
                    </a:ext>
                  </a:extLst>
                </a:gridCol>
                <a:gridCol w="1579280">
                  <a:extLst>
                    <a:ext uri="{9D8B030D-6E8A-4147-A177-3AD203B41FA5}">
                      <a16:colId xmlns:a16="http://schemas.microsoft.com/office/drawing/2014/main" val="3254834193"/>
                    </a:ext>
                  </a:extLst>
                </a:gridCol>
              </a:tblGrid>
              <a:tr h="7243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Precision   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Recall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     F1-score  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092997"/>
                  </a:ext>
                </a:extLst>
              </a:tr>
              <a:tr h="812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.9720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.9630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.9674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772045"/>
                  </a:ext>
                </a:extLst>
              </a:tr>
              <a:tr h="8560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.9375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.9524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.9449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6838433"/>
                  </a:ext>
                </a:extLst>
              </a:tr>
              <a:tr h="812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Avg/Total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.9593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.9591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.9591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75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9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6A69-7476-4224-A753-511A088B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</a:rPr>
              <a:t>Hyperparameters For Support Vector Machine: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52A7-F2E4-4C8F-8894-D1C9D5F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'C': </a:t>
            </a:r>
            <a:r>
              <a:rPr lang="en-US" sz="2400" dirty="0">
                <a:solidFill>
                  <a:srgbClr val="0070C0"/>
                </a:solidFill>
              </a:rPr>
              <a:t>[1], </a:t>
            </a:r>
            <a:r>
              <a:rPr lang="en-US" sz="2400" dirty="0"/>
              <a:t>'kernel': </a:t>
            </a:r>
            <a:r>
              <a:rPr lang="en-US" sz="2400" dirty="0">
                <a:solidFill>
                  <a:srgbClr val="0070C0"/>
                </a:solidFill>
              </a:rPr>
              <a:t>['linear'],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'C': </a:t>
            </a:r>
            <a:r>
              <a:rPr lang="en-US" sz="2400" dirty="0">
                <a:solidFill>
                  <a:srgbClr val="0070C0"/>
                </a:solidFill>
              </a:rPr>
              <a:t>[10], </a:t>
            </a:r>
            <a:r>
              <a:rPr lang="en-US" sz="2400" dirty="0"/>
              <a:t>'kernel': </a:t>
            </a:r>
            <a:r>
              <a:rPr lang="en-US" sz="2400" dirty="0">
                <a:solidFill>
                  <a:srgbClr val="0070C0"/>
                </a:solidFill>
              </a:rPr>
              <a:t>['linear'],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'C': </a:t>
            </a:r>
            <a:r>
              <a:rPr lang="en-US" sz="2400" dirty="0">
                <a:solidFill>
                  <a:srgbClr val="0070C0"/>
                </a:solidFill>
              </a:rPr>
              <a:t>[100], </a:t>
            </a:r>
            <a:r>
              <a:rPr lang="en-US" sz="2400" dirty="0"/>
              <a:t>'kernel': </a:t>
            </a:r>
            <a:r>
              <a:rPr lang="en-US" sz="2400" dirty="0">
                <a:solidFill>
                  <a:srgbClr val="0070C0"/>
                </a:solidFill>
              </a:rPr>
              <a:t>['linear'],</a:t>
            </a:r>
          </a:p>
        </p:txBody>
      </p:sp>
    </p:spTree>
    <p:extLst>
      <p:ext uri="{BB962C8B-B14F-4D97-AF65-F5344CB8AC3E}">
        <p14:creationId xmlns:p14="http://schemas.microsoft.com/office/powerpoint/2010/main" val="156833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C7F4-DB3D-4D99-BEB4-F4DFCC84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91224" cy="1609344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</a:rPr>
              <a:t>Best Hyperparameters For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9115-ACE7-4B2E-A833-1D59869D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2209390"/>
            <a:ext cx="10195560" cy="395869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  = </a:t>
            </a:r>
            <a:r>
              <a:rPr lang="en-US" sz="2400" dirty="0">
                <a:solidFill>
                  <a:srgbClr val="0070C0"/>
                </a:solidFill>
              </a:rPr>
              <a:t> 1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Kernel  =  </a:t>
            </a:r>
            <a:r>
              <a:rPr lang="en-US" sz="2400" dirty="0">
                <a:solidFill>
                  <a:srgbClr val="0070C0"/>
                </a:solidFill>
              </a:rPr>
              <a:t>'linear’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2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1EC0-F299-4270-B1DF-DA53C06E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4361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Confusion Matrix For Support Vector Machine</a:t>
            </a:r>
            <a:endParaRPr lang="en-US" sz="3600" b="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11805F-E18D-4146-9005-2B9BE30E2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43" y="2120900"/>
            <a:ext cx="5516664" cy="4051300"/>
          </a:xfrm>
        </p:spPr>
      </p:pic>
    </p:spTree>
    <p:extLst>
      <p:ext uri="{BB962C8B-B14F-4D97-AF65-F5344CB8AC3E}">
        <p14:creationId xmlns:p14="http://schemas.microsoft.com/office/powerpoint/2010/main" val="216787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9FEE-77ED-4C3A-BE6B-ED2C854E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48" y="494792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</a:rPr>
              <a:t>Performance Metrics For Support Vector Machine</a:t>
            </a:r>
            <a:endParaRPr lang="en-US" sz="3600" b="0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9DA114-535D-49EA-8BE0-3AFAD230F2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2875" y="2387600"/>
          <a:ext cx="9191444" cy="325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743">
                  <a:extLst>
                    <a:ext uri="{9D8B030D-6E8A-4147-A177-3AD203B41FA5}">
                      <a16:colId xmlns:a16="http://schemas.microsoft.com/office/drawing/2014/main" val="797290754"/>
                    </a:ext>
                  </a:extLst>
                </a:gridCol>
                <a:gridCol w="2473304">
                  <a:extLst>
                    <a:ext uri="{9D8B030D-6E8A-4147-A177-3AD203B41FA5}">
                      <a16:colId xmlns:a16="http://schemas.microsoft.com/office/drawing/2014/main" val="335117920"/>
                    </a:ext>
                  </a:extLst>
                </a:gridCol>
                <a:gridCol w="1549024">
                  <a:extLst>
                    <a:ext uri="{9D8B030D-6E8A-4147-A177-3AD203B41FA5}">
                      <a16:colId xmlns:a16="http://schemas.microsoft.com/office/drawing/2014/main" val="2819217901"/>
                    </a:ext>
                  </a:extLst>
                </a:gridCol>
                <a:gridCol w="1831442">
                  <a:extLst>
                    <a:ext uri="{9D8B030D-6E8A-4147-A177-3AD203B41FA5}">
                      <a16:colId xmlns:a16="http://schemas.microsoft.com/office/drawing/2014/main" val="2040549243"/>
                    </a:ext>
                  </a:extLst>
                </a:gridCol>
                <a:gridCol w="1608931">
                  <a:extLst>
                    <a:ext uri="{9D8B030D-6E8A-4147-A177-3AD203B41FA5}">
                      <a16:colId xmlns:a16="http://schemas.microsoft.com/office/drawing/2014/main" val="3737149431"/>
                    </a:ext>
                  </a:extLst>
                </a:gridCol>
              </a:tblGrid>
              <a:tr h="83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Precision    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Recall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F1-score   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6277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.9907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.9815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.9860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537275"/>
                  </a:ext>
                </a:extLst>
              </a:tr>
              <a:tr h="833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.9688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.9841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.9764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68045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Avg/Total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.9826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.9825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.9825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76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6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F21D-924E-472E-82FE-5FEA1F52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8" y="391933"/>
            <a:ext cx="10058400" cy="1609344"/>
          </a:xfrm>
        </p:spPr>
        <p:txBody>
          <a:bodyPr>
            <a:noAutofit/>
          </a:bodyPr>
          <a:lstStyle/>
          <a:p>
            <a:r>
              <a:rPr lang="en-US" sz="3200" b="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comparative analysis between all three models based on various performance metrics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D8F767-128C-4579-BE90-4F5A688EF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16760"/>
              </p:ext>
            </p:extLst>
          </p:nvPr>
        </p:nvGraphicFramePr>
        <p:xfrm>
          <a:off x="1544715" y="2495636"/>
          <a:ext cx="9321552" cy="3061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0926">
                  <a:extLst>
                    <a:ext uri="{9D8B030D-6E8A-4147-A177-3AD203B41FA5}">
                      <a16:colId xmlns:a16="http://schemas.microsoft.com/office/drawing/2014/main" val="3438453149"/>
                    </a:ext>
                  </a:extLst>
                </a:gridCol>
                <a:gridCol w="2009850">
                  <a:extLst>
                    <a:ext uri="{9D8B030D-6E8A-4147-A177-3AD203B41FA5}">
                      <a16:colId xmlns:a16="http://schemas.microsoft.com/office/drawing/2014/main" val="4030611506"/>
                    </a:ext>
                  </a:extLst>
                </a:gridCol>
                <a:gridCol w="2330388">
                  <a:extLst>
                    <a:ext uri="{9D8B030D-6E8A-4147-A177-3AD203B41FA5}">
                      <a16:colId xmlns:a16="http://schemas.microsoft.com/office/drawing/2014/main" val="2111228958"/>
                    </a:ext>
                  </a:extLst>
                </a:gridCol>
                <a:gridCol w="2330388">
                  <a:extLst>
                    <a:ext uri="{9D8B030D-6E8A-4147-A177-3AD203B41FA5}">
                      <a16:colId xmlns:a16="http://schemas.microsoft.com/office/drawing/2014/main" val="3078474462"/>
                    </a:ext>
                  </a:extLst>
                </a:gridCol>
              </a:tblGrid>
              <a:tr h="878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SVM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KNN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046212"/>
                  </a:ext>
                </a:extLst>
              </a:tr>
              <a:tr h="878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Precision (%)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98.26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97.07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95.93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527940"/>
                  </a:ext>
                </a:extLst>
              </a:tr>
              <a:tr h="878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Recall(%)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97.08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95.91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275215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97.07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95.91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37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B84-7C1E-47C9-899B-0CA89D0B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1101-C00B-42C2-B9F7-6FD0BF20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88598"/>
            <a:ext cx="10058400" cy="41836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A</a:t>
            </a:r>
            <a:r>
              <a:rPr lang="en-US" dirty="0">
                <a:effectLst/>
                <a:ea typeface="Calibri" panose="020F0502020204030204" pitchFamily="34" charset="0"/>
              </a:rPr>
              <a:t> comparative performance </a:t>
            </a:r>
            <a:r>
              <a:rPr lang="en-US" sz="20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effectLst/>
                <a:ea typeface="Calibri" panose="020F0502020204030204" pitchFamily="34" charset="0"/>
              </a:rPr>
              <a:t> is done between Support Vector Machine, Random Forest, and K-Nearest Neighbors for finding out the best model for Breast Cancer prediction. </a:t>
            </a:r>
            <a:endParaRPr lang="en-US" dirty="0"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Support Vector Machine is found out to be most effective in prediction for Benign or Malignant stage of cancer with accuracy 98.25%, Precision 98.26%, Recall 98.25% and F1-Score 98.26%.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47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3389"/>
            <a:ext cx="10515600" cy="412357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C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4C6C-5E1C-4C82-80E1-BA020801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484632"/>
            <a:ext cx="10197806" cy="1609344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</a:rPr>
              <a:t>Problem</a:t>
            </a:r>
            <a:r>
              <a:rPr lang="en-US" sz="4000" b="0" dirty="0">
                <a:solidFill>
                  <a:srgbClr val="C00000"/>
                </a:solidFill>
              </a:rPr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57D-2FCD-4452-B4F5-7BE151E7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Need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effectLst/>
              </a:rPr>
              <a:t>Breast cancer is the second leading cause of cancer death and </a:t>
            </a:r>
            <a:r>
              <a:rPr lang="en-US" sz="2300" dirty="0"/>
              <a:t>it is difficult to predict the stage of Breast Cancer.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Significance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itchFamily="18" charset="0"/>
              </a:rPr>
              <a:t>By having a high-performance model it will be possible to predict the stage of Breast Cancer more efficiently.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1159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5B00-2314-4579-A910-80953A40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4" y="342392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Proposed Approach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C6A1BC5-64C4-4FF3-8ADF-EA503FF39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118281"/>
              </p:ext>
            </p:extLst>
          </p:nvPr>
        </p:nvGraphicFramePr>
        <p:xfrm>
          <a:off x="1069974" y="1322773"/>
          <a:ext cx="10453241" cy="5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1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8971-7ADB-4C5A-8DF3-1381E083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484632"/>
            <a:ext cx="10355891" cy="1609344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</a:rPr>
              <a:t>Hyperparameters for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41B1-57A7-4AFC-9629-FBD66CF6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67"/>
            <a:ext cx="10515600" cy="44666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n_estimators</a:t>
            </a:r>
            <a:r>
              <a:rPr lang="en-US" sz="2300" dirty="0"/>
              <a:t>: </a:t>
            </a:r>
            <a:r>
              <a:rPr lang="en-US" sz="2300" dirty="0">
                <a:solidFill>
                  <a:srgbClr val="0070C0"/>
                </a:solidFill>
              </a:rPr>
              <a:t>[9, 10, 15],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max_features</a:t>
            </a:r>
            <a:r>
              <a:rPr lang="en-US" sz="2300" dirty="0"/>
              <a:t>: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>
                <a:solidFill>
                  <a:srgbClr val="0070C0"/>
                </a:solidFill>
              </a:rPr>
              <a:t>['log2', '</a:t>
            </a:r>
            <a:r>
              <a:rPr lang="en-US" sz="2300" dirty="0" err="1">
                <a:solidFill>
                  <a:srgbClr val="0070C0"/>
                </a:solidFill>
              </a:rPr>
              <a:t>sqrt','auto</a:t>
            </a:r>
            <a:r>
              <a:rPr lang="en-US" sz="2300" dirty="0">
                <a:solidFill>
                  <a:srgbClr val="0070C0"/>
                </a:solidFill>
              </a:rPr>
              <a:t>’],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criterion: </a:t>
            </a:r>
            <a:r>
              <a:rPr lang="en-US" sz="2300" dirty="0">
                <a:solidFill>
                  <a:srgbClr val="0070C0"/>
                </a:solidFill>
              </a:rPr>
              <a:t>['entropy', '</a:t>
            </a:r>
            <a:r>
              <a:rPr lang="en-US" sz="2300" dirty="0" err="1">
                <a:solidFill>
                  <a:srgbClr val="0070C0"/>
                </a:solidFill>
              </a:rPr>
              <a:t>gini</a:t>
            </a:r>
            <a:r>
              <a:rPr lang="en-US" sz="2300" dirty="0">
                <a:solidFill>
                  <a:srgbClr val="0070C0"/>
                </a:solidFill>
              </a:rPr>
              <a:t>’],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 err="1"/>
              <a:t>max_depth</a:t>
            </a:r>
            <a:r>
              <a:rPr lang="en-US" sz="2300" dirty="0"/>
              <a:t>: [</a:t>
            </a:r>
            <a:r>
              <a:rPr lang="en-US" sz="2300" dirty="0">
                <a:solidFill>
                  <a:srgbClr val="0070C0"/>
                </a:solidFill>
              </a:rPr>
              <a:t>5, 10,30],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min_samples_split</a:t>
            </a:r>
            <a:r>
              <a:rPr lang="en-US" sz="2300" dirty="0"/>
              <a:t>: </a:t>
            </a:r>
            <a:r>
              <a:rPr lang="en-US" sz="2300" dirty="0">
                <a:solidFill>
                  <a:srgbClr val="0070C0"/>
                </a:solidFill>
              </a:rPr>
              <a:t>[2, 3, 5],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/>
              <a:t>min_samples_leaf</a:t>
            </a:r>
            <a:r>
              <a:rPr lang="en-US" sz="2300" dirty="0"/>
              <a:t>: </a:t>
            </a:r>
            <a:r>
              <a:rPr lang="en-US" sz="2300" dirty="0">
                <a:solidFill>
                  <a:srgbClr val="0070C0"/>
                </a:solidFill>
              </a:rPr>
              <a:t>[1, 5, 8]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9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DCB0-8658-4236-9035-1140C96A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1" y="484632"/>
            <a:ext cx="10444667" cy="1609344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C00000"/>
                </a:solidFill>
              </a:rPr>
              <a:t>Best Hyperparameters For Random Forest</a:t>
            </a:r>
            <a:endParaRPr lang="en-US" sz="4800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85C-D852-4634-91EE-CCA551FF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45"/>
            <a:ext cx="10515600" cy="43659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n_estimators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70C0"/>
                </a:solidFill>
              </a:rPr>
              <a:t>15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max_features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70C0"/>
                </a:solidFill>
              </a:rPr>
              <a:t>sqrt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criterion= </a:t>
            </a:r>
            <a:r>
              <a:rPr lang="en-US" sz="2400" dirty="0">
                <a:solidFill>
                  <a:srgbClr val="0070C0"/>
                </a:solidFill>
              </a:rPr>
              <a:t>entropy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max_depth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min_samples_split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min_samples_leaf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D3B4-46E1-4AC5-BB93-497A34B6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Confusion Matrix For  </a:t>
            </a:r>
            <a:r>
              <a:rPr lang="en-US" sz="3600" b="0" dirty="0">
                <a:solidFill>
                  <a:srgbClr val="C00000"/>
                </a:solidFill>
              </a:rPr>
              <a:t>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594407-8AE3-4DF8-A066-9EAF12D366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2093976"/>
            <a:ext cx="5562203" cy="4056380"/>
          </a:xfrm>
        </p:spPr>
      </p:pic>
    </p:spTree>
    <p:extLst>
      <p:ext uri="{BB962C8B-B14F-4D97-AF65-F5344CB8AC3E}">
        <p14:creationId xmlns:p14="http://schemas.microsoft.com/office/powerpoint/2010/main" val="36447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CAD5-AE57-44E4-AE95-A65DC589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9533" cy="1325563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</a:rPr>
              <a:t>Performance Metrics </a:t>
            </a:r>
            <a:r>
              <a:rPr lang="en-US" sz="3600" b="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For Random Forest</a:t>
            </a:r>
            <a:endParaRPr lang="en-US" sz="3600" b="0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CCA107-365A-48ED-97F7-76071CF08E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84411" y="2174240"/>
          <a:ext cx="8409455" cy="3346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370">
                  <a:extLst>
                    <a:ext uri="{9D8B030D-6E8A-4147-A177-3AD203B41FA5}">
                      <a16:colId xmlns:a16="http://schemas.microsoft.com/office/drawing/2014/main" val="2422773677"/>
                    </a:ext>
                  </a:extLst>
                </a:gridCol>
                <a:gridCol w="1855433">
                  <a:extLst>
                    <a:ext uri="{9D8B030D-6E8A-4147-A177-3AD203B41FA5}">
                      <a16:colId xmlns:a16="http://schemas.microsoft.com/office/drawing/2014/main" val="3546886620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512832192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3127328283"/>
                    </a:ext>
                  </a:extLst>
                </a:gridCol>
                <a:gridCol w="1689058">
                  <a:extLst>
                    <a:ext uri="{9D8B030D-6E8A-4147-A177-3AD203B41FA5}">
                      <a16:colId xmlns:a16="http://schemas.microsoft.com/office/drawing/2014/main" val="4053738965"/>
                    </a:ext>
                  </a:extLst>
                </a:gridCol>
              </a:tblGrid>
              <a:tr h="85852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Precision   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Recall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F1-score  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Support </a:t>
                      </a:r>
                      <a:br>
                        <a:rPr lang="en-US" sz="2400" dirty="0"/>
                      </a:b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017499"/>
                  </a:ext>
                </a:extLst>
              </a:tr>
              <a:tr h="814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.9725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.9815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.9770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099901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.9677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.9524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545225"/>
                  </a:ext>
                </a:extLst>
              </a:tr>
              <a:tr h="814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Avg/Total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.9707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.9708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.9707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19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8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F6B-C027-4007-ACD2-A31D91DF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</a:rPr>
              <a:t>Hyper Parameters for 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A341-359F-4152-B5FF-5817A660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n_neighbors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[3, 4, 5, 10],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weights: </a:t>
            </a:r>
            <a:r>
              <a:rPr lang="en-US" sz="2400" dirty="0">
                <a:solidFill>
                  <a:srgbClr val="0070C0"/>
                </a:solidFill>
              </a:rPr>
              <a:t>['uniform', 'distance’],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p:[</a:t>
            </a:r>
            <a:r>
              <a:rPr lang="en-US" sz="2400" dirty="0">
                <a:solidFill>
                  <a:srgbClr val="0070C0"/>
                </a:solidFill>
              </a:rPr>
              <a:t>1,2]</a:t>
            </a:r>
          </a:p>
        </p:txBody>
      </p:sp>
    </p:spTree>
    <p:extLst>
      <p:ext uri="{BB962C8B-B14F-4D97-AF65-F5344CB8AC3E}">
        <p14:creationId xmlns:p14="http://schemas.microsoft.com/office/powerpoint/2010/main" val="62694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19BC-42E7-47E1-845B-B3B97BAC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C00000"/>
                </a:solidFill>
              </a:rPr>
              <a:t>Best Hyperparameters For 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AC37C-C1AC-473A-A93E-3C0E128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n_neighbors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weights= </a:t>
            </a:r>
            <a:r>
              <a:rPr lang="en-US" sz="2400" dirty="0">
                <a:solidFill>
                  <a:srgbClr val="0070C0"/>
                </a:solidFill>
              </a:rPr>
              <a:t>uniform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p=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2559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548</TotalTime>
  <Words>517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Trebuchet MS</vt:lpstr>
      <vt:lpstr>Wingdings</vt:lpstr>
      <vt:lpstr>Wood Type</vt:lpstr>
      <vt:lpstr> </vt:lpstr>
      <vt:lpstr>Problem Statement</vt:lpstr>
      <vt:lpstr>Proposed Approach</vt:lpstr>
      <vt:lpstr>Hyperparameters for Random forest</vt:lpstr>
      <vt:lpstr>Best Hyperparameters For Random Forest</vt:lpstr>
      <vt:lpstr>Confusion Matrix For  Random Forest</vt:lpstr>
      <vt:lpstr>Performance Metrics For Random Forest</vt:lpstr>
      <vt:lpstr>Hyper Parameters for K Nearest Neighbors</vt:lpstr>
      <vt:lpstr>Best Hyperparameters For K Nearest Neighbors</vt:lpstr>
      <vt:lpstr>Confusion Matrix For K Nearest Neighbors</vt:lpstr>
      <vt:lpstr>Performance Metrics For K Nearest Neighbors</vt:lpstr>
      <vt:lpstr>Hyperparameters For Support Vector Machine:</vt:lpstr>
      <vt:lpstr>Best Hyperparameters For Support Vector Machine</vt:lpstr>
      <vt:lpstr>Confusion Matrix For Support Vector Machine</vt:lpstr>
      <vt:lpstr>Performance Metrics For Support Vector Machine</vt:lpstr>
      <vt:lpstr>A comparative analysis between all three models based on various performance metrics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Pratap</dc:creator>
  <cp:lastModifiedBy>Udit Pratap</cp:lastModifiedBy>
  <cp:revision>38</cp:revision>
  <dcterms:created xsi:type="dcterms:W3CDTF">2021-06-08T15:44:13Z</dcterms:created>
  <dcterms:modified xsi:type="dcterms:W3CDTF">2024-01-12T05:49:50Z</dcterms:modified>
</cp:coreProperties>
</file>