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it Pratap" userId="a64e0248e2f7e51c" providerId="LiveId" clId="{393A0218-622B-438B-8887-4943FCA40F1A}"/>
    <pc:docChg chg="undo custSel addSld delSld modSld">
      <pc:chgData name="Udit Pratap" userId="a64e0248e2f7e51c" providerId="LiveId" clId="{393A0218-622B-438B-8887-4943FCA40F1A}" dt="2024-01-11T07:36:14.921" v="561" actId="113"/>
      <pc:docMkLst>
        <pc:docMk/>
      </pc:docMkLst>
      <pc:sldChg chg="modSp mod">
        <pc:chgData name="Udit Pratap" userId="a64e0248e2f7e51c" providerId="LiveId" clId="{393A0218-622B-438B-8887-4943FCA40F1A}" dt="2024-01-11T07:34:32.186" v="539" actId="20577"/>
        <pc:sldMkLst>
          <pc:docMk/>
          <pc:sldMk cId="2811249889" sldId="257"/>
        </pc:sldMkLst>
        <pc:spChg chg="mod">
          <ac:chgData name="Udit Pratap" userId="a64e0248e2f7e51c" providerId="LiveId" clId="{393A0218-622B-438B-8887-4943FCA40F1A}" dt="2024-01-11T07:33:38.458" v="524" actId="113"/>
          <ac:spMkLst>
            <pc:docMk/>
            <pc:sldMk cId="2811249889" sldId="257"/>
            <ac:spMk id="2" creationId="{C919F4FC-598D-8F07-DA14-A25056E82408}"/>
          </ac:spMkLst>
        </pc:spChg>
        <pc:spChg chg="mod">
          <ac:chgData name="Udit Pratap" userId="a64e0248e2f7e51c" providerId="LiveId" clId="{393A0218-622B-438B-8887-4943FCA40F1A}" dt="2024-01-11T07:34:32.186" v="539" actId="20577"/>
          <ac:spMkLst>
            <pc:docMk/>
            <pc:sldMk cId="2811249889" sldId="257"/>
            <ac:spMk id="3" creationId="{1A89B9FB-A8B7-F56F-9BEC-B9EBDD3C68C3}"/>
          </ac:spMkLst>
        </pc:spChg>
      </pc:sldChg>
      <pc:sldChg chg="modSp mod">
        <pc:chgData name="Udit Pratap" userId="a64e0248e2f7e51c" providerId="LiveId" clId="{393A0218-622B-438B-8887-4943FCA40F1A}" dt="2024-01-11T07:34:44.310" v="541" actId="113"/>
        <pc:sldMkLst>
          <pc:docMk/>
          <pc:sldMk cId="2244649787" sldId="258"/>
        </pc:sldMkLst>
        <pc:spChg chg="mod">
          <ac:chgData name="Udit Pratap" userId="a64e0248e2f7e51c" providerId="LiveId" clId="{393A0218-622B-438B-8887-4943FCA40F1A}" dt="2024-01-11T07:34:44.310" v="541" actId="113"/>
          <ac:spMkLst>
            <pc:docMk/>
            <pc:sldMk cId="2244649787" sldId="258"/>
            <ac:spMk id="2" creationId="{E5BBCB20-BCDC-3DF0-0E28-1325632722D7}"/>
          </ac:spMkLst>
        </pc:spChg>
      </pc:sldChg>
      <pc:sldChg chg="modSp mod">
        <pc:chgData name="Udit Pratap" userId="a64e0248e2f7e51c" providerId="LiveId" clId="{393A0218-622B-438B-8887-4943FCA40F1A}" dt="2024-01-11T07:35:36.710" v="553" actId="20577"/>
        <pc:sldMkLst>
          <pc:docMk/>
          <pc:sldMk cId="3218577510" sldId="259"/>
        </pc:sldMkLst>
        <pc:spChg chg="mod">
          <ac:chgData name="Udit Pratap" userId="a64e0248e2f7e51c" providerId="LiveId" clId="{393A0218-622B-438B-8887-4943FCA40F1A}" dt="2024-01-11T07:34:52.712" v="543" actId="207"/>
          <ac:spMkLst>
            <pc:docMk/>
            <pc:sldMk cId="3218577510" sldId="259"/>
            <ac:spMk id="2" creationId="{6B2D30F7-FFF7-7C8F-E128-FE30551E4FDA}"/>
          </ac:spMkLst>
        </pc:spChg>
        <pc:spChg chg="mod">
          <ac:chgData name="Udit Pratap" userId="a64e0248e2f7e51c" providerId="LiveId" clId="{393A0218-622B-438B-8887-4943FCA40F1A}" dt="2024-01-11T07:35:36.710" v="553" actId="20577"/>
          <ac:spMkLst>
            <pc:docMk/>
            <pc:sldMk cId="3218577510" sldId="259"/>
            <ac:spMk id="3" creationId="{FDD7E9A3-1FF5-2229-5953-74049182E982}"/>
          </ac:spMkLst>
        </pc:spChg>
      </pc:sldChg>
      <pc:sldChg chg="modSp mod">
        <pc:chgData name="Udit Pratap" userId="a64e0248e2f7e51c" providerId="LiveId" clId="{393A0218-622B-438B-8887-4943FCA40F1A}" dt="2024-01-11T07:35:12.917" v="549" actId="20577"/>
        <pc:sldMkLst>
          <pc:docMk/>
          <pc:sldMk cId="824374688" sldId="260"/>
        </pc:sldMkLst>
        <pc:spChg chg="mod">
          <ac:chgData name="Udit Pratap" userId="a64e0248e2f7e51c" providerId="LiveId" clId="{393A0218-622B-438B-8887-4943FCA40F1A}" dt="2024-01-11T07:35:12.917" v="549" actId="20577"/>
          <ac:spMkLst>
            <pc:docMk/>
            <pc:sldMk cId="824374688" sldId="260"/>
            <ac:spMk id="3" creationId="{68CF1BF4-5B73-AE67-D07F-CEFE564B7C3A}"/>
          </ac:spMkLst>
        </pc:spChg>
      </pc:sldChg>
      <pc:sldChg chg="modSp mod">
        <pc:chgData name="Udit Pratap" userId="a64e0248e2f7e51c" providerId="LiveId" clId="{393A0218-622B-438B-8887-4943FCA40F1A}" dt="2024-01-11T07:35:47.288" v="555" actId="113"/>
        <pc:sldMkLst>
          <pc:docMk/>
          <pc:sldMk cId="951625404" sldId="261"/>
        </pc:sldMkLst>
        <pc:spChg chg="mod">
          <ac:chgData name="Udit Pratap" userId="a64e0248e2f7e51c" providerId="LiveId" clId="{393A0218-622B-438B-8887-4943FCA40F1A}" dt="2024-01-11T07:35:47.288" v="555" actId="113"/>
          <ac:spMkLst>
            <pc:docMk/>
            <pc:sldMk cId="951625404" sldId="261"/>
            <ac:spMk id="2" creationId="{795AF5B5-9349-2F8D-8BC1-F841154A7EE8}"/>
          </ac:spMkLst>
        </pc:spChg>
        <pc:spChg chg="mod">
          <ac:chgData name="Udit Pratap" userId="a64e0248e2f7e51c" providerId="LiveId" clId="{393A0218-622B-438B-8887-4943FCA40F1A}" dt="2024-01-11T06:56:00.086" v="164" actId="14100"/>
          <ac:spMkLst>
            <pc:docMk/>
            <pc:sldMk cId="951625404" sldId="261"/>
            <ac:spMk id="3" creationId="{76155B97-DDC4-C7B9-BC55-A574F1B00F4F}"/>
          </ac:spMkLst>
        </pc:spChg>
      </pc:sldChg>
      <pc:sldChg chg="delSp modSp del mod">
        <pc:chgData name="Udit Pratap" userId="a64e0248e2f7e51c" providerId="LiveId" clId="{393A0218-622B-438B-8887-4943FCA40F1A}" dt="2024-01-11T06:55:12.612" v="158" actId="2696"/>
        <pc:sldMkLst>
          <pc:docMk/>
          <pc:sldMk cId="471703065" sldId="262"/>
        </pc:sldMkLst>
        <pc:spChg chg="del">
          <ac:chgData name="Udit Pratap" userId="a64e0248e2f7e51c" providerId="LiveId" clId="{393A0218-622B-438B-8887-4943FCA40F1A}" dt="2024-01-11T06:52:23.411" v="94" actId="478"/>
          <ac:spMkLst>
            <pc:docMk/>
            <pc:sldMk cId="471703065" sldId="262"/>
            <ac:spMk id="2" creationId="{45583EAA-8C52-16FF-488B-0D266EECD5CA}"/>
          </ac:spMkLst>
        </pc:spChg>
        <pc:spChg chg="mod">
          <ac:chgData name="Udit Pratap" userId="a64e0248e2f7e51c" providerId="LiveId" clId="{393A0218-622B-438B-8887-4943FCA40F1A}" dt="2024-01-11T06:52:27.261" v="95" actId="14100"/>
          <ac:spMkLst>
            <pc:docMk/>
            <pc:sldMk cId="471703065" sldId="262"/>
            <ac:spMk id="3" creationId="{3F66993C-9382-753F-5B8C-DBB4DCB0DED4}"/>
          </ac:spMkLst>
        </pc:spChg>
      </pc:sldChg>
      <pc:sldChg chg="modSp mod">
        <pc:chgData name="Udit Pratap" userId="a64e0248e2f7e51c" providerId="LiveId" clId="{393A0218-622B-438B-8887-4943FCA40F1A}" dt="2024-01-11T07:35:55.607" v="557" actId="113"/>
        <pc:sldMkLst>
          <pc:docMk/>
          <pc:sldMk cId="1349594520" sldId="263"/>
        </pc:sldMkLst>
        <pc:spChg chg="mod">
          <ac:chgData name="Udit Pratap" userId="a64e0248e2f7e51c" providerId="LiveId" clId="{393A0218-622B-438B-8887-4943FCA40F1A}" dt="2024-01-11T07:35:55.607" v="557" actId="113"/>
          <ac:spMkLst>
            <pc:docMk/>
            <pc:sldMk cId="1349594520" sldId="263"/>
            <ac:spMk id="2" creationId="{84D85574-266C-F7BC-BD5C-85EF68B3C4A6}"/>
          </ac:spMkLst>
        </pc:spChg>
        <pc:spChg chg="mod">
          <ac:chgData name="Udit Pratap" userId="a64e0248e2f7e51c" providerId="LiveId" clId="{393A0218-622B-438B-8887-4943FCA40F1A}" dt="2024-01-11T07:25:57.228" v="219" actId="20577"/>
          <ac:spMkLst>
            <pc:docMk/>
            <pc:sldMk cId="1349594520" sldId="263"/>
            <ac:spMk id="3" creationId="{23804646-45CD-B422-A595-4F80935A0985}"/>
          </ac:spMkLst>
        </pc:spChg>
      </pc:sldChg>
      <pc:sldChg chg="delSp modSp new mod">
        <pc:chgData name="Udit Pratap" userId="a64e0248e2f7e51c" providerId="LiveId" clId="{393A0218-622B-438B-8887-4943FCA40F1A}" dt="2024-01-11T07:36:02.640" v="559" actId="5793"/>
        <pc:sldMkLst>
          <pc:docMk/>
          <pc:sldMk cId="1795489783" sldId="264"/>
        </pc:sldMkLst>
        <pc:spChg chg="del">
          <ac:chgData name="Udit Pratap" userId="a64e0248e2f7e51c" providerId="LiveId" clId="{393A0218-622B-438B-8887-4943FCA40F1A}" dt="2024-01-11T07:26:20.694" v="224" actId="478"/>
          <ac:spMkLst>
            <pc:docMk/>
            <pc:sldMk cId="1795489783" sldId="264"/>
            <ac:spMk id="2" creationId="{FB12A9BF-E6DE-AAD7-D5FA-44FF2F916888}"/>
          </ac:spMkLst>
        </pc:spChg>
        <pc:spChg chg="mod">
          <ac:chgData name="Udit Pratap" userId="a64e0248e2f7e51c" providerId="LiveId" clId="{393A0218-622B-438B-8887-4943FCA40F1A}" dt="2024-01-11T07:36:02.640" v="559" actId="5793"/>
          <ac:spMkLst>
            <pc:docMk/>
            <pc:sldMk cId="1795489783" sldId="264"/>
            <ac:spMk id="3" creationId="{047F2569-356E-C619-6087-054E8A51AB7D}"/>
          </ac:spMkLst>
        </pc:spChg>
      </pc:sldChg>
      <pc:sldChg chg="new del">
        <pc:chgData name="Udit Pratap" userId="a64e0248e2f7e51c" providerId="LiveId" clId="{393A0218-622B-438B-8887-4943FCA40F1A}" dt="2024-01-11T07:32:33.662" v="522" actId="2696"/>
        <pc:sldMkLst>
          <pc:docMk/>
          <pc:sldMk cId="3684669316" sldId="265"/>
        </pc:sldMkLst>
      </pc:sldChg>
      <pc:sldChg chg="modSp new mod">
        <pc:chgData name="Udit Pratap" userId="a64e0248e2f7e51c" providerId="LiveId" clId="{393A0218-622B-438B-8887-4943FCA40F1A}" dt="2024-01-11T07:36:14.921" v="561" actId="113"/>
        <pc:sldMkLst>
          <pc:docMk/>
          <pc:sldMk cId="4191731924" sldId="266"/>
        </pc:sldMkLst>
        <pc:spChg chg="mod">
          <ac:chgData name="Udit Pratap" userId="a64e0248e2f7e51c" providerId="LiveId" clId="{393A0218-622B-438B-8887-4943FCA40F1A}" dt="2024-01-11T07:36:14.921" v="561" actId="113"/>
          <ac:spMkLst>
            <pc:docMk/>
            <pc:sldMk cId="4191731924" sldId="266"/>
            <ac:spMk id="2" creationId="{9C3A6D58-5E96-70CA-5B60-A5A43A9AC498}"/>
          </ac:spMkLst>
        </pc:spChg>
        <pc:spChg chg="mod">
          <ac:chgData name="Udit Pratap" userId="a64e0248e2f7e51c" providerId="LiveId" clId="{393A0218-622B-438B-8887-4943FCA40F1A}" dt="2024-01-11T07:32:18.878" v="520" actId="20577"/>
          <ac:spMkLst>
            <pc:docMk/>
            <pc:sldMk cId="4191731924" sldId="266"/>
            <ac:spMk id="3" creationId="{143A0164-4659-808B-D1E3-1807633748B2}"/>
          </ac:spMkLst>
        </pc:spChg>
      </pc:sldChg>
      <pc:sldChg chg="new del">
        <pc:chgData name="Udit Pratap" userId="a64e0248e2f7e51c" providerId="LiveId" clId="{393A0218-622B-438B-8887-4943FCA40F1A}" dt="2024-01-11T07:32:29.475" v="521" actId="2696"/>
        <pc:sldMkLst>
          <pc:docMk/>
          <pc:sldMk cId="247437858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B1A6-95DB-1F0B-8CF5-9D6F66445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A2A3-A870-1196-5DE6-5B4213D9C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4F6C-907A-57B4-08DF-F41C4F31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02B2F-048C-4955-9B74-2BD2A371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0BB9-B6D5-DE2E-358B-1EAF07A5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8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971A-8F6F-A37A-E2F9-EC7A6DDB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B7FC7-EDAD-056E-93C9-1955D83C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D346-86F4-2C3B-209F-9646B89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6BD0-699E-9CA2-C2BD-1BD92475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4E57-BCF8-C559-89FF-1938647A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3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77F2E-9001-7F69-B3E0-D921E4C08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9C1D8-1EB9-D465-0FE7-CFA60D0E5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7016-EF55-B424-F42E-CD9A88E6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6121-8ACD-EA4C-4B88-5CD22F10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F111-B3C6-2247-B150-F7850387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7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049B-AB90-2A5E-924F-4FA62ACC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AB89-DB14-961E-78EC-815C5EAD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66E3-36D3-1A96-6912-D38A2B29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2D4A-C81A-0551-8A8F-3DA6805E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44D2-0BDD-9C13-D8F3-CAD9CDB0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2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A1C9-33AA-9955-EA64-0A22BAB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36E2-92D7-18D1-43F5-8FC95CFC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A111-E3F8-3063-71DB-C4E28306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3880-12BC-C54E-0BE0-F356F732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2FA3-477F-CA4E-8DCF-ABB17F3B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5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C48A-C64F-BCDF-DAF7-2CD06BE2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5126-ECE4-DA2A-6A8F-99EE4C1BF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889C-114F-10B9-B588-ED23E289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E17D5-302C-DA9A-1C95-84D83F44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7F33D-2EB5-1733-FFA2-C713CE52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789D0-437B-B09E-4632-84A1684A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9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8133-977A-83B1-9DF2-B9D84D68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40849-B6EC-D05F-68C0-7A1F62E0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52C2D-1F19-0F96-8D2C-CE643FD4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0F80E-7C9E-3C6A-84D9-827D08CEA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7AB23-C8E9-54C6-0CEC-3289E204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5F50E-8D1B-938F-84CA-59432D5E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C084B-F175-DC9E-DC1D-0BEAC117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4A106-3395-22E3-0ED4-9F54A4B5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3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338D-800C-3987-358F-DC5EB973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2FBE8-F182-E6C6-35CB-B42E3600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8EC89-7729-1AC1-0544-57CBFEAB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DDAEC-BEF9-2C82-A0E6-74DA2DF5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2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EEE4F-BC49-C5E6-3F5E-B2DFCEE6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94197-EEB5-43F9-F687-21C8CA7F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D7551-F6D4-F661-AB1B-895C96F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3E87-3CFD-80FF-2020-A40AEE06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A91F-F474-6D03-2C5D-EAC338A1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93213-A1B2-E980-543D-3D2FE8B66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2461-4772-F0EA-3D27-9547830A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4EA90-3543-0F87-20B1-4337580F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7AEC-EADD-27AD-8164-DEBA5972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5B84-799B-985D-71DB-A0AD468D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F10FE-F037-8B51-C17E-98CF20D6F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4A821-8C8C-837C-2CFE-C71A54F00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AF031-ECED-3CA0-84C5-C17173C1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880D-D9D6-406B-A078-8B4B91B6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F4F72-A119-1DD0-C5EC-14F0362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2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6F113-F102-F126-E456-2CE07BAF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801A-0FE8-8FAC-A2EA-946D613F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64F0-5A24-E223-A3EB-415A18EA4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F2E3-4FE7-4F67-84E1-50136DBB305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DC30-676F-F1C9-C42F-8E2818F0C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B9D6-32CC-BB83-CB9D-03E8CFA03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EEF4-A771-42B0-BC96-CC618027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5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343F-A6A0-B6DE-7356-358933391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KPMG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E4231-8FB9-AD01-7A8A-F1BDE712C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38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6D58-5E96-70CA-5B60-A5A43A9A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Recommendation: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0164-4659-808B-D1E3-18076337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Targeted advertisements and campaigns should focus on new customers aged between 45 to 60 years.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Concentrate marketing campaigns in New South Wales to tap into the majority customer base.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Tailor services and offerings to wholesalers, considering the predominantly wholesale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419173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FD70-E2B4-034C-607F-9901BD19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078"/>
            <a:ext cx="10515600" cy="52998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marketing strategies that appeal to the mass consumer market.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 and offer options for standard-type cycles with medium specifications.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special promotions and marketing campaigns in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and October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4818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F4FC-598D-8F07-DA14-A25056E8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Statement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B9FB-A8B7-F56F-9BEC-B9EBDD3C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Sprocket is an Australia-based bicycling company.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Our task is to analyze data to develop a strategy to find potential customers and increase sales.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112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CB20-BCDC-3DF0-0E28-13256327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Hypothesis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491A-3223-33A2-C884-875EF4D5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Standard-type cycles are most sold.</a:t>
            </a:r>
          </a:p>
          <a:p>
            <a:pPr>
              <a:lnSpc>
                <a:spcPct val="150000"/>
              </a:lnSpc>
            </a:pPr>
            <a:r>
              <a:rPr lang="en-US" dirty="0"/>
              <a:t> Cycles with medium specifications are mostly sold.</a:t>
            </a:r>
          </a:p>
          <a:p>
            <a:pPr>
              <a:lnSpc>
                <a:spcPct val="150000"/>
              </a:lnSpc>
            </a:pPr>
            <a:r>
              <a:rPr lang="en-US" dirty="0"/>
              <a:t>Maximum cycles are bought by men.</a:t>
            </a:r>
          </a:p>
          <a:p>
            <a:pPr>
              <a:lnSpc>
                <a:spcPct val="150000"/>
              </a:lnSpc>
            </a:pPr>
            <a:r>
              <a:rPr lang="en-US" dirty="0"/>
              <a:t>People working in the health industry are placing maximum orders.</a:t>
            </a:r>
          </a:p>
          <a:p>
            <a:pPr>
              <a:lnSpc>
                <a:spcPct val="150000"/>
              </a:lnSpc>
            </a:pPr>
            <a:r>
              <a:rPr lang="en-US" dirty="0"/>
              <a:t>Mass Customers are placing maximum orders.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64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30F7-FFF7-7C8F-E128-FE30551E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Basic Analysis of Dataset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E9A3-1FF5-2229-5953-74049182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are a total of 3 tables ( Transaction, Customer Demographic, Customer Addresses Tables).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age of customers is varying from 21 years to 91 years.</a:t>
            </a:r>
          </a:p>
          <a:p>
            <a:endParaRPr lang="en-IN" dirty="0"/>
          </a:p>
          <a:p>
            <a:r>
              <a:rPr lang="en-IN" dirty="0"/>
              <a:t>There are a total of 4000 customers.</a:t>
            </a:r>
          </a:p>
        </p:txBody>
      </p:sp>
    </p:spTree>
    <p:extLst>
      <p:ext uri="{BB962C8B-B14F-4D97-AF65-F5344CB8AC3E}">
        <p14:creationId xmlns:p14="http://schemas.microsoft.com/office/powerpoint/2010/main" val="321857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1BF4-5B73-AE67-D07F-CEFE564B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53979"/>
            <a:ext cx="10888579" cy="5422984"/>
          </a:xfrm>
        </p:spPr>
        <p:txBody>
          <a:bodyPr/>
          <a:lstStyle/>
          <a:p>
            <a:r>
              <a:rPr lang="en-IN" dirty="0"/>
              <a:t>There are a total of 3 states (New South Wales, QLD, Victoria) to which customers belong to.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a total 6 brands :</a:t>
            </a:r>
          </a:p>
          <a:p>
            <a:pPr marL="0" indent="0">
              <a:buNone/>
            </a:pPr>
            <a:r>
              <a:rPr lang="en-US" dirty="0"/>
              <a:t>  Giant Bicycle, </a:t>
            </a:r>
            <a:r>
              <a:rPr lang="en-US" dirty="0" err="1"/>
              <a:t>Narco</a:t>
            </a:r>
            <a:r>
              <a:rPr lang="en-US" dirty="0"/>
              <a:t> Bicycle, OHM cycle, </a:t>
            </a:r>
            <a:r>
              <a:rPr lang="en-US" dirty="0" err="1"/>
              <a:t>Solex</a:t>
            </a:r>
            <a:r>
              <a:rPr lang="en-US" dirty="0"/>
              <a:t>, Trek Bicycle, </a:t>
            </a:r>
            <a:r>
              <a:rPr lang="en-US" dirty="0" err="1"/>
              <a:t>Weare</a:t>
            </a:r>
            <a:r>
              <a:rPr lang="en-US" dirty="0"/>
              <a:t> A2B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F5B5-9349-2F8D-8BC1-F841154A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EDA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5B97-DDC4-C7B9-BC55-A574F1B0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4832" cy="46672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Duplicate rows are checked and removed from each table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No null values are found.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Transtion_month</a:t>
            </a:r>
            <a:r>
              <a:rPr lang="en-US" dirty="0"/>
              <a:t> is calculated using formula (= Text(D2,”mmmm”);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 is renamed to Female and M is renamed to Male in the Gender column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62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C18D-573C-7D71-A39E-5BB5EB84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dirty="0"/>
              <a:t>NSW is renamed to New South Wales in the State column.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Product_Line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renamed to Category.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Class is renamed to Specification.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86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5574-266C-F7BC-BD5C-85EF68B3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Insight: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4646-45CD-B422-A595-4F80935A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Solex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brand cycles have the highest sales.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customers are located in New South Wales.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customers are aged 45 and above.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 customers make the majority of purchases.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customer base is predominantly composed of wholesalers.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9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2569-356E-C619-6087-054E8A51A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5"/>
            <a:ext cx="10515600" cy="515026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significant number of customers work in the manufacturing sector.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market is primarily comprised of mass consumers.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Standard-type cycles with medium specifications are the top choice among customers.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bikes are sold in August and October.</a:t>
            </a:r>
          </a:p>
        </p:txBody>
      </p:sp>
    </p:spTree>
    <p:extLst>
      <p:ext uri="{BB962C8B-B14F-4D97-AF65-F5344CB8AC3E}">
        <p14:creationId xmlns:p14="http://schemas.microsoft.com/office/powerpoint/2010/main" val="179548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400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Symbol</vt:lpstr>
      <vt:lpstr>Office Theme</vt:lpstr>
      <vt:lpstr>KPMG</vt:lpstr>
      <vt:lpstr>Problem Statement</vt:lpstr>
      <vt:lpstr>Hypothesis</vt:lpstr>
      <vt:lpstr>Basic Analysis of Dataset</vt:lpstr>
      <vt:lpstr>PowerPoint Presentation</vt:lpstr>
      <vt:lpstr>EDA</vt:lpstr>
      <vt:lpstr>PowerPoint Presentation</vt:lpstr>
      <vt:lpstr>Insight:</vt:lpstr>
      <vt:lpstr>PowerPoint Presentation</vt:lpstr>
      <vt:lpstr>Recommendation: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</dc:title>
  <dc:creator>Udit Pratap</dc:creator>
  <cp:lastModifiedBy>Udit Pratap</cp:lastModifiedBy>
  <cp:revision>8</cp:revision>
  <dcterms:created xsi:type="dcterms:W3CDTF">2024-01-11T06:36:24Z</dcterms:created>
  <dcterms:modified xsi:type="dcterms:W3CDTF">2024-01-11T17:08:21Z</dcterms:modified>
</cp:coreProperties>
</file>