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000" b="1"/>
            </a:pPr>
            <a:r>
              <a:t>Sales Overview - Nov 2024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91440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 sz="2000"/>
            </a:pPr>
            <a:r>
              <a:t>• Total Revenue: $100,000</a:t>
            </a:r>
          </a:p>
          <a:p>
            <a:pPr>
              <a:spcAft>
                <a:spcPts val="1200"/>
              </a:spcAft>
              <a:defRPr sz="2000"/>
            </a:pPr>
            <a:r>
              <a:t>• Average Order Value: $500</a:t>
            </a:r>
          </a:p>
          <a:p>
            <a:pPr>
              <a:spcAft>
                <a:spcPts val="1200"/>
              </a:spcAft>
              <a:defRPr sz="2000"/>
            </a:pPr>
            <a:r>
              <a:t>• Units Sold: 200</a:t>
            </a:r>
          </a:p>
          <a:p>
            <a:pPr>
              <a:spcAft>
                <a:spcPts val="1200"/>
              </a:spcAft>
              <a:defRPr sz="2000"/>
            </a:pPr>
            <a:r>
              <a:t>• Top Performing Product: Product 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