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64" r:id="rId15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Product 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200.0</c:v>
                </c:pt>
                <c:pt idx="1">
                  <c:v>400.0</c:v>
                </c:pt>
                <c:pt idx="2">
                  <c:v>600.0</c:v>
                </c:pt>
                <c:pt idx="3">
                  <c:v>800.0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50.0</c:v>
                </c:pt>
                <c:pt idx="1">
                  <c:v>30.0</c:v>
                </c:pt>
                <c:pt idx="2">
                  <c:v>20.0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by Region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5000.0</c:v>
                </c:pt>
                <c:pt idx="1">
                  <c:v>7000.0</c:v>
                </c:pt>
                <c:pt idx="2">
                  <c:v>4500.0</c:v>
                </c:pt>
                <c:pt idx="3">
                  <c:v>6000.0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Competitor Analysis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19200">
                <a:tc>
                  <a:txBody>
                    <a:bodyPr/>
                    <a:lstStyle/>
                    <a:p>
                      <a:r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Features</a:t>
                      </a:r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t> Brand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Basic</a:t>
                      </a:r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t> Brand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$700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Premium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Sales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Sales doubled in Q2</a:t>
            </a:r>
          </a:p>
          <a:p>
            <a:pPr/>
            <a:r>
              <a:t>Product C outperformed others</a:t>
            </a:r>
          </a:p>
          <a:p>
            <a:pPr/>
            <a:r>
              <a:t>Increase marketing for Product 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Share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Growth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Region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Supply Chain Disruptions</a:t>
            </a:r>
          </a:p>
          <a:p>
            <a:pPr/>
            <a:r>
              <a:t>Rising Costs</a:t>
            </a:r>
          </a:p>
          <a:p>
            <a:pPr/>
            <a:r>
              <a:t>Market Competition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 vs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t>Market Expansion</a:t>
            </a:r>
          </a:p>
          <a:p>
            <a:pPr/>
            <a:r>
              <a:t>New Product Lines</a:t>
            </a:r>
          </a:p>
          <a:p>
            <a:pPr/>
            <a:r>
              <a:t>Strategic Partnerships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Economic Slowdown</a:t>
            </a:r>
          </a:p>
          <a:p>
            <a:pPr/>
            <a:r>
              <a:t>Regulatory Changes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Inserted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an inserted slide.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