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67" r:id="rId5"/>
    <p:sldId id="265" r:id="rId6"/>
    <p:sldId id="271" r:id="rId7"/>
    <p:sldId id="270" r:id="rId8"/>
    <p:sldId id="263" r:id="rId9"/>
    <p:sldId id="268" r:id="rId10"/>
    <p:sldId id="262" r:id="rId11"/>
    <p:sldId id="272" r:id="rId12"/>
    <p:sldId id="27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7B2DB-2F61-42CF-90BB-601CC0BDF1C1}" v="5" dt="2019-03-17T05:43:41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Bu7YDlnFS0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45" y="1048110"/>
            <a:ext cx="10381889" cy="2234026"/>
          </a:xfrm>
        </p:spPr>
        <p:txBody>
          <a:bodyPr>
            <a:normAutofit fontScale="90000"/>
          </a:bodyPr>
          <a:lstStyle/>
          <a:p>
            <a:r>
              <a:rPr lang="en-US" dirty="0"/>
              <a:t>           </a:t>
            </a:r>
            <a:r>
              <a:rPr lang="en-US" dirty="0">
                <a:latin typeface="Times New Roman"/>
                <a:cs typeface="Times New Roman"/>
              </a:rPr>
              <a:t>TEAM : Data Diggers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        HACKFEST 2019</a:t>
            </a:r>
            <a:br>
              <a:rPr lang="en-US" dirty="0">
                <a:latin typeface="Times New Roman"/>
              </a:rPr>
            </a:br>
            <a:br>
              <a:rPr lang="en-US" dirty="0">
                <a:latin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             </a:t>
            </a:r>
            <a:r>
              <a:rPr lang="en-US" sz="3600">
                <a:latin typeface="Times New Roman"/>
                <a:cs typeface="Times New Roman"/>
              </a:rPr>
              <a:t>Sound Recognition System for deaf people</a:t>
            </a:r>
            <a:r>
              <a:rPr lang="en-US" sz="3600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1816" y="3555304"/>
            <a:ext cx="4731588" cy="288031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Team members: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Udit Singh Tomar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200" err="1">
                <a:latin typeface="Times New Roman"/>
                <a:cs typeface="Times New Roman"/>
              </a:rPr>
              <a:t>Neelesh</a:t>
            </a:r>
            <a:r>
              <a:rPr lang="en-US" sz="2200" dirty="0">
                <a:latin typeface="Times New Roman"/>
                <a:cs typeface="Times New Roman"/>
              </a:rPr>
              <a:t> Kumar Yadav</a:t>
            </a:r>
          </a:p>
          <a:p>
            <a:pPr marL="285750" indent="-285750">
              <a:buFont typeface="Arial" charset="2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Rohit </a:t>
            </a:r>
            <a:r>
              <a:rPr lang="en-US" sz="2200" err="1">
                <a:latin typeface="Times New Roman"/>
                <a:cs typeface="Times New Roman"/>
              </a:rPr>
              <a:t>Saha</a:t>
            </a:r>
            <a:endParaRPr lang="en-US" sz="2200">
              <a:latin typeface="Times New Roman"/>
              <a:cs typeface="Times New Roman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Ranjeet Kumar Pandey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D770-FFC0-4B66-871A-B8742D8F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78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Github repository link:</a:t>
            </a:r>
            <a:br>
              <a:rPr lang="en-US" dirty="0"/>
            </a:br>
            <a:br>
              <a:rPr lang="en-US" dirty="0"/>
            </a:br>
            <a:r>
              <a:rPr lang="en-US" sz="2200">
                <a:latin typeface="Times New Roman"/>
                <a:cs typeface="Times New Roman"/>
              </a:rPr>
              <a:t> https://github.com/UditSTomar/Hackfest_DATA_DIGGERS</a:t>
            </a:r>
            <a:endParaRPr lang="en-US" sz="22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EF84-1A8E-4520-8A1F-FDCF0563E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460" y="3242743"/>
            <a:ext cx="9131060" cy="2478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>
                <a:latin typeface="Times New Roman"/>
                <a:cs typeface="Times New Roman"/>
              </a:rPr>
              <a:t>REFERENCES:</a:t>
            </a:r>
          </a:p>
          <a:p>
            <a:pPr>
              <a:buNone/>
            </a:pPr>
            <a:r>
              <a:rPr lang="en-US" sz="2000">
                <a:latin typeface="Times New Roman"/>
                <a:cs typeface="Times New Roman"/>
              </a:rPr>
              <a:t>1. On the Properties of Neural Machine Translation: Encoder Decoder Approaches </a:t>
            </a:r>
            <a:endParaRPr lang="en-US" sz="2000" dirty="0">
              <a:latin typeface="Century Gothic" panose="020B0502020202020204"/>
              <a:cs typeface="Times New Roman"/>
            </a:endParaRP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          Kyunghyun Cho, Bart van Merrienboer, Dzmitry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Bahdanau, Yoshua Bengio</a:t>
            </a:r>
            <a:endParaRPr lang="en-US" sz="200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2.  </a:t>
            </a:r>
            <a:r>
              <a:rPr lang="en-US" sz="2000">
                <a:solidFill>
                  <a:srgbClr val="404040"/>
                </a:solidFill>
                <a:latin typeface="Times New Roman"/>
                <a:cs typeface="Times New Roman"/>
              </a:rPr>
              <a:t>https://machinelearningmastery.com/how-does-attention-work-in-encoder-decoder-recurrent-neural-networks/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395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51B861F5-D501-4A7A-80C6-9EDDD3DFD8F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0" y="21431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3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0B9F70D-D5F1-4926-9205-E0986534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78" y="925461"/>
            <a:ext cx="3013587" cy="226633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9D4AB2F-FFE3-4C67-BC07-295DFC55C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658" y="3948881"/>
            <a:ext cx="2743200" cy="20574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3740876-C2C2-4CC8-AFC3-1CF783D48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594" y="1134397"/>
            <a:ext cx="2743200" cy="20574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407847A-DBEB-4C56-B5B3-948A8E959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013" y="3948881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5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7B8C-C7ED-4385-B7A4-77436AC6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67" y="2579431"/>
            <a:ext cx="2873197" cy="132402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45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CA1A-6CC8-4423-BE40-2891AB06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Our Idea:</a:t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49FD-F9CF-45CC-833C-F1742D7E6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892" y="1385978"/>
            <a:ext cx="9504870" cy="44102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100">
                <a:latin typeface="Times New Roman"/>
                <a:cs typeface="Times New Roman"/>
              </a:rPr>
              <a:t>We plan to develop a sound recognition and communication system for the deaf </a:t>
            </a:r>
            <a:r>
              <a:rPr lang="en-US" sz="2100" dirty="0">
                <a:latin typeface="Times New Roman"/>
                <a:cs typeface="Times New Roman"/>
              </a:rPr>
              <a:t>people or the patients of other diseases unable to process voices.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2100">
                <a:latin typeface="Times New Roman"/>
                <a:cs typeface="Times New Roman"/>
              </a:rPr>
              <a:t>We have seen deaf people communicate via sign language. But, this requires both the communicating parties to know the sign language.</a:t>
            </a:r>
            <a:endParaRPr lang="en-US" sz="2100" dirty="0">
              <a:latin typeface="Times New Roman"/>
              <a:cs typeface="Times New Roman"/>
            </a:endParaRPr>
          </a:p>
          <a:p>
            <a:r>
              <a:rPr lang="en-US" sz="2100">
                <a:latin typeface="Times New Roman"/>
                <a:cs typeface="Times New Roman"/>
              </a:rPr>
              <a:t>Our project removes this drawback.</a:t>
            </a:r>
            <a:endParaRPr lang="en-US" sz="2100" dirty="0">
              <a:latin typeface="Times New Roman"/>
              <a:cs typeface="Times New Roman"/>
            </a:endParaRPr>
          </a:p>
          <a:p>
            <a:r>
              <a:rPr lang="en-US" sz="2100">
                <a:latin typeface="Times New Roman"/>
                <a:cs typeface="Times New Roman"/>
              </a:rPr>
              <a:t> Voices received will be converted to sequence of vibrations which can </a:t>
            </a:r>
            <a:r>
              <a:rPr lang="en-US" sz="2100" dirty="0">
                <a:latin typeface="Times New Roman"/>
                <a:cs typeface="Times New Roman"/>
              </a:rPr>
              <a:t>be received by the user using a vibratory device attached to his hand.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2100">
                <a:latin typeface="Times New Roman"/>
                <a:cs typeface="Times New Roman"/>
              </a:rPr>
              <a:t>LSTM Encoder Decoder architectute is used for this sequence to sequence modelling.</a:t>
            </a:r>
            <a:endParaRPr lang="en-US" sz="2100" dirty="0">
              <a:latin typeface="Times New Roman"/>
              <a:cs typeface="Times New Roman"/>
            </a:endParaRPr>
          </a:p>
          <a:p>
            <a:r>
              <a:rPr lang="en-US" sz="2100" dirty="0">
                <a:latin typeface="Times New Roman"/>
                <a:cs typeface="Times New Roman"/>
              </a:rPr>
              <a:t> For any natural language the model can be trained to generate the corresponding sequence of vibrations in vibration language.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2AED-7136-4839-9A2C-0F584405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Complete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16ED-4021-444B-938E-582F78CF8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2375"/>
            <a:ext cx="8916647" cy="2300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We obtain the data of English sentences, and the corresponding set of sequence of bits acting as input to a set of 5 piezoelectric sensors to generate the vibratory language.</a:t>
            </a:r>
            <a:endParaRPr lang="en-US"/>
          </a:p>
          <a:p>
            <a:endParaRPr lang="en-US" sz="2000" dirty="0">
              <a:cs typeface="Times New Roman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8A9AFE5-043F-435A-924F-9332357F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357" y="2965996"/>
            <a:ext cx="4557891" cy="13146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0379BD6-3BAC-4C8E-A9BB-DDA03B0A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692" y="3019308"/>
            <a:ext cx="3875332" cy="1201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39CF5-A9E0-45CB-BFA1-7A3F6E53266D}"/>
              </a:ext>
            </a:extLst>
          </p:cNvPr>
          <p:cNvSpPr txBox="1"/>
          <p:nvPr/>
        </p:nvSpPr>
        <p:spPr>
          <a:xfrm>
            <a:off x="2593009" y="4503530"/>
            <a:ext cx="8905460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This data is used to train a LSTM model based on encoder decoder architecture.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Thus given a text sentence our neural network generates corresponding bit sequence.</a:t>
            </a:r>
          </a:p>
        </p:txBody>
      </p:sp>
    </p:spTree>
    <p:extLst>
      <p:ext uri="{BB962C8B-B14F-4D97-AF65-F5344CB8AC3E}">
        <p14:creationId xmlns:p14="http://schemas.microsoft.com/office/powerpoint/2010/main" val="248781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05D1-1D7F-4F8B-A651-79A18683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10697"/>
            <a:ext cx="8915400" cy="3900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For each input sentence the corresponding seqence of bits translated is fed to Arduino which activates the piezoelectric sensors, by introducing a short time delay between each five bit sub bitstring.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This short time delay helps in distinguishing between words of vibrating language.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Thus the user who is trained to recognize the vibration language, understands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what the second person wants to say.</a:t>
            </a:r>
          </a:p>
        </p:txBody>
      </p:sp>
    </p:spTree>
    <p:extLst>
      <p:ext uri="{BB962C8B-B14F-4D97-AF65-F5344CB8AC3E}">
        <p14:creationId xmlns:p14="http://schemas.microsoft.com/office/powerpoint/2010/main" val="376447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81AF154-FE58-43A1-BDF0-F8C38B920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" y="58679"/>
            <a:ext cx="12074938" cy="674064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9A9F9C3-82E7-4E66-B00C-CADC930D3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09" y="5840554"/>
            <a:ext cx="3449982" cy="676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83ACA0-471A-4B8B-8AC9-C85515CFC0B9}"/>
              </a:ext>
            </a:extLst>
          </p:cNvPr>
          <p:cNvSpPr txBox="1"/>
          <p:nvPr/>
        </p:nvSpPr>
        <p:spPr>
          <a:xfrm>
            <a:off x="4547704" y="566309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Flow Diagram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795E9-AE12-4DE9-B73C-E59E4462013B}"/>
              </a:ext>
            </a:extLst>
          </p:cNvPr>
          <p:cNvSpPr txBox="1"/>
          <p:nvPr/>
        </p:nvSpPr>
        <p:spPr>
          <a:xfrm>
            <a:off x="4227443" y="318935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422172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FD16-106F-462C-9CA9-6209665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312" y="1189465"/>
            <a:ext cx="9944074" cy="1280890"/>
          </a:xfrm>
        </p:spPr>
        <p:txBody>
          <a:bodyPr>
            <a:normAutofit/>
          </a:bodyPr>
          <a:lstStyle/>
          <a:p>
            <a:r>
              <a:rPr lang="en-US" sz="2800" b="1"/>
              <a:t>LSTM ENCODER DECODER ARCHITECTURE MODEL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098E-1A4D-4574-8536-56BCDBB9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180" y="2133600"/>
            <a:ext cx="10144432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Recurrent neural networks or better the modified ones called LSTMs (Long Short Term memory networks) work well with sequential data.</a:t>
            </a:r>
          </a:p>
          <a:p>
            <a:r>
              <a:rPr lang="en-US" sz="2400">
                <a:latin typeface="Times New Roman"/>
                <a:cs typeface="Times New Roman"/>
              </a:rPr>
              <a:t>A typical sequence to sequence model has two parts – an encoder and a decoder. Both the parts are practically two different neural network models combined into one giant network.</a:t>
            </a:r>
          </a:p>
          <a:p>
            <a:r>
              <a:rPr lang="en-US" sz="2400">
                <a:latin typeface="Times New Roman"/>
                <a:cs typeface="Times New Roman"/>
              </a:rPr>
              <a:t>Broadly, the task of an encoder network is to understand the input sequence, and create a smaller dimensional representation of it. This representation is then forwarded to a decoder network which gives a sequence that represents the output.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8523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8F6E92F-07AF-4850-AE54-23B0B1A5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562" y="1145927"/>
            <a:ext cx="6590069" cy="498401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33726D3-5367-4BC2-889D-275012D15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44" y="1380046"/>
            <a:ext cx="3517490" cy="41081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31D779D-F3CC-40E9-808E-03863000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12" y="5017981"/>
            <a:ext cx="3345425" cy="312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59987F-FACE-443D-8AA6-CB139D3F934A}"/>
              </a:ext>
            </a:extLst>
          </p:cNvPr>
          <p:cNvSpPr txBox="1"/>
          <p:nvPr/>
        </p:nvSpPr>
        <p:spPr>
          <a:xfrm>
            <a:off x="5973404" y="4854983"/>
            <a:ext cx="2595717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/>
              <a:t>0000 1111 0000</a:t>
            </a:r>
            <a:r>
              <a:rPr lang="en-US" sz="2200" b="1"/>
              <a:t> ….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2644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B74D-F95E-413C-BE35-61014887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67110"/>
            <a:ext cx="8915400" cy="2814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C02E1-6A60-4AB3-901B-8A06A9D51DE7}"/>
              </a:ext>
            </a:extLst>
          </p:cNvPr>
          <p:cNvSpPr txBox="1"/>
          <p:nvPr/>
        </p:nvSpPr>
        <p:spPr>
          <a:xfrm>
            <a:off x="2272748" y="712589"/>
            <a:ext cx="87212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4AD33-6931-488F-BAF0-A822262613EE}"/>
              </a:ext>
            </a:extLst>
          </p:cNvPr>
          <p:cNvSpPr txBox="1"/>
          <p:nvPr/>
        </p:nvSpPr>
        <p:spPr>
          <a:xfrm>
            <a:off x="2228573" y="1439143"/>
            <a:ext cx="8835636" cy="47089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                                         </a:t>
            </a:r>
            <a:r>
              <a:rPr lang="en-US" b="1"/>
              <a:t> 00001 11100 11001....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>
                <a:latin typeface="Times New Roman"/>
                <a:cs typeface="Times New Roman"/>
              </a:rPr>
              <a:t>In the image given above, the input sequence is “How are you”. So when such an input sequence is passed though the encoder-decoder network consisting of LSTM blocks, the decoder gives vibration sets one by one in each time step of the decoder’s iteration. Also many times, the hidden state for a pair of languages works good for some other pairs.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D9C67B1-4C4E-4719-8CEB-1EACB2E2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87" y="1855254"/>
            <a:ext cx="8779171" cy="20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1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6D66-1D9D-4838-89AD-AE90098D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473" y="1275497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/>
              <a:t>Further Future Improvements: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A255-93CD-44CB-BCF9-C7EC744C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With more data available the model is destined to produce good results like other sequence to sequence models working on big amounts of data.</a:t>
            </a:r>
          </a:p>
          <a:p>
            <a:r>
              <a:rPr lang="en-US" sz="2000">
                <a:latin typeface="Times New Roman"/>
                <a:cs typeface="Times New Roman"/>
              </a:rPr>
              <a:t>The system can be worked upon to reduce the cost of production, and put into market on low cost.</a:t>
            </a:r>
          </a:p>
          <a:p>
            <a:r>
              <a:rPr lang="en-US" sz="2000">
                <a:latin typeface="Times New Roman"/>
                <a:cs typeface="Times New Roman"/>
              </a:rPr>
              <a:t> Trained model  later can also be embedded along with the vibrating piezoelectric sensors into a single device which can be put into the market.</a:t>
            </a:r>
          </a:p>
          <a:p>
            <a:r>
              <a:rPr lang="en-US" sz="2000">
                <a:latin typeface="Times New Roman"/>
                <a:cs typeface="Times New Roman"/>
              </a:rPr>
              <a:t>The device can be connected to cloud services and can be made to fine tune itself for the users.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062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           TEAM : Data Diggers                 HACKFEST 2019               Sound Recognition System for deaf people </vt:lpstr>
      <vt:lpstr>Our Idea: </vt:lpstr>
      <vt:lpstr>The Complete Model:</vt:lpstr>
      <vt:lpstr>PowerPoint Presentation</vt:lpstr>
      <vt:lpstr>PowerPoint Presentation</vt:lpstr>
      <vt:lpstr>LSTM ENCODER DECODER ARCHITECTURE MODEL</vt:lpstr>
      <vt:lpstr>PowerPoint Presentation</vt:lpstr>
      <vt:lpstr>PowerPoint Presentation</vt:lpstr>
      <vt:lpstr>Further Future Improvements:</vt:lpstr>
      <vt:lpstr>Github repository link:   https://github.com/UditSTomar/Hackfest_DATA_DIGGERS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1950</cp:revision>
  <dcterms:created xsi:type="dcterms:W3CDTF">2014-09-12T02:13:59Z</dcterms:created>
  <dcterms:modified xsi:type="dcterms:W3CDTF">2019-03-17T07:28:32Z</dcterms:modified>
</cp:coreProperties>
</file>