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49D1-0758-4948-8EEC-5460EB65A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A6016-47E9-4B8C-AB53-4F3DAB6E9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63F7-EE42-403B-9852-99600B72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25B-2393-4D75-8D8B-E3136194A80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031A-F67F-47D6-92D1-320CE3B2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BF46-3B25-48D0-8B07-03F0918A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44CC-855F-44DA-9344-B695205F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7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FBE-5BE7-4DA6-978F-5BF90FA9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BAD6A-1BC4-4B1F-9F9A-BC5CD2160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B42C-FB7F-468B-B31B-400B2B2F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25B-2393-4D75-8D8B-E3136194A80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5A981-C95C-4C98-9AC1-A66CED6A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DE30-61FB-4D86-A9D7-F08598E9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44CC-855F-44DA-9344-B695205F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0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6B41E-5EF3-4422-B02B-9401F74A4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4C1E9-C97E-4E49-9568-35E8378DD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41031-1248-4D55-9414-45925DA4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25B-2393-4D75-8D8B-E3136194A80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59508-7DBC-4F08-A555-8ED53683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D25C-FA1D-4068-84A7-600DE9A8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44CC-855F-44DA-9344-B695205F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74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0217-79DD-4A23-B6BD-98E0C0CD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C03B-D904-486E-9B3A-20453DD4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B6980-D546-46DE-8306-120A82C5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25B-2393-4D75-8D8B-E3136194A80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5C2B-E6B7-45D3-AE56-FE9EDA00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5BA1-4FC7-446A-B498-0B0BAE32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44CC-855F-44DA-9344-B695205F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24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7CBC-1B05-4137-9006-011FE1FD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B8DC0-460C-4867-B643-F7B3799B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4F9E-30A8-48EC-A0D3-6DC13E9C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25B-2393-4D75-8D8B-E3136194A80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DE88-D45A-46DE-88E5-45E34A7C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2FBEB-C116-425F-870A-9E6A9D23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44CC-855F-44DA-9344-B695205F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25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9D73-4A44-4FBB-851A-8F1A60FE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610F-80FB-4419-9D98-29775C05A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AB0FC-3A74-4E8C-B07B-C13938D9C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BD470-8C2B-4BB3-B802-38397A23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25B-2393-4D75-8D8B-E3136194A80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C0DC3-7051-411A-99A5-7E7A44F8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F092-466D-4E5C-AE1C-92292E08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44CC-855F-44DA-9344-B695205F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4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672F-A983-4C2F-A1A3-E60D4A7C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41F6-7920-4EF7-9373-85185C966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0E0C0-CEAE-482C-8F21-392BB1EDD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3FBD3-E64A-4113-B99C-D46330279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F1CE0-0C5F-49DD-ADD8-CC0EEA136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ECB3E-08D5-4137-9D72-87366137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25B-2393-4D75-8D8B-E3136194A80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9D3F5-04BF-4E6B-8A5B-D68A4A75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B1B37-0E96-438D-9DDB-FD756C47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44CC-855F-44DA-9344-B695205F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9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EC69-C2B5-4A86-AAFF-73EB86CB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12C84-024C-4C9C-ACEA-FA20BEDC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25B-2393-4D75-8D8B-E3136194A80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E39DA-E536-4A06-8DC2-CA78160B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0B257-D9E6-485E-B44E-572DECE7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44CC-855F-44DA-9344-B695205F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9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D4ACF-1174-4F6B-B571-41FB9D7A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25B-2393-4D75-8D8B-E3136194A80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810C4-F485-4936-B435-226CBAB6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6A2E7-228B-4C2F-983A-E12A3014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44CC-855F-44DA-9344-B695205F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6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9276-73C0-48D6-8ECF-8262CB6F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45F5-5205-48D3-8F1D-0FAF6079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30274-0602-46DF-A6E4-F2A4DA127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55BB5-295C-4012-A871-27CBF9B9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25B-2393-4D75-8D8B-E3136194A80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4D2FD-A178-4A3E-A810-5E14F26F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F2267-E593-4400-A7B6-EE21FD6C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44CC-855F-44DA-9344-B695205F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99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7C9D-BFC6-4518-9DE9-89505B41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8B210-717A-4B81-8FBE-CF65171CA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8E74B-5E10-44D8-ADC0-A5F01F02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3715A-855A-482D-B624-E0E9B8EA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25B-2393-4D75-8D8B-E3136194A80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FEC57-8F7C-41CA-8D66-655C1F40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BEF9-430D-41A1-895E-71B0001B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44CC-855F-44DA-9344-B695205F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0B4A1-0D68-45C1-905F-5BDE6AE7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B3DF6-9B16-4CBB-9698-813A45AEA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6310-A95F-4569-83DB-200462679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1A25B-2393-4D75-8D8B-E3136194A800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057B-5F6E-4325-9D26-9AD2C7AC6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26320-F3D0-4982-9F4D-003243F98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B44CC-855F-44DA-9344-B695205F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94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A07865-D77D-4C5A-A3FB-9BC89C7F9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235" b="2011"/>
          <a:stretch/>
        </p:blipFill>
        <p:spPr>
          <a:xfrm>
            <a:off x="1245394" y="759618"/>
            <a:ext cx="9701212" cy="5338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38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B486C-FDF0-4CE5-B39F-173AD0D53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0" r="10235" b="2011"/>
          <a:stretch/>
        </p:blipFill>
        <p:spPr>
          <a:xfrm>
            <a:off x="1271588" y="704850"/>
            <a:ext cx="9672637" cy="5338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629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6D728-6796-40C2-A2D3-1DC829BAD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5" r="10235" b="2011"/>
          <a:stretch/>
        </p:blipFill>
        <p:spPr>
          <a:xfrm>
            <a:off x="1247775" y="759618"/>
            <a:ext cx="9696450" cy="5338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86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D91CF-93AF-4D31-8836-B06475F49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r="10235" b="1486"/>
          <a:stretch/>
        </p:blipFill>
        <p:spPr>
          <a:xfrm>
            <a:off x="1257300" y="704850"/>
            <a:ext cx="9686925" cy="53673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44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BC2FA5-0097-4D5D-A4A6-967CAAD99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0" r="10468" b="2011"/>
          <a:stretch/>
        </p:blipFill>
        <p:spPr>
          <a:xfrm>
            <a:off x="1271588" y="704850"/>
            <a:ext cx="9644062" cy="5338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847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CDA0B-BFBA-4071-9412-BD13C9F1F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0" t="1223" r="10586" b="1749"/>
          <a:stretch/>
        </p:blipFill>
        <p:spPr>
          <a:xfrm>
            <a:off x="1271588" y="771524"/>
            <a:ext cx="9629775" cy="52863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24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67AA0-B7A2-4088-8AF5-1A3D5AC14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r="10468" b="1748"/>
          <a:stretch/>
        </p:blipFill>
        <p:spPr>
          <a:xfrm>
            <a:off x="1257300" y="704850"/>
            <a:ext cx="9658350" cy="5353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97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AF4293-80E7-4487-B701-99CC26728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117" b="1486"/>
          <a:stretch/>
        </p:blipFill>
        <p:spPr>
          <a:xfrm>
            <a:off x="1243013" y="704850"/>
            <a:ext cx="9715500" cy="53673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701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F563A-D587-4100-B4D6-46BC008D7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351" b="961"/>
          <a:stretch/>
        </p:blipFill>
        <p:spPr>
          <a:xfrm>
            <a:off x="1243012" y="704850"/>
            <a:ext cx="9686925" cy="53959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1018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41B74-F5AF-4E50-BA39-12846BD92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r="10235" b="1223"/>
          <a:stretch/>
        </p:blipFill>
        <p:spPr>
          <a:xfrm>
            <a:off x="1257300" y="704850"/>
            <a:ext cx="9686925" cy="5381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7085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9A46B-CE23-440B-BD6D-E276B953C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0" r="10235" b="1486"/>
          <a:stretch/>
        </p:blipFill>
        <p:spPr>
          <a:xfrm>
            <a:off x="1271588" y="704850"/>
            <a:ext cx="9672637" cy="53673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277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F21C2-B67D-446E-89FB-19BED15C0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0" r="10586" b="1223"/>
          <a:stretch/>
        </p:blipFill>
        <p:spPr>
          <a:xfrm>
            <a:off x="1271588" y="704850"/>
            <a:ext cx="9629775" cy="5381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45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007A33-6414-42C6-A1F1-19E11FCC8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468" b="1486"/>
          <a:stretch/>
        </p:blipFill>
        <p:spPr>
          <a:xfrm>
            <a:off x="1243012" y="704850"/>
            <a:ext cx="9672637" cy="53673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228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8CE5EB-C84F-4C02-AD26-91CC5E252C9B}"/>
              </a:ext>
            </a:extLst>
          </p:cNvPr>
          <p:cNvSpPr txBox="1"/>
          <p:nvPr/>
        </p:nvSpPr>
        <p:spPr>
          <a:xfrm>
            <a:off x="271463" y="285750"/>
            <a:ext cx="9972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URL : https://apis.ccbp.in/jokes/random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2812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F3582F-7B05-41CD-8200-083075C209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0" r="10117" b="1748"/>
          <a:stretch/>
        </p:blipFill>
        <p:spPr>
          <a:xfrm>
            <a:off x="1271588" y="704850"/>
            <a:ext cx="9686925" cy="5353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481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8FFF50-5EE5-46BB-9D3B-650F1777D8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469" b="1486"/>
          <a:stretch/>
        </p:blipFill>
        <p:spPr>
          <a:xfrm>
            <a:off x="1243012" y="704850"/>
            <a:ext cx="9672637" cy="53673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72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EB229-4CC9-490E-A6B6-A1C11AF24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r="10235" b="2011"/>
          <a:stretch/>
        </p:blipFill>
        <p:spPr>
          <a:xfrm>
            <a:off x="1257300" y="704850"/>
            <a:ext cx="9686925" cy="5338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407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55C0E-20C8-43E8-8EFF-912B8C8330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351" b="1748"/>
          <a:stretch/>
        </p:blipFill>
        <p:spPr>
          <a:xfrm>
            <a:off x="1243012" y="704850"/>
            <a:ext cx="9686925" cy="5353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32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AD831D-72CE-44EF-B86B-E75E713DD7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r="10821" b="2273"/>
          <a:stretch/>
        </p:blipFill>
        <p:spPr>
          <a:xfrm>
            <a:off x="1257300" y="704850"/>
            <a:ext cx="9615488" cy="53244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449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FFAAB0-0BE3-48FE-96FF-CA3163A9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r="10703" b="1486"/>
          <a:stretch/>
        </p:blipFill>
        <p:spPr>
          <a:xfrm>
            <a:off x="1257300" y="704850"/>
            <a:ext cx="9629775" cy="53673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025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7A623B-58C3-444D-AC36-3195F8222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r="10351" b="1748"/>
          <a:stretch/>
        </p:blipFill>
        <p:spPr>
          <a:xfrm>
            <a:off x="1257300" y="704850"/>
            <a:ext cx="9672638" cy="5353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710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srocknik90@gmail.com</dc:creator>
  <cp:lastModifiedBy>srocknik90@gmail.com</cp:lastModifiedBy>
  <cp:revision>2</cp:revision>
  <dcterms:created xsi:type="dcterms:W3CDTF">2023-10-02T16:04:26Z</dcterms:created>
  <dcterms:modified xsi:type="dcterms:W3CDTF">2023-10-02T16:53:36Z</dcterms:modified>
</cp:coreProperties>
</file>