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jpeg" ContentType="image/jpe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3.jpeg" ContentType="image/jpe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78A9E4D-4151-4218-A64B-BBAAD84BF99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image" Target="../media/image31.jpe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73400" y="14400"/>
            <a:ext cx="9071640" cy="41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 OF UNIQUENESS (SIGMA_P)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88000" y="720000"/>
            <a:ext cx="2088000" cy="15721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637600" y="648000"/>
            <a:ext cx="2107800" cy="1584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88000" y="2376000"/>
            <a:ext cx="2088000" cy="15937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5616000" y="2313720"/>
            <a:ext cx="2088000" cy="1574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tretch/>
        </p:blipFill>
        <p:spPr>
          <a:xfrm>
            <a:off x="216000" y="3997080"/>
            <a:ext cx="2248560" cy="1690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tretch/>
        </p:blipFill>
        <p:spPr>
          <a:xfrm>
            <a:off x="5616000" y="4032000"/>
            <a:ext cx="2088000" cy="15606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tretch/>
        </p:blipFill>
        <p:spPr>
          <a:xfrm>
            <a:off x="5616000" y="5688000"/>
            <a:ext cx="2304000" cy="17211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8"/>
          <a:stretch/>
        </p:blipFill>
        <p:spPr>
          <a:xfrm>
            <a:off x="144000" y="5688000"/>
            <a:ext cx="2311560" cy="172800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720000" y="36000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6840000" y="357840"/>
            <a:ext cx="1944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SALIENCY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3312000" y="122184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0.01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3384000" y="287784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6"/>
          <p:cNvSpPr txBox="1"/>
          <p:nvPr/>
        </p:nvSpPr>
        <p:spPr>
          <a:xfrm>
            <a:off x="3384000" y="453384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7"/>
          <p:cNvSpPr txBox="1"/>
          <p:nvPr/>
        </p:nvSpPr>
        <p:spPr>
          <a:xfrm>
            <a:off x="3456000" y="618984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90000"/>
            <a:ext cx="9071640" cy="34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STEPS IN SALIENCY CALCULATION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65240" y="864000"/>
            <a:ext cx="2170800" cy="14400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216000" y="2891160"/>
            <a:ext cx="2025000" cy="13568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72000" y="5040000"/>
            <a:ext cx="2111760" cy="15840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2450520" y="792000"/>
            <a:ext cx="2373480" cy="1584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4824000" y="801360"/>
            <a:ext cx="2393280" cy="15746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7272000" y="786240"/>
            <a:ext cx="2664000" cy="1772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7"/>
          <a:stretch/>
        </p:blipFill>
        <p:spPr>
          <a:xfrm>
            <a:off x="2337480" y="2808000"/>
            <a:ext cx="2270520" cy="15120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8"/>
          <a:stretch/>
        </p:blipFill>
        <p:spPr>
          <a:xfrm>
            <a:off x="4738680" y="2797560"/>
            <a:ext cx="2605320" cy="17384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9"/>
          <a:stretch/>
        </p:blipFill>
        <p:spPr>
          <a:xfrm>
            <a:off x="7344000" y="2797560"/>
            <a:ext cx="2520000" cy="16916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10"/>
          <a:stretch/>
        </p:blipFill>
        <p:spPr>
          <a:xfrm>
            <a:off x="2241720" y="5040000"/>
            <a:ext cx="2249280" cy="17154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1"/>
          <a:stretch/>
        </p:blipFill>
        <p:spPr>
          <a:xfrm>
            <a:off x="4635000" y="4958640"/>
            <a:ext cx="2421000" cy="18093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2"/>
          <a:stretch/>
        </p:blipFill>
        <p:spPr>
          <a:xfrm>
            <a:off x="7391880" y="4983480"/>
            <a:ext cx="2544120" cy="192852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504000" y="35784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2664000" y="43200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4"/>
          <p:cNvSpPr txBox="1"/>
          <p:nvPr/>
        </p:nvSpPr>
        <p:spPr>
          <a:xfrm>
            <a:off x="4968000" y="43200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5"/>
          <p:cNvSpPr txBox="1"/>
          <p:nvPr/>
        </p:nvSpPr>
        <p:spPr>
          <a:xfrm>
            <a:off x="7848000" y="43200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-58680"/>
            <a:ext cx="9071640" cy="41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TWO SALIENT MEASUREMENTS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143240" y="360000"/>
            <a:ext cx="1472760" cy="1821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792000" y="2520000"/>
            <a:ext cx="1539000" cy="18720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6840000" y="2520000"/>
            <a:ext cx="1513800" cy="18586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754920" y="4826160"/>
            <a:ext cx="1765080" cy="21600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tretch/>
        </p:blipFill>
        <p:spPr>
          <a:xfrm>
            <a:off x="3921840" y="4824000"/>
            <a:ext cx="1766160" cy="21600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6"/>
          <a:stretch/>
        </p:blipFill>
        <p:spPr>
          <a:xfrm>
            <a:off x="7056000" y="4824000"/>
            <a:ext cx="1727640" cy="217404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8424000" y="302184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2448000" y="302400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1368000" y="4536000"/>
            <a:ext cx="20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DISTRIBUTION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1695240" y="21578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DISTRIBUTION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6"/>
          <p:cNvSpPr txBox="1"/>
          <p:nvPr/>
        </p:nvSpPr>
        <p:spPr>
          <a:xfrm>
            <a:off x="7200000" y="712584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7"/>
          <p:cNvSpPr txBox="1"/>
          <p:nvPr/>
        </p:nvSpPr>
        <p:spPr>
          <a:xfrm>
            <a:off x="4104000" y="712800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8"/>
          <p:cNvSpPr txBox="1"/>
          <p:nvPr/>
        </p:nvSpPr>
        <p:spPr>
          <a:xfrm>
            <a:off x="1296000" y="7128000"/>
            <a:ext cx="1512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16000"/>
            <a:ext cx="907164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22480" y="720000"/>
            <a:ext cx="2801520" cy="27385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189600" y="936000"/>
            <a:ext cx="2786400" cy="16650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6182280" y="974880"/>
            <a:ext cx="3393720" cy="22651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288000" y="3816000"/>
            <a:ext cx="2846520" cy="27871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3215520" y="4224960"/>
            <a:ext cx="3192480" cy="19566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6"/>
          <a:stretch/>
        </p:blipFill>
        <p:spPr>
          <a:xfrm>
            <a:off x="6612840" y="4248000"/>
            <a:ext cx="3395160" cy="2301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2019-04-03T15:29:27Z</dcterms:created>
  <dc:creator/>
  <dc:description/>
  <dc:language>en-IN</dc:language>
  <cp:lastModifiedBy/>
  <dcterms:modified xsi:type="dcterms:W3CDTF">2019-04-09T22:42:58Z</dcterms:modified>
  <cp:revision>13</cp:revision>
  <dc:subject/>
  <dc:title/>
</cp:coreProperties>
</file>