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8"/>
    <p:restoredTop sz="94664"/>
  </p:normalViewPr>
  <p:slideViewPr>
    <p:cSldViewPr snapToGrid="0">
      <p:cViewPr varScale="1">
        <p:scale>
          <a:sx n="99" d="100"/>
          <a:sy n="99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1F2238-EA69-4D67-8CD6-BAE676F9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78D14F4-2C0F-5D37-323B-1312C8301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1350" b="1438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ACE5D0-1439-4B33-9A21-D86EF78A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A15E5-4663-0763-7B6E-5D25A68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D35D1-FEA6-0A9D-6977-EC7C47B15A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1902372"/>
            <a:ext cx="10653252" cy="413266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Overview: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A Report:</a:t>
            </a:r>
            <a:r>
              <a:rPr lang="en-US" b="0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 Detailed documentation outlining the goal, addressed issues, methodologies, and key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Proof of Concept:</a:t>
            </a:r>
            <a:r>
              <a:rPr lang="en-US" b="0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 A </a:t>
            </a:r>
            <a:r>
              <a:rPr lang="en-US" b="0" i="0" dirty="0" err="1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Jupyter</a:t>
            </a:r>
            <a:r>
              <a:rPr lang="en-US" b="0" i="0" dirty="0">
                <a:solidFill>
                  <a:srgbClr val="1E2C40"/>
                </a:solidFill>
                <a:effectLst/>
                <a:highlight>
                  <a:srgbClr val="FFFFFF"/>
                </a:highlight>
                <a:latin typeface="-apple-system"/>
              </a:rPr>
              <a:t> Notebook script showcasing content augmentation for improved moderation.</a:t>
            </a:r>
          </a:p>
          <a:p>
            <a:pPr marL="0" indent="0" algn="l">
              <a:buNone/>
            </a:pPr>
            <a:endParaRPr lang="en-US" dirty="0">
              <a:solidFill>
                <a:srgbClr val="1E2C4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1E2C4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E2C4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CD1B3-1BA6-F047-B7FA-0A115FAD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3" y="3319283"/>
            <a:ext cx="7433258" cy="2554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6D26B-D112-AC56-2B2F-34AD636C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59" y="3061915"/>
            <a:ext cx="2539399" cy="20066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9157F4-5BC4-2BA1-26AB-052AA2BB9E84}"/>
              </a:ext>
            </a:extLst>
          </p:cNvPr>
          <p:cNvGrpSpPr/>
          <p:nvPr/>
        </p:nvGrpSpPr>
        <p:grpSpPr>
          <a:xfrm>
            <a:off x="8744317" y="5288338"/>
            <a:ext cx="1958027" cy="172302"/>
            <a:chOff x="8667044" y="5396992"/>
            <a:chExt cx="2506733" cy="1868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3DE7DB-4A3F-9181-4EE3-3DE80E8CE5B5}"/>
                </a:ext>
              </a:extLst>
            </p:cNvPr>
            <p:cNvSpPr/>
            <p:nvPr/>
          </p:nvSpPr>
          <p:spPr>
            <a:xfrm>
              <a:off x="8667046" y="5396994"/>
              <a:ext cx="2506731" cy="186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13DADD-37D1-8223-5A7A-8130C9DCF86C}"/>
                </a:ext>
              </a:extLst>
            </p:cNvPr>
            <p:cNvSpPr/>
            <p:nvPr/>
          </p:nvSpPr>
          <p:spPr>
            <a:xfrm>
              <a:off x="8667044" y="5396992"/>
              <a:ext cx="1481508" cy="1868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99DC6A-A500-9B53-000B-F143B4029319}"/>
              </a:ext>
            </a:extLst>
          </p:cNvPr>
          <p:cNvSpPr txBox="1"/>
          <p:nvPr/>
        </p:nvSpPr>
        <p:spPr>
          <a:xfrm>
            <a:off x="8744317" y="5025041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/>
              <a:t>Cumulative negative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2553A-9260-86BB-09F1-EE0B0C7239F5}"/>
              </a:ext>
            </a:extLst>
          </p:cNvPr>
          <p:cNvSpPr txBox="1"/>
          <p:nvPr/>
        </p:nvSpPr>
        <p:spPr>
          <a:xfrm>
            <a:off x="8303323" y="524570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/>
              <a:t>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DDF8-C010-7980-9B2F-0E7EBD117EDC}"/>
              </a:ext>
            </a:extLst>
          </p:cNvPr>
          <p:cNvSpPr txBox="1"/>
          <p:nvPr/>
        </p:nvSpPr>
        <p:spPr>
          <a:xfrm>
            <a:off x="10681546" y="524569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/>
              <a:t>Max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98E907A-442C-3EF2-47A7-B8C2AD94468A}"/>
              </a:ext>
            </a:extLst>
          </p:cNvPr>
          <p:cNvSpPr/>
          <p:nvPr/>
        </p:nvSpPr>
        <p:spPr>
          <a:xfrm rot="10800000">
            <a:off x="10663708" y="5518987"/>
            <a:ext cx="101048" cy="2803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5E50B-3C36-0E4E-0A46-EE0AD5F5020B}"/>
              </a:ext>
            </a:extLst>
          </p:cNvPr>
          <p:cNvSpPr txBox="1"/>
          <p:nvPr/>
        </p:nvSpPr>
        <p:spPr>
          <a:xfrm>
            <a:off x="9066903" y="5790339"/>
            <a:ext cx="329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E2C40"/>
                </a:solidFill>
                <a:highlight>
                  <a:srgbClr val="FFFFFF"/>
                </a:highlight>
                <a:latin typeface="-apple-system"/>
              </a:rPr>
              <a:t>The moderator should rest </a:t>
            </a:r>
          </a:p>
          <a:p>
            <a:r>
              <a:rPr lang="en-US" dirty="0">
                <a:solidFill>
                  <a:srgbClr val="1E2C40"/>
                </a:solidFill>
                <a:highlight>
                  <a:srgbClr val="FFFFFF"/>
                </a:highlight>
                <a:latin typeface="-apple-system"/>
              </a:rPr>
              <a:t>when reaching the threshold.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10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69</TotalTime>
  <Words>50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Century Gothic</vt:lpstr>
      <vt:lpstr>Garamond</vt:lpstr>
      <vt:lpstr>Savon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augmentation for efficient content moderation </dc:title>
  <dc:creator>Jack Xiao</dc:creator>
  <cp:lastModifiedBy>Jack Xiao</cp:lastModifiedBy>
  <cp:revision>3</cp:revision>
  <dcterms:created xsi:type="dcterms:W3CDTF">2024-05-09T01:15:59Z</dcterms:created>
  <dcterms:modified xsi:type="dcterms:W3CDTF">2024-05-10T11:29:31Z</dcterms:modified>
</cp:coreProperties>
</file>