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1161000"/>
            <a:ext cx="7772400" cy="24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4800">
                <a:solidFill>
                  <a:schemeClr val="dk1"/>
                </a:solidFill>
              </a:rPr>
              <a:t>Health Insurance Price Prediction</a:t>
            </a:r>
            <a:endParaRPr b="1" sz="4800"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300">
                <a:solidFill>
                  <a:srgbClr val="888888"/>
                </a:solidFill>
              </a:rPr>
              <a:t>Capstone Machine Learning Project</a:t>
            </a:r>
            <a:endParaRPr b="1" sz="3300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b="1" lang="en-US" sz="3300">
                <a:solidFill>
                  <a:srgbClr val="888888"/>
                </a:solidFill>
              </a:rPr>
              <a:t>By: Udit Narayan Kaushik</a:t>
            </a:r>
            <a:endParaRPr b="1" sz="3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457200" y="2146499"/>
            <a:ext cx="82296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built a machine learning model to predict insurance charges.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demonstrates how data-driven insights can help insurers price policies fairly.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 can significantly enhance pricing accuracy.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Scope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457200" y="2402998"/>
            <a:ext cx="8229600" cy="3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Include more variables like health conditions, exercise habits, etc.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Improve model performance using hyperparameter tuning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Deploy the model as a web app or API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Overview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project aims to predict health insurance prices using machine learning.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analyze customer features such as age, BMI, region, and smoking status to predict charges.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helps insurance companies estimate premiums more accurately.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2281498"/>
            <a:ext cx="8229600" cy="3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dataset contains 1338 rows and 7 columns: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age, sex, bmi, children, smoker, region, charges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 variable: charges (insurance cost)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Preprocessing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2051999"/>
            <a:ext cx="8229600" cy="40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Checked for missing values (none found)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Converted categorical variables using Label Encoding / One-Hot Encoding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Extracted insights from numerical variables like age and BMI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Exploratory Data Analysis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2119499"/>
            <a:ext cx="8229600" cy="400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Analyzed distribution of charges across smoker/non-smoker categories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Found strong correlation between smoking and insurance charges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Visualized age, BMI, and children vs charges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457200" y="2321998"/>
            <a:ext cx="8229600" cy="38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Encoded categorical features (sex, smoker, region)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Standardized numerical features for better model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Created new features to enhance model learning (if any)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Building</a:t>
            </a:r>
            <a:endParaRPr/>
          </a:p>
        </p:txBody>
      </p:sp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457200" y="2389498"/>
            <a:ext cx="82296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Tested multiple regression models: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Linear Regression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Random Forest Regressor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Gradient Boosting Regressor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Split data into training and testing sets (80/20)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/>
          </a:p>
        </p:txBody>
      </p:sp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457200" y="2078999"/>
            <a:ext cx="8229600" cy="40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Used R² Score to evaluate model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Linear Regression: ~0.75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Random Forest: ~0.86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Gradient Boosting: ~0.87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Gradient Boosting performed best overall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2CC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Insights</a:t>
            </a:r>
            <a:endParaRPr/>
          </a:p>
        </p:txBody>
      </p:sp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457200" y="2146500"/>
            <a:ext cx="8229600" cy="39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Smoking status has the biggest impact on insurance charges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Age and BMI are also important predictors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Gradient Boosting provides most accurate predictions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