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71" r:id="rId3"/>
    <p:sldId id="266" r:id="rId4"/>
    <p:sldId id="270" r:id="rId5"/>
    <p:sldId id="269" r:id="rId6"/>
    <p:sldId id="26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06FF39-37FC-49AF-B5FD-B8F27A1142E8}" type="datetimeFigureOut">
              <a:rPr lang="en-IN" smtClean="0"/>
              <a:t>29-05-2024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086CA-0FA1-4D78-99B9-8D2241869BAE}" type="slidenum">
              <a:rPr lang="en-IN" smtClean="0"/>
              <a:t>‹#›</a:t>
            </a:fld>
            <a:endParaRPr lang="en-IN"/>
          </a:p>
        </p:txBody>
      </p:sp>
    </p:spTree>
    <p:extLst>
      <p:ext uri="{BB962C8B-B14F-4D97-AF65-F5344CB8AC3E}">
        <p14:creationId xmlns:p14="http://schemas.microsoft.com/office/powerpoint/2010/main" val="3064478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5/29/2024 5:12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962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5/29/2024 5:12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507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5/29/2024 5:12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802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5/29/2024 5:12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3627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5/29/2024 5:12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44530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5/29/2024 5:12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716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C76D-6A4A-1190-FD9E-C3B70AA50A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7B3C2A-59B4-B407-64E1-2C3A86BEA0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B96D7A-173C-6F65-DBF5-36C3FAAC285D}"/>
              </a:ext>
            </a:extLst>
          </p:cNvPr>
          <p:cNvSpPr>
            <a:spLocks noGrp="1"/>
          </p:cNvSpPr>
          <p:nvPr>
            <p:ph type="dt" sz="half" idx="10"/>
          </p:nvPr>
        </p:nvSpPr>
        <p:spPr/>
        <p:txBody>
          <a:bodyPr/>
          <a:lstStyle/>
          <a:p>
            <a:fld id="{C7549B9B-44FB-48AA-993B-177168BD8826}" type="datetimeFigureOut">
              <a:rPr lang="en-IN" smtClean="0"/>
              <a:t>29-05-2024</a:t>
            </a:fld>
            <a:endParaRPr lang="en-IN"/>
          </a:p>
        </p:txBody>
      </p:sp>
      <p:sp>
        <p:nvSpPr>
          <p:cNvPr id="5" name="Footer Placeholder 4">
            <a:extLst>
              <a:ext uri="{FF2B5EF4-FFF2-40B4-BE49-F238E27FC236}">
                <a16:creationId xmlns:a16="http://schemas.microsoft.com/office/drawing/2014/main" id="{38BB3183-C65C-9E5B-7B36-6C297B1D59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FC3A55-852E-167B-91AD-C79F95C9391F}"/>
              </a:ext>
            </a:extLst>
          </p:cNvPr>
          <p:cNvSpPr>
            <a:spLocks noGrp="1"/>
          </p:cNvSpPr>
          <p:nvPr>
            <p:ph type="sldNum" sz="quarter" idx="12"/>
          </p:nvPr>
        </p:nvSpPr>
        <p:spPr/>
        <p:txBody>
          <a:bodyPr/>
          <a:lstStyle/>
          <a:p>
            <a:fld id="{568047F9-1EFC-4041-A6BD-67D1BDAE047C}" type="slidenum">
              <a:rPr lang="en-IN" smtClean="0"/>
              <a:t>‹#›</a:t>
            </a:fld>
            <a:endParaRPr lang="en-IN"/>
          </a:p>
        </p:txBody>
      </p:sp>
    </p:spTree>
    <p:extLst>
      <p:ext uri="{BB962C8B-B14F-4D97-AF65-F5344CB8AC3E}">
        <p14:creationId xmlns:p14="http://schemas.microsoft.com/office/powerpoint/2010/main" val="3786953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CAFB5-193E-A345-87DC-A76262B93D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7FF0BD-80EA-EF08-B2D1-5BD973C088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08F3FF-3BD6-3260-BE3F-041260BDE303}"/>
              </a:ext>
            </a:extLst>
          </p:cNvPr>
          <p:cNvSpPr>
            <a:spLocks noGrp="1"/>
          </p:cNvSpPr>
          <p:nvPr>
            <p:ph type="dt" sz="half" idx="10"/>
          </p:nvPr>
        </p:nvSpPr>
        <p:spPr/>
        <p:txBody>
          <a:bodyPr/>
          <a:lstStyle/>
          <a:p>
            <a:fld id="{C7549B9B-44FB-48AA-993B-177168BD8826}" type="datetimeFigureOut">
              <a:rPr lang="en-IN" smtClean="0"/>
              <a:t>29-05-2024</a:t>
            </a:fld>
            <a:endParaRPr lang="en-IN"/>
          </a:p>
        </p:txBody>
      </p:sp>
      <p:sp>
        <p:nvSpPr>
          <p:cNvPr id="5" name="Footer Placeholder 4">
            <a:extLst>
              <a:ext uri="{FF2B5EF4-FFF2-40B4-BE49-F238E27FC236}">
                <a16:creationId xmlns:a16="http://schemas.microsoft.com/office/drawing/2014/main" id="{F5236B41-FD4F-A54C-0DBF-1827882164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4BEA4D-2C4E-BD98-5B4A-5F8040540503}"/>
              </a:ext>
            </a:extLst>
          </p:cNvPr>
          <p:cNvSpPr>
            <a:spLocks noGrp="1"/>
          </p:cNvSpPr>
          <p:nvPr>
            <p:ph type="sldNum" sz="quarter" idx="12"/>
          </p:nvPr>
        </p:nvSpPr>
        <p:spPr/>
        <p:txBody>
          <a:bodyPr/>
          <a:lstStyle/>
          <a:p>
            <a:fld id="{568047F9-1EFC-4041-A6BD-67D1BDAE047C}" type="slidenum">
              <a:rPr lang="en-IN" smtClean="0"/>
              <a:t>‹#›</a:t>
            </a:fld>
            <a:endParaRPr lang="en-IN"/>
          </a:p>
        </p:txBody>
      </p:sp>
    </p:spTree>
    <p:extLst>
      <p:ext uri="{BB962C8B-B14F-4D97-AF65-F5344CB8AC3E}">
        <p14:creationId xmlns:p14="http://schemas.microsoft.com/office/powerpoint/2010/main" val="4159892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77E956-FF83-536F-6A54-4807B306D2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A70B27-0ABA-0E7E-47B4-7068044211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41E32C-190B-3330-A19B-8E62C83E7E42}"/>
              </a:ext>
            </a:extLst>
          </p:cNvPr>
          <p:cNvSpPr>
            <a:spLocks noGrp="1"/>
          </p:cNvSpPr>
          <p:nvPr>
            <p:ph type="dt" sz="half" idx="10"/>
          </p:nvPr>
        </p:nvSpPr>
        <p:spPr/>
        <p:txBody>
          <a:bodyPr/>
          <a:lstStyle/>
          <a:p>
            <a:fld id="{C7549B9B-44FB-48AA-993B-177168BD8826}" type="datetimeFigureOut">
              <a:rPr lang="en-IN" smtClean="0"/>
              <a:t>29-05-2024</a:t>
            </a:fld>
            <a:endParaRPr lang="en-IN"/>
          </a:p>
        </p:txBody>
      </p:sp>
      <p:sp>
        <p:nvSpPr>
          <p:cNvPr id="5" name="Footer Placeholder 4">
            <a:extLst>
              <a:ext uri="{FF2B5EF4-FFF2-40B4-BE49-F238E27FC236}">
                <a16:creationId xmlns:a16="http://schemas.microsoft.com/office/drawing/2014/main" id="{74805C09-A10A-4D8C-5E47-813A7C1481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9CBB88-37B9-EBA1-F8B3-FA33475EF6B3}"/>
              </a:ext>
            </a:extLst>
          </p:cNvPr>
          <p:cNvSpPr>
            <a:spLocks noGrp="1"/>
          </p:cNvSpPr>
          <p:nvPr>
            <p:ph type="sldNum" sz="quarter" idx="12"/>
          </p:nvPr>
        </p:nvSpPr>
        <p:spPr/>
        <p:txBody>
          <a:bodyPr/>
          <a:lstStyle/>
          <a:p>
            <a:fld id="{568047F9-1EFC-4041-A6BD-67D1BDAE047C}" type="slidenum">
              <a:rPr lang="en-IN" smtClean="0"/>
              <a:t>‹#›</a:t>
            </a:fld>
            <a:endParaRPr lang="en-IN"/>
          </a:p>
        </p:txBody>
      </p:sp>
    </p:spTree>
    <p:extLst>
      <p:ext uri="{BB962C8B-B14F-4D97-AF65-F5344CB8AC3E}">
        <p14:creationId xmlns:p14="http://schemas.microsoft.com/office/powerpoint/2010/main" val="3354814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 Title square photo placehol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D59D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C2208ED-1531-486A-A671-D18711B4782D}"/>
              </a:ext>
            </a:extLst>
          </p:cNvPr>
          <p:cNvSpPr>
            <a:spLocks noGrp="1"/>
          </p:cNvSpPr>
          <p:nvPr>
            <p:ph type="pic" sz="quarter" idx="11" hasCustomPrompt="1"/>
          </p:nvPr>
        </p:nvSpPr>
        <p:spPr bwMode="ltGray">
          <a:xfrm>
            <a:off x="5334000" y="0"/>
            <a:ext cx="6858000" cy="6858000"/>
          </a:xfrm>
          <a:blipFill>
            <a:blip r:embed="rId3"/>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0138782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92288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5AF4-C2C9-FEBA-1098-99BF690CF4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57271A-5846-20A1-904C-105A4F4AAD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B80C2D-DB10-8BC6-5E1E-E6FF71F14185}"/>
              </a:ext>
            </a:extLst>
          </p:cNvPr>
          <p:cNvSpPr>
            <a:spLocks noGrp="1"/>
          </p:cNvSpPr>
          <p:nvPr>
            <p:ph type="dt" sz="half" idx="10"/>
          </p:nvPr>
        </p:nvSpPr>
        <p:spPr/>
        <p:txBody>
          <a:bodyPr/>
          <a:lstStyle/>
          <a:p>
            <a:fld id="{C7549B9B-44FB-48AA-993B-177168BD8826}" type="datetimeFigureOut">
              <a:rPr lang="en-IN" smtClean="0"/>
              <a:t>29-05-2024</a:t>
            </a:fld>
            <a:endParaRPr lang="en-IN"/>
          </a:p>
        </p:txBody>
      </p:sp>
      <p:sp>
        <p:nvSpPr>
          <p:cNvPr id="5" name="Footer Placeholder 4">
            <a:extLst>
              <a:ext uri="{FF2B5EF4-FFF2-40B4-BE49-F238E27FC236}">
                <a16:creationId xmlns:a16="http://schemas.microsoft.com/office/drawing/2014/main" id="{DEDD426F-9260-7C8F-84C6-B495D27B1A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CB8498-59A0-FF22-E364-A0DFAA9DD3B8}"/>
              </a:ext>
            </a:extLst>
          </p:cNvPr>
          <p:cNvSpPr>
            <a:spLocks noGrp="1"/>
          </p:cNvSpPr>
          <p:nvPr>
            <p:ph type="sldNum" sz="quarter" idx="12"/>
          </p:nvPr>
        </p:nvSpPr>
        <p:spPr/>
        <p:txBody>
          <a:bodyPr/>
          <a:lstStyle/>
          <a:p>
            <a:fld id="{568047F9-1EFC-4041-A6BD-67D1BDAE047C}" type="slidenum">
              <a:rPr lang="en-IN" smtClean="0"/>
              <a:t>‹#›</a:t>
            </a:fld>
            <a:endParaRPr lang="en-IN"/>
          </a:p>
        </p:txBody>
      </p:sp>
    </p:spTree>
    <p:extLst>
      <p:ext uri="{BB962C8B-B14F-4D97-AF65-F5344CB8AC3E}">
        <p14:creationId xmlns:p14="http://schemas.microsoft.com/office/powerpoint/2010/main" val="238802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09AA-C9F9-3FDC-DB61-8749BDE1F7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1A1B62-B5A2-216B-F394-F9120CF0DB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F536CA-3F7C-BCDA-52C3-5B4F0C707C70}"/>
              </a:ext>
            </a:extLst>
          </p:cNvPr>
          <p:cNvSpPr>
            <a:spLocks noGrp="1"/>
          </p:cNvSpPr>
          <p:nvPr>
            <p:ph type="dt" sz="half" idx="10"/>
          </p:nvPr>
        </p:nvSpPr>
        <p:spPr/>
        <p:txBody>
          <a:bodyPr/>
          <a:lstStyle/>
          <a:p>
            <a:fld id="{C7549B9B-44FB-48AA-993B-177168BD8826}" type="datetimeFigureOut">
              <a:rPr lang="en-IN" smtClean="0"/>
              <a:t>29-05-2024</a:t>
            </a:fld>
            <a:endParaRPr lang="en-IN"/>
          </a:p>
        </p:txBody>
      </p:sp>
      <p:sp>
        <p:nvSpPr>
          <p:cNvPr id="5" name="Footer Placeholder 4">
            <a:extLst>
              <a:ext uri="{FF2B5EF4-FFF2-40B4-BE49-F238E27FC236}">
                <a16:creationId xmlns:a16="http://schemas.microsoft.com/office/drawing/2014/main" id="{1D8366A5-7447-8E89-7F14-8BF63A302A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910A18-85AD-10B3-535F-EC785D3929B6}"/>
              </a:ext>
            </a:extLst>
          </p:cNvPr>
          <p:cNvSpPr>
            <a:spLocks noGrp="1"/>
          </p:cNvSpPr>
          <p:nvPr>
            <p:ph type="sldNum" sz="quarter" idx="12"/>
          </p:nvPr>
        </p:nvSpPr>
        <p:spPr/>
        <p:txBody>
          <a:bodyPr/>
          <a:lstStyle/>
          <a:p>
            <a:fld id="{568047F9-1EFC-4041-A6BD-67D1BDAE047C}" type="slidenum">
              <a:rPr lang="en-IN" smtClean="0"/>
              <a:t>‹#›</a:t>
            </a:fld>
            <a:endParaRPr lang="en-IN"/>
          </a:p>
        </p:txBody>
      </p:sp>
    </p:spTree>
    <p:extLst>
      <p:ext uri="{BB962C8B-B14F-4D97-AF65-F5344CB8AC3E}">
        <p14:creationId xmlns:p14="http://schemas.microsoft.com/office/powerpoint/2010/main" val="551362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FF56B-CFC8-42CB-F01D-ECD240DA67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DDA1BD-3883-C2F6-DC7E-33E744C9EA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7CBD23-C136-3137-44D8-A6948E6391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D7FD5D-3BE0-337A-01E5-33EEDC06BF10}"/>
              </a:ext>
            </a:extLst>
          </p:cNvPr>
          <p:cNvSpPr>
            <a:spLocks noGrp="1"/>
          </p:cNvSpPr>
          <p:nvPr>
            <p:ph type="dt" sz="half" idx="10"/>
          </p:nvPr>
        </p:nvSpPr>
        <p:spPr/>
        <p:txBody>
          <a:bodyPr/>
          <a:lstStyle/>
          <a:p>
            <a:fld id="{C7549B9B-44FB-48AA-993B-177168BD8826}" type="datetimeFigureOut">
              <a:rPr lang="en-IN" smtClean="0"/>
              <a:t>29-05-2024</a:t>
            </a:fld>
            <a:endParaRPr lang="en-IN"/>
          </a:p>
        </p:txBody>
      </p:sp>
      <p:sp>
        <p:nvSpPr>
          <p:cNvPr id="6" name="Footer Placeholder 5">
            <a:extLst>
              <a:ext uri="{FF2B5EF4-FFF2-40B4-BE49-F238E27FC236}">
                <a16:creationId xmlns:a16="http://schemas.microsoft.com/office/drawing/2014/main" id="{C003FF47-8D06-C163-4C54-9D396C779C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9C687A-EA4F-7483-AF3A-1A9084A06D3D}"/>
              </a:ext>
            </a:extLst>
          </p:cNvPr>
          <p:cNvSpPr>
            <a:spLocks noGrp="1"/>
          </p:cNvSpPr>
          <p:nvPr>
            <p:ph type="sldNum" sz="quarter" idx="12"/>
          </p:nvPr>
        </p:nvSpPr>
        <p:spPr/>
        <p:txBody>
          <a:bodyPr/>
          <a:lstStyle/>
          <a:p>
            <a:fld id="{568047F9-1EFC-4041-A6BD-67D1BDAE047C}" type="slidenum">
              <a:rPr lang="en-IN" smtClean="0"/>
              <a:t>‹#›</a:t>
            </a:fld>
            <a:endParaRPr lang="en-IN"/>
          </a:p>
        </p:txBody>
      </p:sp>
    </p:spTree>
    <p:extLst>
      <p:ext uri="{BB962C8B-B14F-4D97-AF65-F5344CB8AC3E}">
        <p14:creationId xmlns:p14="http://schemas.microsoft.com/office/powerpoint/2010/main" val="3787287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7CA4-4DC4-FA4F-EE16-3420E7FCF8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B946FB-FBB4-F1B8-B414-3249E86EA4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ADEC1-9981-CB85-CB21-23785CDEB2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763830-C9FD-A8AF-99A7-C106E5B0A5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9AD4CB-531B-5864-753D-C5E6FC715A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AC81AE-30A3-4C8F-9FBA-EABE7D143AF1}"/>
              </a:ext>
            </a:extLst>
          </p:cNvPr>
          <p:cNvSpPr>
            <a:spLocks noGrp="1"/>
          </p:cNvSpPr>
          <p:nvPr>
            <p:ph type="dt" sz="half" idx="10"/>
          </p:nvPr>
        </p:nvSpPr>
        <p:spPr/>
        <p:txBody>
          <a:bodyPr/>
          <a:lstStyle/>
          <a:p>
            <a:fld id="{C7549B9B-44FB-48AA-993B-177168BD8826}" type="datetimeFigureOut">
              <a:rPr lang="en-IN" smtClean="0"/>
              <a:t>29-05-2024</a:t>
            </a:fld>
            <a:endParaRPr lang="en-IN"/>
          </a:p>
        </p:txBody>
      </p:sp>
      <p:sp>
        <p:nvSpPr>
          <p:cNvPr id="8" name="Footer Placeholder 7">
            <a:extLst>
              <a:ext uri="{FF2B5EF4-FFF2-40B4-BE49-F238E27FC236}">
                <a16:creationId xmlns:a16="http://schemas.microsoft.com/office/drawing/2014/main" id="{FDB5A957-AD05-489E-9BA8-25BAAEA868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D2E829-56C2-CF0E-956C-88FF8C6584B7}"/>
              </a:ext>
            </a:extLst>
          </p:cNvPr>
          <p:cNvSpPr>
            <a:spLocks noGrp="1"/>
          </p:cNvSpPr>
          <p:nvPr>
            <p:ph type="sldNum" sz="quarter" idx="12"/>
          </p:nvPr>
        </p:nvSpPr>
        <p:spPr/>
        <p:txBody>
          <a:bodyPr/>
          <a:lstStyle/>
          <a:p>
            <a:fld id="{568047F9-1EFC-4041-A6BD-67D1BDAE047C}" type="slidenum">
              <a:rPr lang="en-IN" smtClean="0"/>
              <a:t>‹#›</a:t>
            </a:fld>
            <a:endParaRPr lang="en-IN"/>
          </a:p>
        </p:txBody>
      </p:sp>
    </p:spTree>
    <p:extLst>
      <p:ext uri="{BB962C8B-B14F-4D97-AF65-F5344CB8AC3E}">
        <p14:creationId xmlns:p14="http://schemas.microsoft.com/office/powerpoint/2010/main" val="3884470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E2BA-60D9-A669-16DB-3DCCC3B22C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803E6D-7EF3-A210-A55D-512B9AC50762}"/>
              </a:ext>
            </a:extLst>
          </p:cNvPr>
          <p:cNvSpPr>
            <a:spLocks noGrp="1"/>
          </p:cNvSpPr>
          <p:nvPr>
            <p:ph type="dt" sz="half" idx="10"/>
          </p:nvPr>
        </p:nvSpPr>
        <p:spPr/>
        <p:txBody>
          <a:bodyPr/>
          <a:lstStyle/>
          <a:p>
            <a:fld id="{C7549B9B-44FB-48AA-993B-177168BD8826}" type="datetimeFigureOut">
              <a:rPr lang="en-IN" smtClean="0"/>
              <a:t>29-05-2024</a:t>
            </a:fld>
            <a:endParaRPr lang="en-IN"/>
          </a:p>
        </p:txBody>
      </p:sp>
      <p:sp>
        <p:nvSpPr>
          <p:cNvPr id="4" name="Footer Placeholder 3">
            <a:extLst>
              <a:ext uri="{FF2B5EF4-FFF2-40B4-BE49-F238E27FC236}">
                <a16:creationId xmlns:a16="http://schemas.microsoft.com/office/drawing/2014/main" id="{1761C325-81A2-4CD1-92A5-B33D442339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B51ADE-0B1A-0D41-899F-9163E90B5086}"/>
              </a:ext>
            </a:extLst>
          </p:cNvPr>
          <p:cNvSpPr>
            <a:spLocks noGrp="1"/>
          </p:cNvSpPr>
          <p:nvPr>
            <p:ph type="sldNum" sz="quarter" idx="12"/>
          </p:nvPr>
        </p:nvSpPr>
        <p:spPr/>
        <p:txBody>
          <a:bodyPr/>
          <a:lstStyle/>
          <a:p>
            <a:fld id="{568047F9-1EFC-4041-A6BD-67D1BDAE047C}" type="slidenum">
              <a:rPr lang="en-IN" smtClean="0"/>
              <a:t>‹#›</a:t>
            </a:fld>
            <a:endParaRPr lang="en-IN"/>
          </a:p>
        </p:txBody>
      </p:sp>
    </p:spTree>
    <p:extLst>
      <p:ext uri="{BB962C8B-B14F-4D97-AF65-F5344CB8AC3E}">
        <p14:creationId xmlns:p14="http://schemas.microsoft.com/office/powerpoint/2010/main" val="234386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7F1DB7-5328-DBBE-416B-3BE4E8CD1943}"/>
              </a:ext>
            </a:extLst>
          </p:cNvPr>
          <p:cNvSpPr>
            <a:spLocks noGrp="1"/>
          </p:cNvSpPr>
          <p:nvPr>
            <p:ph type="dt" sz="half" idx="10"/>
          </p:nvPr>
        </p:nvSpPr>
        <p:spPr/>
        <p:txBody>
          <a:bodyPr/>
          <a:lstStyle/>
          <a:p>
            <a:fld id="{C7549B9B-44FB-48AA-993B-177168BD8826}" type="datetimeFigureOut">
              <a:rPr lang="en-IN" smtClean="0"/>
              <a:t>29-05-2024</a:t>
            </a:fld>
            <a:endParaRPr lang="en-IN"/>
          </a:p>
        </p:txBody>
      </p:sp>
      <p:sp>
        <p:nvSpPr>
          <p:cNvPr id="3" name="Footer Placeholder 2">
            <a:extLst>
              <a:ext uri="{FF2B5EF4-FFF2-40B4-BE49-F238E27FC236}">
                <a16:creationId xmlns:a16="http://schemas.microsoft.com/office/drawing/2014/main" id="{25E6A57B-D642-8D25-5419-8EC0FC35B3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5E0AB4-E556-6C15-2DA1-43E2F02A1882}"/>
              </a:ext>
            </a:extLst>
          </p:cNvPr>
          <p:cNvSpPr>
            <a:spLocks noGrp="1"/>
          </p:cNvSpPr>
          <p:nvPr>
            <p:ph type="sldNum" sz="quarter" idx="12"/>
          </p:nvPr>
        </p:nvSpPr>
        <p:spPr/>
        <p:txBody>
          <a:bodyPr/>
          <a:lstStyle/>
          <a:p>
            <a:fld id="{568047F9-1EFC-4041-A6BD-67D1BDAE047C}" type="slidenum">
              <a:rPr lang="en-IN" smtClean="0"/>
              <a:t>‹#›</a:t>
            </a:fld>
            <a:endParaRPr lang="en-IN"/>
          </a:p>
        </p:txBody>
      </p:sp>
    </p:spTree>
    <p:extLst>
      <p:ext uri="{BB962C8B-B14F-4D97-AF65-F5344CB8AC3E}">
        <p14:creationId xmlns:p14="http://schemas.microsoft.com/office/powerpoint/2010/main" val="15452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1B17-91D0-DE81-C32A-6402980F9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4A4925-0EB5-B860-AAA0-D517C6C96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5BE6EF-124B-7E5D-8DC4-CE6E21659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BE481-BF86-85FB-8C26-8A1CFD1822BE}"/>
              </a:ext>
            </a:extLst>
          </p:cNvPr>
          <p:cNvSpPr>
            <a:spLocks noGrp="1"/>
          </p:cNvSpPr>
          <p:nvPr>
            <p:ph type="dt" sz="half" idx="10"/>
          </p:nvPr>
        </p:nvSpPr>
        <p:spPr/>
        <p:txBody>
          <a:bodyPr/>
          <a:lstStyle/>
          <a:p>
            <a:fld id="{C7549B9B-44FB-48AA-993B-177168BD8826}" type="datetimeFigureOut">
              <a:rPr lang="en-IN" smtClean="0"/>
              <a:t>29-05-2024</a:t>
            </a:fld>
            <a:endParaRPr lang="en-IN"/>
          </a:p>
        </p:txBody>
      </p:sp>
      <p:sp>
        <p:nvSpPr>
          <p:cNvPr id="6" name="Footer Placeholder 5">
            <a:extLst>
              <a:ext uri="{FF2B5EF4-FFF2-40B4-BE49-F238E27FC236}">
                <a16:creationId xmlns:a16="http://schemas.microsoft.com/office/drawing/2014/main" id="{02E2E5CF-34F8-ACD0-6A51-417DC1B84F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FC0055-0FFD-3978-D277-B3231E80AC5C}"/>
              </a:ext>
            </a:extLst>
          </p:cNvPr>
          <p:cNvSpPr>
            <a:spLocks noGrp="1"/>
          </p:cNvSpPr>
          <p:nvPr>
            <p:ph type="sldNum" sz="quarter" idx="12"/>
          </p:nvPr>
        </p:nvSpPr>
        <p:spPr/>
        <p:txBody>
          <a:bodyPr/>
          <a:lstStyle/>
          <a:p>
            <a:fld id="{568047F9-1EFC-4041-A6BD-67D1BDAE047C}" type="slidenum">
              <a:rPr lang="en-IN" smtClean="0"/>
              <a:t>‹#›</a:t>
            </a:fld>
            <a:endParaRPr lang="en-IN"/>
          </a:p>
        </p:txBody>
      </p:sp>
    </p:spTree>
    <p:extLst>
      <p:ext uri="{BB962C8B-B14F-4D97-AF65-F5344CB8AC3E}">
        <p14:creationId xmlns:p14="http://schemas.microsoft.com/office/powerpoint/2010/main" val="1063892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F04F-1181-CD6B-7ECF-0CD002B190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77192B-646D-C2EE-617D-39FF78F06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C4F3F2-446B-FC4E-4B41-81C73DC83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FF4BCE-17C1-9E1D-E716-47BD4E4FBE6D}"/>
              </a:ext>
            </a:extLst>
          </p:cNvPr>
          <p:cNvSpPr>
            <a:spLocks noGrp="1"/>
          </p:cNvSpPr>
          <p:nvPr>
            <p:ph type="dt" sz="half" idx="10"/>
          </p:nvPr>
        </p:nvSpPr>
        <p:spPr/>
        <p:txBody>
          <a:bodyPr/>
          <a:lstStyle/>
          <a:p>
            <a:fld id="{C7549B9B-44FB-48AA-993B-177168BD8826}" type="datetimeFigureOut">
              <a:rPr lang="en-IN" smtClean="0"/>
              <a:t>29-05-2024</a:t>
            </a:fld>
            <a:endParaRPr lang="en-IN"/>
          </a:p>
        </p:txBody>
      </p:sp>
      <p:sp>
        <p:nvSpPr>
          <p:cNvPr id="6" name="Footer Placeholder 5">
            <a:extLst>
              <a:ext uri="{FF2B5EF4-FFF2-40B4-BE49-F238E27FC236}">
                <a16:creationId xmlns:a16="http://schemas.microsoft.com/office/drawing/2014/main" id="{CC5B0B53-E46C-9E98-AAC4-EF0B2ECD04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8A17A1-09B3-F934-E7B4-FAEB5AC29944}"/>
              </a:ext>
            </a:extLst>
          </p:cNvPr>
          <p:cNvSpPr>
            <a:spLocks noGrp="1"/>
          </p:cNvSpPr>
          <p:nvPr>
            <p:ph type="sldNum" sz="quarter" idx="12"/>
          </p:nvPr>
        </p:nvSpPr>
        <p:spPr/>
        <p:txBody>
          <a:bodyPr/>
          <a:lstStyle/>
          <a:p>
            <a:fld id="{568047F9-1EFC-4041-A6BD-67D1BDAE047C}" type="slidenum">
              <a:rPr lang="en-IN" smtClean="0"/>
              <a:t>‹#›</a:t>
            </a:fld>
            <a:endParaRPr lang="en-IN"/>
          </a:p>
        </p:txBody>
      </p:sp>
    </p:spTree>
    <p:extLst>
      <p:ext uri="{BB962C8B-B14F-4D97-AF65-F5344CB8AC3E}">
        <p14:creationId xmlns:p14="http://schemas.microsoft.com/office/powerpoint/2010/main" val="6023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3926F3-2E71-5510-0178-2568275567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BB8DE7-DADF-7325-6DB0-6092D7D03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A02C8-FCC1-8E06-4D00-5E9DFE02C5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49B9B-44FB-48AA-993B-177168BD8826}" type="datetimeFigureOut">
              <a:rPr lang="en-IN" smtClean="0"/>
              <a:t>29-05-2024</a:t>
            </a:fld>
            <a:endParaRPr lang="en-IN"/>
          </a:p>
        </p:txBody>
      </p:sp>
      <p:sp>
        <p:nvSpPr>
          <p:cNvPr id="5" name="Footer Placeholder 4">
            <a:extLst>
              <a:ext uri="{FF2B5EF4-FFF2-40B4-BE49-F238E27FC236}">
                <a16:creationId xmlns:a16="http://schemas.microsoft.com/office/drawing/2014/main" id="{A2754B28-5279-3AB3-5736-56F77490EE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589F3-43BE-BA39-CE1B-3AC958AECF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047F9-1EFC-4041-A6BD-67D1BDAE047C}" type="slidenum">
              <a:rPr lang="en-IN" smtClean="0"/>
              <a:t>‹#›</a:t>
            </a:fld>
            <a:endParaRPr lang="en-IN"/>
          </a:p>
        </p:txBody>
      </p:sp>
    </p:spTree>
    <p:extLst>
      <p:ext uri="{BB962C8B-B14F-4D97-AF65-F5344CB8AC3E}">
        <p14:creationId xmlns:p14="http://schemas.microsoft.com/office/powerpoint/2010/main" val="1692009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LgkoaQHh5sKAWIMXV7nhfVgNW_X1MTuX/view?usp=sharing"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fontScale="90000"/>
          </a:bodyPr>
          <a:lstStyle/>
          <a:p>
            <a:r>
              <a:rPr lang="en-US" dirty="0">
                <a:cs typeface="Segoe UI"/>
              </a:rPr>
              <a:t>Student Ambassador Projects</a:t>
            </a:r>
            <a:endParaRPr lang="en-US" dirty="0"/>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31666920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a:bodyPr>
          <a:lstStyle/>
          <a:p>
            <a:r>
              <a:rPr lang="en-US" dirty="0" err="1">
                <a:cs typeface="Segoe UI"/>
              </a:rPr>
              <a:t>Utkrisht</a:t>
            </a:r>
            <a:br>
              <a:rPr lang="en-US" dirty="0">
                <a:cs typeface="Segoe UI"/>
              </a:rPr>
            </a:br>
            <a:r>
              <a:rPr lang="en-US" sz="2000" dirty="0">
                <a:cs typeface="Segoe UI"/>
              </a:rPr>
              <a:t>Solution Type: Prototype</a:t>
            </a:r>
            <a:endParaRPr lang="en-US" dirty="0"/>
          </a:p>
        </p:txBody>
      </p:sp>
      <p:sp>
        <p:nvSpPr>
          <p:cNvPr id="5" name="Text Placeholder 4"/>
          <p:cNvSpPr>
            <a:spLocks noGrp="1"/>
          </p:cNvSpPr>
          <p:nvPr>
            <p:ph type="body" sz="quarter" idx="12"/>
          </p:nvPr>
        </p:nvSpPr>
        <p:spPr>
          <a:xfrm>
            <a:off x="582042" y="3962400"/>
            <a:ext cx="4791816" cy="842460"/>
          </a:xfrm>
        </p:spPr>
        <p:txBody>
          <a:bodyPr vert="horz" wrap="square" lIns="0" tIns="0" rIns="0" bIns="0" rtlCol="0" anchor="t">
            <a:normAutofit/>
          </a:bodyPr>
          <a:lstStyle/>
          <a:p>
            <a:pPr>
              <a:spcAft>
                <a:spcPts val="600"/>
              </a:spcAft>
            </a:pPr>
            <a:r>
              <a:rPr lang="en-US" dirty="0"/>
              <a:t>Uditya Raj</a:t>
            </a:r>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24734825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The Opportunity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9641254"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r>
              <a:rPr lang="en-US" b="1" dirty="0">
                <a:solidFill>
                  <a:srgbClr val="3B2E58"/>
                </a:solidFill>
                <a:cs typeface="Segoe UI"/>
              </a:rPr>
              <a:t>Industry Trends:</a:t>
            </a:r>
          </a:p>
          <a:p>
            <a:pPr defTabSz="932742"/>
            <a:r>
              <a:rPr lang="en-US" dirty="0">
                <a:solidFill>
                  <a:srgbClr val="3B2E58"/>
                </a:solidFill>
                <a:cs typeface="Segoe UI"/>
              </a:rPr>
              <a:t>	</a:t>
            </a:r>
            <a:r>
              <a:rPr lang="en-US" dirty="0"/>
              <a:t>Growing Demand for Educational Apps</a:t>
            </a:r>
            <a:r>
              <a:rPr lang="en-US" dirty="0">
                <a:solidFill>
                  <a:srgbClr val="3B2E58"/>
                </a:solidFill>
                <a:cs typeface="Segoe UI"/>
              </a:rPr>
              <a:t> – </a:t>
            </a:r>
            <a:r>
              <a:rPr lang="en-IN" dirty="0"/>
              <a:t>Personalization</a:t>
            </a:r>
            <a:r>
              <a:rPr lang="en-US" dirty="0">
                <a:solidFill>
                  <a:srgbClr val="3B2E58"/>
                </a:solidFill>
                <a:cs typeface="Segoe UI"/>
              </a:rPr>
              <a:t> &amp; Interaction</a:t>
            </a:r>
          </a:p>
          <a:p>
            <a:pPr defTabSz="932742"/>
            <a:endParaRPr lang="en-US" dirty="0">
              <a:solidFill>
                <a:srgbClr val="3B2E58"/>
              </a:solidFill>
              <a:cs typeface="Segoe UI"/>
            </a:endParaRPr>
          </a:p>
          <a:p>
            <a:pPr defTabSz="932742"/>
            <a:r>
              <a:rPr lang="en-US" b="1" dirty="0">
                <a:solidFill>
                  <a:srgbClr val="3B2E58"/>
                </a:solidFill>
                <a:cs typeface="Segoe UI"/>
              </a:rPr>
              <a:t>Pain Points:</a:t>
            </a:r>
          </a:p>
          <a:p>
            <a:pPr defTabSz="932742"/>
            <a:r>
              <a:rPr lang="en-US" dirty="0">
                <a:solidFill>
                  <a:srgbClr val="3B2E58"/>
                </a:solidFill>
                <a:cs typeface="Segoe UI"/>
              </a:rPr>
              <a:t>	Fragmented Content sources - </a:t>
            </a:r>
            <a:r>
              <a:rPr lang="en-IN" dirty="0"/>
              <a:t>Balancing Education and Entertainment</a:t>
            </a:r>
            <a:r>
              <a:rPr lang="en-US" dirty="0">
                <a:solidFill>
                  <a:srgbClr val="3B2E58"/>
                </a:solidFill>
                <a:cs typeface="Segoe UI"/>
              </a:rPr>
              <a:t> – Personalization</a:t>
            </a:r>
          </a:p>
          <a:p>
            <a:pPr defTabSz="932742"/>
            <a:endParaRPr lang="en-US" dirty="0">
              <a:solidFill>
                <a:srgbClr val="3B2E58"/>
              </a:solidFill>
              <a:cs typeface="Segoe UI"/>
            </a:endParaRPr>
          </a:p>
          <a:p>
            <a:pPr defTabSz="932742"/>
            <a:r>
              <a:rPr lang="en-IN" b="1" dirty="0"/>
              <a:t>Opportunities</a:t>
            </a:r>
            <a:r>
              <a:rPr lang="en-US" b="1" dirty="0">
                <a:solidFill>
                  <a:srgbClr val="3B2E58"/>
                </a:solidFill>
                <a:cs typeface="Segoe UI"/>
              </a:rPr>
              <a:t>:</a:t>
            </a:r>
          </a:p>
          <a:p>
            <a:pPr defTabSz="932742"/>
            <a:r>
              <a:rPr lang="en-US" dirty="0">
                <a:solidFill>
                  <a:srgbClr val="3B2E58"/>
                </a:solidFill>
                <a:cs typeface="Segoe UI"/>
              </a:rPr>
              <a:t>	</a:t>
            </a:r>
            <a:r>
              <a:rPr lang="en-IN" dirty="0"/>
              <a:t>Centralized Storytelling Hub - AI-Driven Personalization - Interactive and Educational Content</a:t>
            </a:r>
            <a:endParaRPr lang="en-US" dirty="0">
              <a:solidFill>
                <a:srgbClr val="3B2E58"/>
              </a:solidFill>
              <a:cs typeface="Segoe UI"/>
            </a:endParaRPr>
          </a:p>
        </p:txBody>
      </p:sp>
    </p:spTree>
    <p:extLst>
      <p:ext uri="{BB962C8B-B14F-4D97-AF65-F5344CB8AC3E}">
        <p14:creationId xmlns:p14="http://schemas.microsoft.com/office/powerpoint/2010/main" val="302446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Solution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9111763" cy="4424363"/>
          </a:xfrm>
          <a:prstGeom prst="rect">
            <a:avLst/>
          </a:prstGeom>
        </p:spPr>
        <p:txBody>
          <a:bodyPr vert="horz" wrap="square" lIns="0" tIns="0" rIns="0" bIns="0" rtlCol="0" anchor="t">
            <a:normAutofit fontScale="92500"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r>
              <a:rPr lang="en-US" sz="1600" dirty="0" err="1"/>
              <a:t>Imagimate</a:t>
            </a:r>
            <a:r>
              <a:rPr lang="en-US" sz="1600" dirty="0"/>
              <a:t> was born out of a passion for creating memorable and educational experiences for children. As parents ourselves, we recognized the challenge of finding quality storytelling apps that offer both personalized and engaging content. We wanted to combine the magic of storytelling with the latest AI technology to create an app that adapts to each child's unique imagination and learning needs.</a:t>
            </a:r>
          </a:p>
          <a:p>
            <a:pPr defTabSz="932742"/>
            <a:endParaRPr lang="en-US" sz="1600" dirty="0"/>
          </a:p>
          <a:p>
            <a:r>
              <a:rPr lang="en-US" sz="1600" b="1" dirty="0"/>
              <a:t>Pain Points Addressed:</a:t>
            </a:r>
            <a:endParaRPr lang="en-US" sz="1600" dirty="0"/>
          </a:p>
          <a:p>
            <a:pPr>
              <a:buFont typeface="+mj-lt"/>
              <a:buAutoNum type="arabicPeriod"/>
            </a:pPr>
            <a:r>
              <a:rPr lang="en-US" sz="1600" b="1" dirty="0"/>
              <a:t>Fragmented Content Sources:</a:t>
            </a:r>
            <a:endParaRPr lang="en-US" sz="1600" dirty="0"/>
          </a:p>
          <a:p>
            <a:pPr marL="742950" lvl="1" indent="-285750">
              <a:buFont typeface="+mj-lt"/>
              <a:buAutoNum type="arabicPeriod"/>
            </a:pPr>
            <a:r>
              <a:rPr lang="en-US" sz="1600" dirty="0" err="1"/>
              <a:t>Imagimate</a:t>
            </a:r>
            <a:r>
              <a:rPr lang="en-US" sz="1600" dirty="0"/>
              <a:t> provides a centralized hub for reading, listening, saving, and sharing stories, eliminating the need for parents to juggle multiple platforms.</a:t>
            </a:r>
          </a:p>
          <a:p>
            <a:pPr>
              <a:buFont typeface="+mj-lt"/>
              <a:buAutoNum type="arabicPeriod"/>
            </a:pPr>
            <a:r>
              <a:rPr lang="en-US" sz="1600" b="1" dirty="0"/>
              <a:t>Lack of Personalization:</a:t>
            </a:r>
            <a:endParaRPr lang="en-US" sz="1600" dirty="0"/>
          </a:p>
          <a:p>
            <a:pPr marL="742950" lvl="1" indent="-285750">
              <a:buFont typeface="+mj-lt"/>
              <a:buAutoNum type="arabicPeriod"/>
            </a:pPr>
            <a:r>
              <a:rPr lang="en-US" sz="1600" dirty="0"/>
              <a:t>Our AI-driven personalization allows children to create stories based on their preferences and favorite characters, making each narrative unique and engaging.</a:t>
            </a:r>
          </a:p>
          <a:p>
            <a:pPr>
              <a:buFont typeface="+mj-lt"/>
              <a:buAutoNum type="arabicPeriod"/>
            </a:pPr>
            <a:r>
              <a:rPr lang="en-US" sz="1600" b="1" dirty="0"/>
              <a:t>Balancing Education and Entertainment:</a:t>
            </a:r>
            <a:endParaRPr lang="en-US" sz="1600" dirty="0"/>
          </a:p>
          <a:p>
            <a:pPr marL="742950" lvl="1" indent="-285750">
              <a:buFont typeface="+mj-lt"/>
              <a:buAutoNum type="arabicPeriod"/>
            </a:pPr>
            <a:r>
              <a:rPr lang="en-US" sz="1600" dirty="0"/>
              <a:t>We blend educational content with entertaining stories, ensuring that children are learning while being captivated by the tales.</a:t>
            </a:r>
          </a:p>
          <a:p>
            <a:pPr defTabSz="932742"/>
            <a:endParaRPr lang="en-US" sz="1600" dirty="0"/>
          </a:p>
          <a:p>
            <a:pPr defTabSz="932742"/>
            <a:endParaRPr lang="en-US" sz="700" dirty="0">
              <a:cs typeface="Segoe UI"/>
            </a:endParaRPr>
          </a:p>
          <a:p>
            <a:r>
              <a:rPr lang="en-US" sz="1600" b="1" dirty="0"/>
              <a:t>Where We Fit In</a:t>
            </a:r>
          </a:p>
          <a:p>
            <a:r>
              <a:rPr lang="en-US" sz="1600" dirty="0" err="1"/>
              <a:t>Imagimate</a:t>
            </a:r>
            <a:r>
              <a:rPr lang="en-US" sz="1600" dirty="0"/>
              <a:t> fits into the educational and entertainment segment of the children's app market. While not currently in the Gartner Magic Quadrant, we aim to establish ourselves as a leader in personalized and interactive storytelling apps. Our unique approach of combining AI-driven personalization with a vast library of stories sets us apart from traditional children's apps.</a:t>
            </a:r>
          </a:p>
          <a:p>
            <a:pPr defTabSz="932742">
              <a:lnSpc>
                <a:spcPct val="90000"/>
              </a:lnSpc>
              <a:spcBef>
                <a:spcPct val="20000"/>
              </a:spcBef>
            </a:pPr>
            <a:endParaRPr lang="en-US" sz="2600" b="1" dirty="0">
              <a:cs typeface="Segoe UI"/>
            </a:endParaRPr>
          </a:p>
        </p:txBody>
      </p:sp>
    </p:spTree>
    <p:extLst>
      <p:ext uri="{BB962C8B-B14F-4D97-AF65-F5344CB8AC3E}">
        <p14:creationId xmlns:p14="http://schemas.microsoft.com/office/powerpoint/2010/main" val="156035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Demo</a:t>
            </a: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509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lnSpc>
                <a:spcPct val="90000"/>
              </a:lnSpc>
              <a:spcBef>
                <a:spcPct val="20000"/>
              </a:spcBef>
              <a:buSzPct val="90000"/>
              <a:buFont typeface="Wingdings" panose="05000000000000000000" pitchFamily="2" charset="2"/>
              <a:buChar char=""/>
            </a:pPr>
            <a:endParaRPr lang="en-US" sz="2600" dirty="0"/>
          </a:p>
          <a:p>
            <a:pPr defTabSz="932742">
              <a:lnSpc>
                <a:spcPct val="90000"/>
              </a:lnSpc>
              <a:spcBef>
                <a:spcPct val="20000"/>
              </a:spcBef>
              <a:buSzPct val="90000"/>
              <a:buFont typeface="Wingdings" panose="05000000000000000000" pitchFamily="2" charset="2"/>
              <a:buChar char=""/>
            </a:pPr>
            <a:r>
              <a:rPr lang="en-US" sz="2600" dirty="0"/>
              <a:t>LINK: </a:t>
            </a:r>
            <a:r>
              <a:rPr lang="en-US" sz="2600" dirty="0">
                <a:hlinkClick r:id="rId3"/>
              </a:rPr>
              <a:t>IMAGIMATE</a:t>
            </a:r>
            <a:endParaRPr lang="en-US" sz="2600" dirty="0"/>
          </a:p>
        </p:txBody>
      </p:sp>
      <p:pic>
        <p:nvPicPr>
          <p:cNvPr id="7" name="Picture 6">
            <a:extLst>
              <a:ext uri="{FF2B5EF4-FFF2-40B4-BE49-F238E27FC236}">
                <a16:creationId xmlns:a16="http://schemas.microsoft.com/office/drawing/2014/main" id="{131F9328-ED70-B756-1DB3-24D132EF13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4153" y="2095500"/>
            <a:ext cx="4305300" cy="4305300"/>
          </a:xfrm>
          <a:prstGeom prst="rect">
            <a:avLst/>
          </a:prstGeom>
        </p:spPr>
      </p:pic>
    </p:spTree>
    <p:extLst>
      <p:ext uri="{BB962C8B-B14F-4D97-AF65-F5344CB8AC3E}">
        <p14:creationId xmlns:p14="http://schemas.microsoft.com/office/powerpoint/2010/main" val="381617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Takeaways</a:t>
            </a: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263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lnSpc>
                <a:spcPct val="90000"/>
              </a:lnSpc>
              <a:spcBef>
                <a:spcPct val="20000"/>
              </a:spcBef>
              <a:buSzPct val="90000"/>
            </a:pPr>
            <a:r>
              <a:rPr lang="en-US" sz="2800" dirty="0" err="1"/>
              <a:t>Imagimate</a:t>
            </a:r>
            <a:r>
              <a:rPr lang="en-US" sz="2800" dirty="0"/>
              <a:t> revolutionizes bedtime and learning by centralizing all storytelling needs into one intuitive app, offering a vast library of pre-existing stories and AI-driven personalized tales. This solution addresses the fragmentation of content sources, lack of personalization, and high costs associated with multiple subscriptions. Parents and kids can now enjoy seamless, interactive, and educational storytelling experiences, saving time and money. Embrace the magic of personalized learning and interactive stories with </a:t>
            </a:r>
            <a:r>
              <a:rPr lang="en-US" sz="2800" dirty="0" err="1"/>
              <a:t>Imagimate</a:t>
            </a:r>
            <a:r>
              <a:rPr lang="en-US" sz="2800" dirty="0"/>
              <a:t>, simplifying your storytelling routine and enriching your child's imagination and knowledge.</a:t>
            </a:r>
            <a:endParaRPr lang="en-US" sz="2800" b="1" dirty="0"/>
          </a:p>
        </p:txBody>
      </p:sp>
    </p:spTree>
    <p:extLst>
      <p:ext uri="{BB962C8B-B14F-4D97-AF65-F5344CB8AC3E}">
        <p14:creationId xmlns:p14="http://schemas.microsoft.com/office/powerpoint/2010/main" val="67775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558</Words>
  <Application>Microsoft Office PowerPoint</Application>
  <PresentationFormat>Widescreen</PresentationFormat>
  <Paragraphs>59</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Segoe UI</vt:lpstr>
      <vt:lpstr>Wingdings</vt:lpstr>
      <vt:lpstr>Office Theme</vt:lpstr>
      <vt:lpstr>Student Ambassador Projects</vt:lpstr>
      <vt:lpstr>Utkrisht Solution Type: Prototype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Ambassador Projects</dc:title>
  <dc:creator>Uditya Raj</dc:creator>
  <cp:lastModifiedBy>Uditya Raj</cp:lastModifiedBy>
  <cp:revision>2</cp:revision>
  <dcterms:created xsi:type="dcterms:W3CDTF">2024-05-29T11:18:35Z</dcterms:created>
  <dcterms:modified xsi:type="dcterms:W3CDTF">2024-05-29T11:42:48Z</dcterms:modified>
</cp:coreProperties>
</file>