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71" r:id="rId4"/>
    <p:sldId id="276" r:id="rId5"/>
    <p:sldId id="273" r:id="rId6"/>
    <p:sldId id="277" r:id="rId7"/>
    <p:sldId id="278" r:id="rId8"/>
    <p:sldId id="280" r:id="rId9"/>
    <p:sldId id="281" r:id="rId10"/>
    <p:sldId id="282" r:id="rId11"/>
    <p:sldId id="283" r:id="rId12"/>
    <p:sldId id="286" r:id="rId13"/>
    <p:sldId id="287" r:id="rId14"/>
    <p:sldId id="289" r:id="rId15"/>
    <p:sldId id="288" r:id="rId16"/>
    <p:sldId id="284" r:id="rId17"/>
    <p:sldId id="290" r:id="rId18"/>
    <p:sldId id="291" r:id="rId19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9" autoAdjust="0"/>
    <p:restoredTop sz="96327"/>
  </p:normalViewPr>
  <p:slideViewPr>
    <p:cSldViewPr showGuides="1">
      <p:cViewPr>
        <p:scale>
          <a:sx n="100" d="100"/>
          <a:sy n="100" d="100"/>
        </p:scale>
        <p:origin x="288" y="89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00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304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6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725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97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175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432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421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111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02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773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363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29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SEEG </a:t>
            </a: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Assam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November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rule look like?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1407"/>
            <a:ext cx="7772400" cy="22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rule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FA636-0AE5-F0F7-26A1-CC52BE59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75" y="699290"/>
            <a:ext cx="6323602" cy="4444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73BDF-E15B-0ED1-E440-66B5B1B8C62C}"/>
              </a:ext>
            </a:extLst>
          </p:cNvPr>
          <p:cNvSpPr txBox="1"/>
          <p:nvPr/>
        </p:nvSpPr>
        <p:spPr>
          <a:xfrm>
            <a:off x="755576" y="1347614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779CF-A67C-4892-5430-BE6A3B5E04BB}"/>
              </a:ext>
            </a:extLst>
          </p:cNvPr>
          <p:cNvSpPr txBox="1"/>
          <p:nvPr/>
        </p:nvSpPr>
        <p:spPr>
          <a:xfrm>
            <a:off x="402915" y="3949119"/>
            <a:ext cx="13163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  <a:br>
              <a:rPr lang="en-US" dirty="0"/>
            </a:br>
            <a:r>
              <a:rPr lang="en-US" dirty="0"/>
              <a:t>what to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70927-3850-7778-5A1A-9CFCD2C3BC62}"/>
              </a:ext>
            </a:extLst>
          </p:cNvPr>
          <p:cNvSpPr txBox="1"/>
          <p:nvPr/>
        </p:nvSpPr>
        <p:spPr>
          <a:xfrm>
            <a:off x="835968" y="2802255"/>
            <a:ext cx="10102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DE71F-173F-6BC7-4765-C24D6A83B676}"/>
              </a:ext>
            </a:extLst>
          </p:cNvPr>
          <p:cNvCxnSpPr/>
          <p:nvPr/>
        </p:nvCxnSpPr>
        <p:spPr bwMode="auto">
          <a:xfrm>
            <a:off x="1846181" y="4256896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9516F-9F68-C94F-9482-81C9CE28DF21}"/>
              </a:ext>
            </a:extLst>
          </p:cNvPr>
          <p:cNvCxnSpPr/>
          <p:nvPr/>
        </p:nvCxnSpPr>
        <p:spPr bwMode="auto">
          <a:xfrm>
            <a:off x="1907704" y="2931790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F7F52A-5E38-2D84-5B17-991FB7CBE2A1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1366641" y="1131590"/>
            <a:ext cx="1394674" cy="3929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13618E-2030-86DA-89C8-2B2DADD13C6E}"/>
              </a:ext>
            </a:extLst>
          </p:cNvPr>
          <p:cNvCxnSpPr>
            <a:stCxn id="4" idx="3"/>
          </p:cNvCxnSpPr>
          <p:nvPr/>
        </p:nvCxnSpPr>
        <p:spPr bwMode="auto">
          <a:xfrm>
            <a:off x="1366641" y="1524586"/>
            <a:ext cx="1322666" cy="5431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478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input and output in the command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7574"/>
            <a:ext cx="5974432" cy="1706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42BBCB-AB62-531D-FA75-5C72BD91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26" y="3055065"/>
            <a:ext cx="5935015" cy="20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080A-10E8-2EBE-6EB3-B79ADA3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22DF2-C15B-E74A-2A0B-B04A347EF7F5}"/>
              </a:ext>
            </a:extLst>
          </p:cNvPr>
          <p:cNvSpPr txBox="1"/>
          <p:nvPr/>
        </p:nvSpPr>
        <p:spPr>
          <a:xfrm>
            <a:off x="1691680" y="2145211"/>
            <a:ext cx="49199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Replacing the input files manually in PyCharm….</a:t>
            </a:r>
          </a:p>
        </p:txBody>
      </p:sp>
    </p:spTree>
    <p:extLst>
      <p:ext uri="{BB962C8B-B14F-4D97-AF65-F5344CB8AC3E}">
        <p14:creationId xmlns:p14="http://schemas.microsoft.com/office/powerpoint/2010/main" val="6648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8127-5D7D-2B37-CE20-D1177F07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multiple files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5ED7D-0C18-4B21-D693-A58B5459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4" y="802332"/>
            <a:ext cx="6828377" cy="4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6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EBE58-81CE-94A2-938B-969B9C07C8D8}"/>
              </a:ext>
            </a:extLst>
          </p:cNvPr>
          <p:cNvSpPr txBox="1"/>
          <p:nvPr/>
        </p:nvSpPr>
        <p:spPr>
          <a:xfrm>
            <a:off x="3275856" y="3939902"/>
            <a:ext cx="8274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0813D-D482-D61F-37BE-4778D413ABF3}"/>
              </a:ext>
            </a:extLst>
          </p:cNvPr>
          <p:cNvCxnSpPr/>
          <p:nvPr/>
        </p:nvCxnSpPr>
        <p:spPr bwMode="auto">
          <a:xfrm>
            <a:off x="2123728" y="3291830"/>
            <a:ext cx="108012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D5BBA-6306-8553-0A8E-B94562F936EB}"/>
              </a:ext>
            </a:extLst>
          </p:cNvPr>
          <p:cNvCxnSpPr/>
          <p:nvPr/>
        </p:nvCxnSpPr>
        <p:spPr bwMode="auto">
          <a:xfrm>
            <a:off x="3656407" y="326138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7C9787-881A-6006-E2FB-59AE02E6279C}"/>
              </a:ext>
            </a:extLst>
          </p:cNvPr>
          <p:cNvCxnSpPr/>
          <p:nvPr/>
        </p:nvCxnSpPr>
        <p:spPr bwMode="auto">
          <a:xfrm flipH="1">
            <a:off x="4103327" y="3261386"/>
            <a:ext cx="1044737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89BD25-670E-BBB9-26BB-0CE2B11CEA4C}"/>
              </a:ext>
            </a:extLst>
          </p:cNvPr>
          <p:cNvSpPr txBox="1"/>
          <p:nvPr/>
        </p:nvSpPr>
        <p:spPr>
          <a:xfrm>
            <a:off x="35496" y="2907443"/>
            <a:ext cx="25410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1-Karamazov_counts.txt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7421-C0B5-EFA8-9254-F2CB8D0D1ED3}"/>
              </a:ext>
            </a:extLst>
          </p:cNvPr>
          <p:cNvSpPr txBox="1"/>
          <p:nvPr/>
        </p:nvSpPr>
        <p:spPr>
          <a:xfrm>
            <a:off x="2606867" y="2898834"/>
            <a:ext cx="17876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2-trial_counts.txt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C9DB6-0AB1-2908-2BBF-F48FDE6F74D3}"/>
              </a:ext>
            </a:extLst>
          </p:cNvPr>
          <p:cNvSpPr txBox="1"/>
          <p:nvPr/>
        </p:nvSpPr>
        <p:spPr>
          <a:xfrm>
            <a:off x="4536124" y="289883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3-ulysses_counts.txt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E7D2-54A9-E355-A3B6-7D8EB75AD520}"/>
              </a:ext>
            </a:extLst>
          </p:cNvPr>
          <p:cNvSpPr txBox="1"/>
          <p:nvPr/>
        </p:nvSpPr>
        <p:spPr>
          <a:xfrm>
            <a:off x="726124" y="1661988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79B-FC3A-DAE1-835C-2EF9F642381B}"/>
              </a:ext>
            </a:extLst>
          </p:cNvPr>
          <p:cNvSpPr txBox="1"/>
          <p:nvPr/>
        </p:nvSpPr>
        <p:spPr>
          <a:xfrm>
            <a:off x="617448" y="564135"/>
            <a:ext cx="1758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3693-B145-8348-1D77-D3D979A3D4B8}"/>
              </a:ext>
            </a:extLst>
          </p:cNvPr>
          <p:cNvSpPr txBox="1"/>
          <p:nvPr/>
        </p:nvSpPr>
        <p:spPr>
          <a:xfrm>
            <a:off x="3188819" y="555526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A0AF6-632D-67D4-BF52-C06878101BA9}"/>
              </a:ext>
            </a:extLst>
          </p:cNvPr>
          <p:cNvSpPr txBox="1"/>
          <p:nvPr/>
        </p:nvSpPr>
        <p:spPr>
          <a:xfrm>
            <a:off x="5118076" y="555526"/>
            <a:ext cx="1398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CDCF4-17DD-FEAC-57BB-F035500A4E63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>
            <a:off x="1496792" y="918078"/>
            <a:ext cx="87099" cy="74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2A51C2-98E1-CFB5-4AFB-7C023CE57DA7}"/>
              </a:ext>
            </a:extLst>
          </p:cNvPr>
          <p:cNvCxnSpPr/>
          <p:nvPr/>
        </p:nvCxnSpPr>
        <p:spPr bwMode="auto">
          <a:xfrm>
            <a:off x="3656407" y="91556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39FBA-FCA5-9D75-06C0-D250D9C76A20}"/>
              </a:ext>
            </a:extLst>
          </p:cNvPr>
          <p:cNvCxnSpPr>
            <a:stCxn id="18" idx="2"/>
          </p:cNvCxnSpPr>
          <p:nvPr/>
        </p:nvCxnSpPr>
        <p:spPr bwMode="auto">
          <a:xfrm>
            <a:off x="5817146" y="909469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798225-49B3-D1E3-04D4-6879495581DB}"/>
              </a:ext>
            </a:extLst>
          </p:cNvPr>
          <p:cNvSpPr txBox="1"/>
          <p:nvPr/>
        </p:nvSpPr>
        <p:spPr>
          <a:xfrm>
            <a:off x="2910161" y="1661987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20D3F-83F0-D4CC-B759-74F30560AD03}"/>
              </a:ext>
            </a:extLst>
          </p:cNvPr>
          <p:cNvSpPr txBox="1"/>
          <p:nvPr/>
        </p:nvSpPr>
        <p:spPr>
          <a:xfrm>
            <a:off x="4959379" y="1661986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9A92A-3B4B-906F-EB83-84F7C7E6BF4B}"/>
              </a:ext>
            </a:extLst>
          </p:cNvPr>
          <p:cNvCxnSpPr>
            <a:endCxn id="12" idx="0"/>
          </p:cNvCxnSpPr>
          <p:nvPr/>
        </p:nvCxnSpPr>
        <p:spPr bwMode="auto">
          <a:xfrm flipH="1">
            <a:off x="1306036" y="2133089"/>
            <a:ext cx="267449" cy="77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18490-D6ED-9B04-F150-166E78E05310}"/>
              </a:ext>
            </a:extLst>
          </p:cNvPr>
          <p:cNvCxnSpPr/>
          <p:nvPr/>
        </p:nvCxnSpPr>
        <p:spPr bwMode="auto">
          <a:xfrm>
            <a:off x="3707904" y="2253274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4A2816-F97A-E8D6-82C7-E4FF73842C07}"/>
              </a:ext>
            </a:extLst>
          </p:cNvPr>
          <p:cNvCxnSpPr/>
          <p:nvPr/>
        </p:nvCxnSpPr>
        <p:spPr bwMode="auto">
          <a:xfrm>
            <a:off x="5796136" y="2247177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905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of the wildcards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C269-9E0C-91B2-36FB-E4FDFF06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17253"/>
            <a:ext cx="7772400" cy="432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22D68-CBA2-CD4A-222D-6CE035CCED64}"/>
              </a:ext>
            </a:extLst>
          </p:cNvPr>
          <p:cNvSpPr txBox="1"/>
          <p:nvPr/>
        </p:nvSpPr>
        <p:spPr>
          <a:xfrm>
            <a:off x="6732240" y="101171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ls data/</a:t>
            </a:r>
            <a:r>
              <a:rPr lang="en-US" dirty="0">
                <a:solidFill>
                  <a:schemeClr val="tx2"/>
                </a:solidFill>
              </a:rPr>
              <a:t>*</a:t>
            </a:r>
            <a:r>
              <a:rPr lang="en-US" dirty="0">
                <a:solidFill>
                  <a:schemeClr val="accent4"/>
                </a:solidFill>
              </a:rPr>
              <a:t>.txt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2ED1F3-E63D-6FED-1D40-0864150F7A52}"/>
              </a:ext>
            </a:extLst>
          </p:cNvPr>
          <p:cNvSpPr/>
          <p:nvPr/>
        </p:nvSpPr>
        <p:spPr bwMode="auto">
          <a:xfrm>
            <a:off x="2123728" y="693808"/>
            <a:ext cx="5688631" cy="65380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7D1D8-0BDD-3125-0D87-71BD695E7196}"/>
              </a:ext>
            </a:extLst>
          </p:cNvPr>
          <p:cNvCxnSpPr>
            <a:stCxn id="5" idx="1"/>
          </p:cNvCxnSpPr>
          <p:nvPr/>
        </p:nvCxnSpPr>
        <p:spPr bwMode="auto">
          <a:xfrm flipH="1">
            <a:off x="5724128" y="278143"/>
            <a:ext cx="1008112" cy="4156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90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498-4FA6-C6B1-4379-4DC028A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DBA-3E82-E50D-4C07-CB5D3DF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Snakefile_start2.smk to count the lines in file 2-trial.txt. Write the output into the file </a:t>
            </a:r>
            <a:r>
              <a:rPr lang="en-US" dirty="0" err="1"/>
              <a:t>my_count.txt</a:t>
            </a:r>
            <a:endParaRPr lang="en-US" dirty="0"/>
          </a:p>
          <a:p>
            <a:r>
              <a:rPr lang="en-US" dirty="0"/>
              <a:t>Modify the </a:t>
            </a:r>
            <a:r>
              <a:rPr lang="en-US" dirty="0" err="1"/>
              <a:t>Snakefile_start_parallel.smk</a:t>
            </a:r>
            <a:r>
              <a:rPr lang="en-US" dirty="0"/>
              <a:t> such that the output files have the suffix _</a:t>
            </a:r>
            <a:r>
              <a:rPr lang="en-US" dirty="0" err="1"/>
              <a:t>line_counts</a:t>
            </a:r>
            <a:r>
              <a:rPr lang="en-US" dirty="0"/>
              <a:t> instead of _counts. So </a:t>
            </a:r>
            <a:r>
              <a:rPr lang="en-US" dirty="0" err="1"/>
              <a:t>e.g</a:t>
            </a:r>
            <a:r>
              <a:rPr lang="en-US" dirty="0"/>
              <a:t> for the first file, instead of 1-karamazov_counts.txt the output file should be named 1-karamazov_line_counts.txt </a:t>
            </a:r>
          </a:p>
        </p:txBody>
      </p:sp>
    </p:spTree>
    <p:extLst>
      <p:ext uri="{BB962C8B-B14F-4D97-AF65-F5344CB8AC3E}">
        <p14:creationId xmlns:p14="http://schemas.microsoft.com/office/powerpoint/2010/main" val="255843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498-4FA6-C6B1-4379-4DC028A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DBA-3E82-E50D-4C07-CB5D3DF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err="1"/>
              <a:t>Snakefile</a:t>
            </a:r>
            <a:r>
              <a:rPr lang="en-US"/>
              <a:t>_cmd.</a:t>
            </a:r>
            <a:r>
              <a:rPr lang="en-US" dirty="0" err="1"/>
              <a:t>smk</a:t>
            </a:r>
            <a:r>
              <a:rPr lang="en-US" dirty="0"/>
              <a:t> such that the output files have the suffix _</a:t>
            </a:r>
            <a:r>
              <a:rPr lang="en-US" dirty="0" err="1"/>
              <a:t>line_counts</a:t>
            </a:r>
            <a:r>
              <a:rPr lang="en-US" dirty="0"/>
              <a:t> instead of _counts. So </a:t>
            </a:r>
            <a:r>
              <a:rPr lang="en-US" dirty="0" err="1"/>
              <a:t>e.g</a:t>
            </a:r>
            <a:r>
              <a:rPr lang="en-US" dirty="0"/>
              <a:t> for the first file, instead of 1-karamazov_counts.txt the output file should be named 1-karamazov_line_counts.txt </a:t>
            </a:r>
          </a:p>
        </p:txBody>
      </p:sp>
    </p:spTree>
    <p:extLst>
      <p:ext uri="{BB962C8B-B14F-4D97-AF65-F5344CB8AC3E}">
        <p14:creationId xmlns:p14="http://schemas.microsoft.com/office/powerpoint/2010/main" val="335618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program called from the command line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31A269-C3D8-C1CC-F683-4D66AB0D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4" y="1397947"/>
            <a:ext cx="4102224" cy="110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4D327-15C5-423D-085F-F78C0104E149}"/>
              </a:ext>
            </a:extLst>
          </p:cNvPr>
          <p:cNvSpPr txBox="1"/>
          <p:nvPr/>
        </p:nvSpPr>
        <p:spPr>
          <a:xfrm>
            <a:off x="1124465" y="3262184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</p:spTree>
    <p:extLst>
      <p:ext uri="{BB962C8B-B14F-4D97-AF65-F5344CB8AC3E}">
        <p14:creationId xmlns:p14="http://schemas.microsoft.com/office/powerpoint/2010/main" val="61570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2" name="Graphic 21" descr="Cmd Terminal outline">
            <a:extLst>
              <a:ext uri="{FF2B5EF4-FFF2-40B4-BE49-F238E27FC236}">
                <a16:creationId xmlns:a16="http://schemas.microsoft.com/office/drawing/2014/main" id="{6D44B89E-0D67-1A13-C1D5-CE8F037A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80" y="2305422"/>
            <a:ext cx="914400" cy="914400"/>
          </a:xfrm>
          <a:prstGeom prst="rect">
            <a:avLst/>
          </a:prstGeom>
        </p:spPr>
      </p:pic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800" y="3179155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2" name="Graphic 21" descr="Cmd Terminal outline">
            <a:extLst>
              <a:ext uri="{FF2B5EF4-FFF2-40B4-BE49-F238E27FC236}">
                <a16:creationId xmlns:a16="http://schemas.microsoft.com/office/drawing/2014/main" id="{6D44B89E-0D67-1A13-C1D5-CE8F037A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80" y="2305422"/>
            <a:ext cx="914400" cy="914400"/>
          </a:xfrm>
          <a:prstGeom prst="rect">
            <a:avLst/>
          </a:prstGeom>
        </p:spPr>
      </p:pic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42792" y="3107147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AFCC2E6-FF7B-2E07-0C9B-906406280E78}"/>
              </a:ext>
            </a:extLst>
          </p:cNvPr>
          <p:cNvSpPr/>
          <p:nvPr/>
        </p:nvSpPr>
        <p:spPr bwMode="auto">
          <a:xfrm>
            <a:off x="1759642" y="1923678"/>
            <a:ext cx="3312361" cy="194421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7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Snakefile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List of rules</a:t>
            </a:r>
          </a:p>
          <a:p>
            <a:r>
              <a:rPr lang="en-US" dirty="0">
                <a:solidFill>
                  <a:schemeClr val="accent1"/>
                </a:solidFill>
              </a:rPr>
              <a:t>Each rule takes input and creates output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figures out how to order the rules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calls your commands for you</a:t>
            </a:r>
          </a:p>
          <a:p>
            <a:r>
              <a:rPr lang="en-US" dirty="0">
                <a:solidFill>
                  <a:schemeClr val="accent1"/>
                </a:solidFill>
              </a:rPr>
              <a:t>You say </a:t>
            </a:r>
            <a:r>
              <a:rPr lang="en-US" u="sng" dirty="0">
                <a:solidFill>
                  <a:schemeClr val="accent1"/>
                </a:solidFill>
              </a:rPr>
              <a:t>what </a:t>
            </a:r>
            <a:r>
              <a:rPr lang="en-US" dirty="0">
                <a:solidFill>
                  <a:schemeClr val="accent1"/>
                </a:solidFill>
              </a:rPr>
              <a:t>should be done on </a:t>
            </a:r>
            <a:r>
              <a:rPr lang="en-US" u="sng" dirty="0">
                <a:solidFill>
                  <a:schemeClr val="accent1"/>
                </a:solidFill>
              </a:rPr>
              <a:t>which data </a:t>
            </a:r>
            <a:r>
              <a:rPr lang="en-US" dirty="0">
                <a:solidFill>
                  <a:schemeClr val="accent1"/>
                </a:solidFill>
              </a:rPr>
              <a:t>with </a:t>
            </a:r>
            <a:r>
              <a:rPr lang="en-US" u="sng" dirty="0">
                <a:solidFill>
                  <a:schemeClr val="accent1"/>
                </a:solidFill>
              </a:rPr>
              <a:t>which software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does the rest </a:t>
            </a: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Count the lines in the text file and write the output to another text file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Input: data/1-karamzov.txt</a:t>
            </a:r>
          </a:p>
          <a:p>
            <a:r>
              <a:rPr lang="en-US" dirty="0">
                <a:solidFill>
                  <a:schemeClr val="accent1"/>
                </a:solidFill>
              </a:rPr>
              <a:t>Output: </a:t>
            </a:r>
            <a:r>
              <a:rPr lang="en-US" dirty="0" err="1">
                <a:solidFill>
                  <a:schemeClr val="accent1"/>
                </a:solidFill>
              </a:rPr>
              <a:t>output_data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my_output.txt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What to do?: count lines in the text file</a:t>
            </a:r>
          </a:p>
          <a:p>
            <a:r>
              <a:rPr lang="en-US" dirty="0">
                <a:solidFill>
                  <a:schemeClr val="accent1"/>
                </a:solidFill>
              </a:rPr>
              <a:t>Which software?: the program </a:t>
            </a:r>
            <a:r>
              <a:rPr lang="en-US" i="1" dirty="0" err="1">
                <a:solidFill>
                  <a:schemeClr val="accent4"/>
                </a:solidFill>
              </a:rPr>
              <a:t>wc</a:t>
            </a:r>
            <a:endParaRPr lang="en-US" i="1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8B77-3805-4B88-A6AC-3B03C17C0AFC}"/>
              </a:ext>
            </a:extLst>
          </p:cNvPr>
          <p:cNvSpPr txBox="1"/>
          <p:nvPr/>
        </p:nvSpPr>
        <p:spPr>
          <a:xfrm>
            <a:off x="1197848" y="1768435"/>
            <a:ext cx="5496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817428-BE1C-4324-4502-358D5A8AB164}"/>
              </a:ext>
            </a:extLst>
          </p:cNvPr>
          <p:cNvSpPr txBox="1"/>
          <p:nvPr/>
        </p:nvSpPr>
        <p:spPr>
          <a:xfrm>
            <a:off x="1186249" y="2839543"/>
            <a:ext cx="37898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reads instructions (rules)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4A872-85C8-73F1-29CA-421F2D5B5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4935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056384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C43534-F006-FB7C-75A4-6E2B9A37507D}"/>
              </a:ext>
            </a:extLst>
          </p:cNvPr>
          <p:cNvSpPr txBox="1"/>
          <p:nvPr/>
        </p:nvSpPr>
        <p:spPr>
          <a:xfrm>
            <a:off x="2447146" y="2924250"/>
            <a:ext cx="17636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 list of </a:t>
            </a:r>
          </a:p>
          <a:p>
            <a:r>
              <a:rPr lang="en-US" dirty="0"/>
              <a:t>what to do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8982-6C94-87D6-2AB5-4D7FDA21C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6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328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974232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5583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517032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3ED72-D6B1-FCFD-2E5B-52028360E547}"/>
              </a:ext>
            </a:extLst>
          </p:cNvPr>
          <p:cNvCxnSpPr/>
          <p:nvPr/>
        </p:nvCxnSpPr>
        <p:spPr bwMode="auto">
          <a:xfrm>
            <a:off x="3517032" y="2593455"/>
            <a:ext cx="0" cy="914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ED12EBFB-0289-3E68-533F-1BA371208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9832" y="346444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F91687-2593-59A5-591A-6FB881564EC9}"/>
              </a:ext>
            </a:extLst>
          </p:cNvPr>
          <p:cNvSpPr txBox="1"/>
          <p:nvPr/>
        </p:nvSpPr>
        <p:spPr>
          <a:xfrm>
            <a:off x="1331640" y="3108325"/>
            <a:ext cx="21034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the </a:t>
            </a:r>
          </a:p>
          <a:p>
            <a:r>
              <a:rPr lang="en-US" dirty="0"/>
              <a:t>commands of a rule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F226EC-4720-38DF-67AC-C784E38FC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237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91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</TotalTime>
  <Words>458</Words>
  <Application>Microsoft Macintosh PowerPoint</Application>
  <PresentationFormat>On-screen Show (16:9)</PresentationFormat>
  <Paragraphs>76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Standarddesign</vt:lpstr>
      <vt:lpstr>PowerPoint Presentation</vt:lpstr>
      <vt:lpstr>Snakemake intro</vt:lpstr>
      <vt:lpstr>Snakemake intro</vt:lpstr>
      <vt:lpstr>Snakemake intro</vt:lpstr>
      <vt:lpstr>Snakefile</vt:lpstr>
      <vt:lpstr>Snakemake tutorial</vt:lpstr>
      <vt:lpstr>Snakemake tutorial</vt:lpstr>
      <vt:lpstr>Snakemake tutorial</vt:lpstr>
      <vt:lpstr>Snakemake tutorial</vt:lpstr>
      <vt:lpstr>What does a rule look like?</vt:lpstr>
      <vt:lpstr>More complex rule</vt:lpstr>
      <vt:lpstr>Replace input and output in the command</vt:lpstr>
      <vt:lpstr>Hands on</vt:lpstr>
      <vt:lpstr>Processing multiple files </vt:lpstr>
      <vt:lpstr>PowerPoint Presentation</vt:lpstr>
      <vt:lpstr>The return of the wildcards</vt:lpstr>
      <vt:lpstr>Snakemake exercises</vt:lpstr>
      <vt:lpstr>Snakemake exercises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76</cp:revision>
  <dcterms:created xsi:type="dcterms:W3CDTF">2004-05-17T07:52:02Z</dcterms:created>
  <dcterms:modified xsi:type="dcterms:W3CDTF">2023-07-29T08:40:21Z</dcterms:modified>
</cp:coreProperties>
</file>