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4" r:id="rId4"/>
    <p:sldId id="276" r:id="rId5"/>
    <p:sldId id="275" r:id="rId6"/>
    <p:sldId id="273" r:id="rId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 autoAdjust="0"/>
    <p:restoredTop sz="96327"/>
  </p:normalViewPr>
  <p:slideViewPr>
    <p:cSldViewPr showGuides="1">
      <p:cViewPr varScale="1">
        <p:scale>
          <a:sx n="93" d="100"/>
          <a:sy n="93" d="100"/>
        </p:scale>
        <p:origin x="208" y="832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SEEG </a:t>
            </a: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Assam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avigating in the filesystem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cd, cd .. , cd . , cd /home/hp/</a:t>
            </a:r>
            <a:r>
              <a:rPr lang="en-GB" dirty="0" err="1">
                <a:solidFill>
                  <a:srgbClr val="FF0000"/>
                </a:solidFill>
              </a:rPr>
              <a:t>level_one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</a:t>
            </a:r>
            <a:r>
              <a:rPr lang="en-DE" dirty="0"/>
              <a:t>emoving, copying, renaming files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DE" dirty="0">
                <a:solidFill>
                  <a:srgbClr val="FF0000"/>
                </a:solidFill>
              </a:rPr>
              <a:t>m (-r), cp (-r), mv  </a:t>
            </a:r>
          </a:p>
          <a:p>
            <a:r>
              <a:rPr lang="en-GB" dirty="0"/>
              <a:t>C</a:t>
            </a:r>
            <a:r>
              <a:rPr lang="en-DE" dirty="0"/>
              <a:t>ontrolling the data flow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tandard out (stdout) </a:t>
            </a:r>
            <a:r>
              <a:rPr lang="en-DE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DE" dirty="0"/>
              <a:t>Standard error (stderr) </a:t>
            </a:r>
            <a:r>
              <a:rPr lang="en-DE" dirty="0">
                <a:solidFill>
                  <a:srgbClr val="FF0000"/>
                </a:solidFill>
              </a:rPr>
              <a:t>2&gt;</a:t>
            </a:r>
          </a:p>
          <a:p>
            <a:pPr lvl="1"/>
            <a:r>
              <a:rPr lang="en-GB" dirty="0"/>
              <a:t>p</a:t>
            </a:r>
            <a:r>
              <a:rPr lang="en-DE" dirty="0"/>
              <a:t>iping data with the pipe symbol </a:t>
            </a:r>
            <a:r>
              <a:rPr lang="en-DE" dirty="0">
                <a:solidFill>
                  <a:srgbClr val="FF0000"/>
                </a:solidFill>
              </a:rPr>
              <a:t>|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371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program and passing parameters</a:t>
            </a:r>
            <a:endParaRPr lang="en-DE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ls -</a:t>
            </a:r>
            <a:r>
              <a:rPr lang="en-GB" dirty="0" err="1">
                <a:solidFill>
                  <a:srgbClr val="FF0000"/>
                </a:solidFill>
              </a:rPr>
              <a:t>lrth</a:t>
            </a:r>
            <a:r>
              <a:rPr lang="en-GB" dirty="0">
                <a:solidFill>
                  <a:srgbClr val="FF0000"/>
                </a:solidFill>
              </a:rPr>
              <a:t> /home/</a:t>
            </a:r>
            <a:r>
              <a:rPr lang="en-GB" dirty="0" err="1">
                <a:solidFill>
                  <a:srgbClr val="FF0000"/>
                </a:solidFill>
              </a:rPr>
              <a:t>vrdl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Co</a:t>
            </a:r>
            <a:r>
              <a:rPr lang="en-DE" dirty="0"/>
              <a:t>nnecting two or more programs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zcat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my_data.fastq</a:t>
            </a:r>
            <a:r>
              <a:rPr lang="en-GB" dirty="0">
                <a:solidFill>
                  <a:srgbClr val="FF0000"/>
                </a:solidFill>
              </a:rPr>
              <a:t> | grep -c MN1234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/>
              <a:t>counting the number of times the machine ID appears in the </a:t>
            </a:r>
            <a:r>
              <a:rPr lang="en-GB" dirty="0" err="1"/>
              <a:t>fastq</a:t>
            </a:r>
            <a:r>
              <a:rPr lang="en-GB" dirty="0"/>
              <a:t> header </a:t>
            </a:r>
            <a:r>
              <a:rPr lang="en-GB" dirty="0">
                <a:sym typeface="Wingdings" pitchFamily="2" charset="2"/>
              </a:rPr>
              <a:t> counting number of reads</a:t>
            </a:r>
            <a:endParaRPr lang="en-DE" dirty="0"/>
          </a:p>
          <a:p>
            <a:r>
              <a:rPr lang="en-GB" dirty="0"/>
              <a:t>I</a:t>
            </a:r>
            <a:r>
              <a:rPr lang="en-DE" dirty="0"/>
              <a:t>nstalling programs with conda/mamba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DE" dirty="0">
                <a:solidFill>
                  <a:srgbClr val="FF0000"/>
                </a:solidFill>
              </a:rPr>
              <a:t>onda create --name my_environment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install -c </a:t>
            </a:r>
            <a:r>
              <a:rPr lang="en-GB" dirty="0" err="1">
                <a:solidFill>
                  <a:srgbClr val="FF0000"/>
                </a:solidFill>
              </a:rPr>
              <a:t>bioconda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fastp</a:t>
            </a:r>
            <a:endParaRPr lang="en-DE" dirty="0">
              <a:solidFill>
                <a:srgbClr val="FF0000"/>
              </a:solidFill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1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installed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  <a:endParaRPr lang="en-DE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env list</a:t>
            </a:r>
          </a:p>
          <a:p>
            <a:r>
              <a:rPr lang="en-US" dirty="0"/>
              <a:t>Activating an installed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en-DE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activate </a:t>
            </a:r>
            <a:r>
              <a:rPr lang="en-GB" dirty="0" err="1">
                <a:solidFill>
                  <a:srgbClr val="FF0000"/>
                </a:solidFill>
              </a:rPr>
              <a:t>my_environment</a:t>
            </a:r>
            <a:br>
              <a:rPr lang="en-GB" dirty="0">
                <a:solidFill>
                  <a:srgbClr val="FF0000"/>
                </a:solidFill>
              </a:rPr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30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DE" dirty="0"/>
              <a:t>our skill set 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You can install bioinformatics programs</a:t>
            </a:r>
          </a:p>
          <a:p>
            <a:r>
              <a:rPr lang="en-GB" dirty="0"/>
              <a:t>Y</a:t>
            </a:r>
            <a:r>
              <a:rPr lang="en-DE" dirty="0"/>
              <a:t>ou can run the programs</a:t>
            </a:r>
          </a:p>
          <a:p>
            <a:r>
              <a:rPr lang="en-GB" dirty="0"/>
              <a:t>Y</a:t>
            </a:r>
            <a:r>
              <a:rPr lang="en-DE" dirty="0"/>
              <a:t>ou can connect different programs</a:t>
            </a:r>
          </a:p>
          <a:p>
            <a:r>
              <a:rPr lang="en-DE" dirty="0"/>
              <a:t>You can look at the output</a:t>
            </a:r>
          </a:p>
          <a:p>
            <a:r>
              <a:rPr lang="en-DE" dirty="0"/>
              <a:t>You can remove/copy/rename</a:t>
            </a:r>
          </a:p>
        </p:txBody>
      </p:sp>
    </p:spTree>
    <p:extLst>
      <p:ext uri="{BB962C8B-B14F-4D97-AF65-F5344CB8AC3E}">
        <p14:creationId xmlns:p14="http://schemas.microsoft.com/office/powerpoint/2010/main" val="805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DE" dirty="0"/>
              <a:t>uality check with </a:t>
            </a:r>
            <a:r>
              <a:rPr lang="en-DE" dirty="0">
                <a:solidFill>
                  <a:srgbClr val="FF0000"/>
                </a:solidFill>
              </a:rPr>
              <a:t>fastp</a:t>
            </a:r>
          </a:p>
          <a:p>
            <a:r>
              <a:rPr lang="en-DE" dirty="0"/>
              <a:t>Alignment with </a:t>
            </a:r>
            <a:r>
              <a:rPr lang="en-DE" dirty="0">
                <a:solidFill>
                  <a:srgbClr val="FF0000"/>
                </a:solidFill>
              </a:rPr>
              <a:t>bowtie2</a:t>
            </a:r>
          </a:p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DE" dirty="0">
                <a:solidFill>
                  <a:srgbClr val="FF0000"/>
                </a:solidFill>
              </a:rPr>
              <a:t>amtools </a:t>
            </a:r>
            <a:r>
              <a:rPr lang="en-DE" dirty="0"/>
              <a:t>to create a bam file and sort/index the bam file</a:t>
            </a:r>
          </a:p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DE" dirty="0">
                <a:solidFill>
                  <a:srgbClr val="FF0000"/>
                </a:solidFill>
              </a:rPr>
              <a:t>var </a:t>
            </a:r>
            <a:r>
              <a:rPr lang="en-DE" dirty="0"/>
              <a:t>to create the consensus sequence</a:t>
            </a:r>
          </a:p>
          <a:p>
            <a:r>
              <a:rPr lang="en-GB" dirty="0"/>
              <a:t>I</a:t>
            </a:r>
            <a:r>
              <a:rPr lang="en-DE" dirty="0"/>
              <a:t>nstall everything with conda </a:t>
            </a:r>
          </a:p>
          <a:p>
            <a:pPr lvl="1"/>
            <a:r>
              <a:rPr lang="en-DE" dirty="0"/>
              <a:t>(need to install conda first, follow the tutorial)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593025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11468</TotalTime>
  <Words>254</Words>
  <Application>Microsoft Macintosh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Standarddesign</vt:lpstr>
      <vt:lpstr>PowerPoint Presentation</vt:lpstr>
      <vt:lpstr>Review of topics</vt:lpstr>
      <vt:lpstr>Review of topics</vt:lpstr>
      <vt:lpstr>Review of topics</vt:lpstr>
      <vt:lpstr>Your skill set ;)</vt:lpstr>
      <vt:lpstr>Software needed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71</cp:revision>
  <dcterms:created xsi:type="dcterms:W3CDTF">2004-05-17T07:52:02Z</dcterms:created>
  <dcterms:modified xsi:type="dcterms:W3CDTF">2022-11-23T02:24:39Z</dcterms:modified>
</cp:coreProperties>
</file>