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6"/>
  </p:notesMasterIdLst>
  <p:sldIdLst>
    <p:sldId id="291" r:id="rId2"/>
    <p:sldId id="292" r:id="rId3"/>
    <p:sldId id="293"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FB228-6E46-4404-9F6D-868C0A5C50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A441F3-2052-4EC6-9670-3399D9031791}">
      <dgm:prSet/>
      <dgm:spPr/>
      <dgm:t>
        <a:bodyPr/>
        <a:lstStyle/>
        <a:p>
          <a:r>
            <a:rPr lang="en-US" dirty="0"/>
            <a:t>Data Collection &amp; Pre-processing</a:t>
          </a:r>
        </a:p>
      </dgm:t>
    </dgm:pt>
    <dgm:pt modelId="{285E20E9-AFC4-42E4-BA7E-CF5F51528FAD}" type="parTrans" cxnId="{481001C1-E6B5-4235-86A7-FCE5CE715106}">
      <dgm:prSet/>
      <dgm:spPr/>
      <dgm:t>
        <a:bodyPr/>
        <a:lstStyle/>
        <a:p>
          <a:endParaRPr lang="en-US"/>
        </a:p>
      </dgm:t>
    </dgm:pt>
    <dgm:pt modelId="{BF2E1A49-5F70-4F43-81A4-2B5D935BC7BB}" type="sibTrans" cxnId="{481001C1-E6B5-4235-86A7-FCE5CE715106}">
      <dgm:prSet/>
      <dgm:spPr/>
      <dgm:t>
        <a:bodyPr/>
        <a:lstStyle/>
        <a:p>
          <a:endParaRPr lang="en-US"/>
        </a:p>
      </dgm:t>
    </dgm:pt>
    <dgm:pt modelId="{9E4DA678-756D-4B9C-A5AB-406AD480FE73}">
      <dgm:prSet/>
      <dgm:spPr/>
      <dgm:t>
        <a:bodyPr/>
        <a:lstStyle/>
        <a:p>
          <a:r>
            <a:rPr lang="en-US" dirty="0"/>
            <a:t>Exploratory Data Analysis</a:t>
          </a:r>
        </a:p>
      </dgm:t>
    </dgm:pt>
    <dgm:pt modelId="{DF362C05-3106-410D-A422-2E0D708AC00A}" type="parTrans" cxnId="{1589D5D3-A4E6-40C7-9D85-4319EDA6666A}">
      <dgm:prSet/>
      <dgm:spPr/>
      <dgm:t>
        <a:bodyPr/>
        <a:lstStyle/>
        <a:p>
          <a:endParaRPr lang="en-US"/>
        </a:p>
      </dgm:t>
    </dgm:pt>
    <dgm:pt modelId="{C278FE73-748A-4A8A-B80E-59CAA4312CF0}" type="sibTrans" cxnId="{1589D5D3-A4E6-40C7-9D85-4319EDA6666A}">
      <dgm:prSet/>
      <dgm:spPr/>
      <dgm:t>
        <a:bodyPr/>
        <a:lstStyle/>
        <a:p>
          <a:endParaRPr lang="en-US"/>
        </a:p>
      </dgm:t>
    </dgm:pt>
    <dgm:pt modelId="{AF0C6ED7-C629-4F67-A902-AFED73E5BD54}">
      <dgm:prSet/>
      <dgm:spPr/>
      <dgm:t>
        <a:bodyPr/>
        <a:lstStyle/>
        <a:p>
          <a:r>
            <a:rPr lang="en-US" dirty="0"/>
            <a:t>Model Development.</a:t>
          </a:r>
        </a:p>
      </dgm:t>
    </dgm:pt>
    <dgm:pt modelId="{D42AD1F9-BA3D-47F4-A7E4-302A2ECA3B9D}" type="parTrans" cxnId="{320D8443-D272-43F3-A2F7-D5B42FC1560D}">
      <dgm:prSet/>
      <dgm:spPr/>
      <dgm:t>
        <a:bodyPr/>
        <a:lstStyle/>
        <a:p>
          <a:endParaRPr lang="en-US"/>
        </a:p>
      </dgm:t>
    </dgm:pt>
    <dgm:pt modelId="{E2AE01F0-BABE-472D-9D8D-F3EB812D2EAB}" type="sibTrans" cxnId="{320D8443-D272-43F3-A2F7-D5B42FC1560D}">
      <dgm:prSet/>
      <dgm:spPr/>
      <dgm:t>
        <a:bodyPr/>
        <a:lstStyle/>
        <a:p>
          <a:endParaRPr lang="en-US"/>
        </a:p>
      </dgm:t>
    </dgm:pt>
    <dgm:pt modelId="{6BF696FA-0F0F-4BD8-A723-9670B0F585D8}">
      <dgm:prSet/>
      <dgm:spPr/>
      <dgm:t>
        <a:bodyPr/>
        <a:lstStyle/>
        <a:p>
          <a:r>
            <a:rPr lang="en-US"/>
            <a:t>Hyper Parameter Optimization.</a:t>
          </a:r>
        </a:p>
      </dgm:t>
    </dgm:pt>
    <dgm:pt modelId="{296CEC98-0B17-45AF-886F-53051A64F576}" type="parTrans" cxnId="{033B9F8B-902F-4C89-A435-9F1FE2DC29CA}">
      <dgm:prSet/>
      <dgm:spPr/>
      <dgm:t>
        <a:bodyPr/>
        <a:lstStyle/>
        <a:p>
          <a:endParaRPr lang="en-US"/>
        </a:p>
      </dgm:t>
    </dgm:pt>
    <dgm:pt modelId="{8A173968-F805-40CD-A7A4-23BEE2D90CAF}" type="sibTrans" cxnId="{033B9F8B-902F-4C89-A435-9F1FE2DC29CA}">
      <dgm:prSet/>
      <dgm:spPr/>
      <dgm:t>
        <a:bodyPr/>
        <a:lstStyle/>
        <a:p>
          <a:endParaRPr lang="en-US"/>
        </a:p>
      </dgm:t>
    </dgm:pt>
    <dgm:pt modelId="{F2B1E4F8-EBAB-4F53-9CA9-B83B3DF72414}">
      <dgm:prSet/>
      <dgm:spPr/>
      <dgm:t>
        <a:bodyPr/>
        <a:lstStyle/>
        <a:p>
          <a:r>
            <a:rPr lang="en-US" dirty="0"/>
            <a:t>Evaluation of the Model, Comparison &amp; Selection</a:t>
          </a:r>
        </a:p>
      </dgm:t>
    </dgm:pt>
    <dgm:pt modelId="{2BF2719C-9F85-42C4-9D8E-A9F1F9C2E6A2}" type="parTrans" cxnId="{DFA1B7E3-317D-4DFA-BA02-ABCE769E0C97}">
      <dgm:prSet/>
      <dgm:spPr/>
      <dgm:t>
        <a:bodyPr/>
        <a:lstStyle/>
        <a:p>
          <a:endParaRPr lang="en-US"/>
        </a:p>
      </dgm:t>
    </dgm:pt>
    <dgm:pt modelId="{A5DDE1B7-B947-4CA8-A3AE-712C69301C31}" type="sibTrans" cxnId="{DFA1B7E3-317D-4DFA-BA02-ABCE769E0C97}">
      <dgm:prSet/>
      <dgm:spPr/>
      <dgm:t>
        <a:bodyPr/>
        <a:lstStyle/>
        <a:p>
          <a:endParaRPr lang="en-US"/>
        </a:p>
      </dgm:t>
    </dgm:pt>
    <dgm:pt modelId="{4F2E2466-D6AF-4024-8DF0-3F1E4586D2F3}">
      <dgm:prSet/>
      <dgm:spPr/>
      <dgm:t>
        <a:bodyPr/>
        <a:lstStyle/>
        <a:p>
          <a:r>
            <a:rPr lang="en-US" dirty="0"/>
            <a:t>Potential Benefits/Recommendation.</a:t>
          </a:r>
        </a:p>
      </dgm:t>
    </dgm:pt>
    <dgm:pt modelId="{CCDEBB57-CE04-4728-A279-E9772ED5FC4F}" type="parTrans" cxnId="{B3685A9B-A91D-4CE9-A2AC-CFA8D2D4C71F}">
      <dgm:prSet/>
      <dgm:spPr/>
      <dgm:t>
        <a:bodyPr/>
        <a:lstStyle/>
        <a:p>
          <a:endParaRPr lang="en-US"/>
        </a:p>
      </dgm:t>
    </dgm:pt>
    <dgm:pt modelId="{5F2BD937-1BE7-47D9-937F-0F3668E4FD79}" type="sibTrans" cxnId="{B3685A9B-A91D-4CE9-A2AC-CFA8D2D4C71F}">
      <dgm:prSet/>
      <dgm:spPr/>
      <dgm:t>
        <a:bodyPr/>
        <a:lstStyle/>
        <a:p>
          <a:endParaRPr lang="en-US"/>
        </a:p>
      </dgm:t>
    </dgm:pt>
    <dgm:pt modelId="{9923ADDE-5ADC-4F21-89FE-42F3D902DFB6}">
      <dgm:prSet/>
      <dgm:spPr/>
      <dgm:t>
        <a:bodyPr/>
        <a:lstStyle/>
        <a:p>
          <a:r>
            <a:rPr lang="en-US" dirty="0"/>
            <a:t>Feature Selection &amp; Engineering . </a:t>
          </a:r>
        </a:p>
      </dgm:t>
    </dgm:pt>
    <dgm:pt modelId="{7333AD4C-5369-40F6-A880-06A79CE64905}" type="parTrans" cxnId="{619AA2F4-923B-4554-82B7-091668DE8F81}">
      <dgm:prSet/>
      <dgm:spPr/>
      <dgm:t>
        <a:bodyPr/>
        <a:lstStyle/>
        <a:p>
          <a:endParaRPr lang="en-US"/>
        </a:p>
      </dgm:t>
    </dgm:pt>
    <dgm:pt modelId="{64D03E2D-6046-410D-A47A-16E927CE6B99}" type="sibTrans" cxnId="{619AA2F4-923B-4554-82B7-091668DE8F81}">
      <dgm:prSet/>
      <dgm:spPr/>
      <dgm:t>
        <a:bodyPr/>
        <a:lstStyle/>
        <a:p>
          <a:endParaRPr lang="en-US"/>
        </a:p>
      </dgm:t>
    </dgm:pt>
    <dgm:pt modelId="{26D0F4E5-807A-48AF-9F23-D67CC0993AFF}" type="pres">
      <dgm:prSet presAssocID="{697FB228-6E46-4404-9F6D-868C0A5C5079}" presName="linear" presStyleCnt="0">
        <dgm:presLayoutVars>
          <dgm:animLvl val="lvl"/>
          <dgm:resizeHandles val="exact"/>
        </dgm:presLayoutVars>
      </dgm:prSet>
      <dgm:spPr/>
    </dgm:pt>
    <dgm:pt modelId="{DFBEC894-41E4-4ACF-912E-B5D8830F6AE2}" type="pres">
      <dgm:prSet presAssocID="{3DA441F3-2052-4EC6-9670-3399D9031791}" presName="parentText" presStyleLbl="node1" presStyleIdx="0" presStyleCnt="7" custLinFactY="-56050" custLinFactNeighborY="-100000">
        <dgm:presLayoutVars>
          <dgm:chMax val="0"/>
          <dgm:bulletEnabled val="1"/>
        </dgm:presLayoutVars>
      </dgm:prSet>
      <dgm:spPr/>
    </dgm:pt>
    <dgm:pt modelId="{C4383DBB-A4C8-43A1-89C0-73B304FAE675}" type="pres">
      <dgm:prSet presAssocID="{BF2E1A49-5F70-4F43-81A4-2B5D935BC7BB}" presName="spacer" presStyleCnt="0"/>
      <dgm:spPr/>
    </dgm:pt>
    <dgm:pt modelId="{8D8E69B9-6D70-4F16-812F-89048C5C02BE}" type="pres">
      <dgm:prSet presAssocID="{9E4DA678-756D-4B9C-A5AB-406AD480FE73}" presName="parentText" presStyleLbl="node1" presStyleIdx="1" presStyleCnt="7">
        <dgm:presLayoutVars>
          <dgm:chMax val="0"/>
          <dgm:bulletEnabled val="1"/>
        </dgm:presLayoutVars>
      </dgm:prSet>
      <dgm:spPr/>
    </dgm:pt>
    <dgm:pt modelId="{7EF624F3-088F-4E61-905C-90E3240EEA1D}" type="pres">
      <dgm:prSet presAssocID="{C278FE73-748A-4A8A-B80E-59CAA4312CF0}" presName="spacer" presStyleCnt="0"/>
      <dgm:spPr/>
    </dgm:pt>
    <dgm:pt modelId="{1AF49276-E41A-4DFA-8391-55FF2566046F}" type="pres">
      <dgm:prSet presAssocID="{9923ADDE-5ADC-4F21-89FE-42F3D902DFB6}" presName="parentText" presStyleLbl="node1" presStyleIdx="2" presStyleCnt="7">
        <dgm:presLayoutVars>
          <dgm:chMax val="0"/>
          <dgm:bulletEnabled val="1"/>
        </dgm:presLayoutVars>
      </dgm:prSet>
      <dgm:spPr/>
    </dgm:pt>
    <dgm:pt modelId="{DC53DD9F-479D-42DC-868B-A67AC2F0F485}" type="pres">
      <dgm:prSet presAssocID="{64D03E2D-6046-410D-A47A-16E927CE6B99}" presName="spacer" presStyleCnt="0"/>
      <dgm:spPr/>
    </dgm:pt>
    <dgm:pt modelId="{0490FBA7-216A-42A4-897F-DBBCE0B31FD9}" type="pres">
      <dgm:prSet presAssocID="{AF0C6ED7-C629-4F67-A902-AFED73E5BD54}" presName="parentText" presStyleLbl="node1" presStyleIdx="3" presStyleCnt="7">
        <dgm:presLayoutVars>
          <dgm:chMax val="0"/>
          <dgm:bulletEnabled val="1"/>
        </dgm:presLayoutVars>
      </dgm:prSet>
      <dgm:spPr/>
    </dgm:pt>
    <dgm:pt modelId="{4BFB27A5-BB91-4502-A78C-FC1F305FCDB3}" type="pres">
      <dgm:prSet presAssocID="{E2AE01F0-BABE-472D-9D8D-F3EB812D2EAB}" presName="spacer" presStyleCnt="0"/>
      <dgm:spPr/>
    </dgm:pt>
    <dgm:pt modelId="{A25DC01D-6C10-43AE-8FA4-8A67B38A07AD}" type="pres">
      <dgm:prSet presAssocID="{6BF696FA-0F0F-4BD8-A723-9670B0F585D8}" presName="parentText" presStyleLbl="node1" presStyleIdx="4" presStyleCnt="7">
        <dgm:presLayoutVars>
          <dgm:chMax val="0"/>
          <dgm:bulletEnabled val="1"/>
        </dgm:presLayoutVars>
      </dgm:prSet>
      <dgm:spPr/>
    </dgm:pt>
    <dgm:pt modelId="{2819D636-CCF8-47C8-A711-D73F60DC8C15}" type="pres">
      <dgm:prSet presAssocID="{8A173968-F805-40CD-A7A4-23BEE2D90CAF}" presName="spacer" presStyleCnt="0"/>
      <dgm:spPr/>
    </dgm:pt>
    <dgm:pt modelId="{F3104C5D-6A37-4249-B84A-C92E66CC40EF}" type="pres">
      <dgm:prSet presAssocID="{F2B1E4F8-EBAB-4F53-9CA9-B83B3DF72414}" presName="parentText" presStyleLbl="node1" presStyleIdx="5" presStyleCnt="7">
        <dgm:presLayoutVars>
          <dgm:chMax val="0"/>
          <dgm:bulletEnabled val="1"/>
        </dgm:presLayoutVars>
      </dgm:prSet>
      <dgm:spPr/>
    </dgm:pt>
    <dgm:pt modelId="{D15FDFA4-C458-46E6-B158-D0FFCAC90706}" type="pres">
      <dgm:prSet presAssocID="{A5DDE1B7-B947-4CA8-A3AE-712C69301C31}" presName="spacer" presStyleCnt="0"/>
      <dgm:spPr/>
    </dgm:pt>
    <dgm:pt modelId="{AFA75284-FA77-425D-B536-E256D23FCE07}" type="pres">
      <dgm:prSet presAssocID="{4F2E2466-D6AF-4024-8DF0-3F1E4586D2F3}" presName="parentText" presStyleLbl="node1" presStyleIdx="6" presStyleCnt="7">
        <dgm:presLayoutVars>
          <dgm:chMax val="0"/>
          <dgm:bulletEnabled val="1"/>
        </dgm:presLayoutVars>
      </dgm:prSet>
      <dgm:spPr/>
    </dgm:pt>
  </dgm:ptLst>
  <dgm:cxnLst>
    <dgm:cxn modelId="{5E266900-6A7E-4B0B-A94E-919E1A8ADA24}" type="presOf" srcId="{F2B1E4F8-EBAB-4F53-9CA9-B83B3DF72414}" destId="{F3104C5D-6A37-4249-B84A-C92E66CC40EF}" srcOrd="0" destOrd="0" presId="urn:microsoft.com/office/officeart/2005/8/layout/vList2"/>
    <dgm:cxn modelId="{4BA6C50E-0CB8-4171-91A3-A804F083BA5B}" type="presOf" srcId="{6BF696FA-0F0F-4BD8-A723-9670B0F585D8}" destId="{A25DC01D-6C10-43AE-8FA4-8A67B38A07AD}" srcOrd="0" destOrd="0" presId="urn:microsoft.com/office/officeart/2005/8/layout/vList2"/>
    <dgm:cxn modelId="{53552511-0663-4A09-9709-7D72080B94A1}" type="presOf" srcId="{9E4DA678-756D-4B9C-A5AB-406AD480FE73}" destId="{8D8E69B9-6D70-4F16-812F-89048C5C02BE}" srcOrd="0" destOrd="0" presId="urn:microsoft.com/office/officeart/2005/8/layout/vList2"/>
    <dgm:cxn modelId="{B8A26923-E38D-460D-AF45-D1E11B95F63C}" type="presOf" srcId="{697FB228-6E46-4404-9F6D-868C0A5C5079}" destId="{26D0F4E5-807A-48AF-9F23-D67CC0993AFF}" srcOrd="0" destOrd="0" presId="urn:microsoft.com/office/officeart/2005/8/layout/vList2"/>
    <dgm:cxn modelId="{AB415935-D95B-4EE5-AC43-7E9B2ADEA772}" type="presOf" srcId="{3DA441F3-2052-4EC6-9670-3399D9031791}" destId="{DFBEC894-41E4-4ACF-912E-B5D8830F6AE2}" srcOrd="0" destOrd="0" presId="urn:microsoft.com/office/officeart/2005/8/layout/vList2"/>
    <dgm:cxn modelId="{D48F4C42-0967-4576-8FC1-ED496944A7A1}" type="presOf" srcId="{9923ADDE-5ADC-4F21-89FE-42F3D902DFB6}" destId="{1AF49276-E41A-4DFA-8391-55FF2566046F}" srcOrd="0" destOrd="0" presId="urn:microsoft.com/office/officeart/2005/8/layout/vList2"/>
    <dgm:cxn modelId="{320D8443-D272-43F3-A2F7-D5B42FC1560D}" srcId="{697FB228-6E46-4404-9F6D-868C0A5C5079}" destId="{AF0C6ED7-C629-4F67-A902-AFED73E5BD54}" srcOrd="3" destOrd="0" parTransId="{D42AD1F9-BA3D-47F4-A7E4-302A2ECA3B9D}" sibTransId="{E2AE01F0-BABE-472D-9D8D-F3EB812D2EAB}"/>
    <dgm:cxn modelId="{E29AE855-F715-4EBC-940A-5D83F3D43E1A}" type="presOf" srcId="{4F2E2466-D6AF-4024-8DF0-3F1E4586D2F3}" destId="{AFA75284-FA77-425D-B536-E256D23FCE07}" srcOrd="0" destOrd="0" presId="urn:microsoft.com/office/officeart/2005/8/layout/vList2"/>
    <dgm:cxn modelId="{033B9F8B-902F-4C89-A435-9F1FE2DC29CA}" srcId="{697FB228-6E46-4404-9F6D-868C0A5C5079}" destId="{6BF696FA-0F0F-4BD8-A723-9670B0F585D8}" srcOrd="4" destOrd="0" parTransId="{296CEC98-0B17-45AF-886F-53051A64F576}" sibTransId="{8A173968-F805-40CD-A7A4-23BEE2D90CAF}"/>
    <dgm:cxn modelId="{C6B84D8F-E8A2-478D-97C0-67B63D72E17B}" type="presOf" srcId="{AF0C6ED7-C629-4F67-A902-AFED73E5BD54}" destId="{0490FBA7-216A-42A4-897F-DBBCE0B31FD9}" srcOrd="0" destOrd="0" presId="urn:microsoft.com/office/officeart/2005/8/layout/vList2"/>
    <dgm:cxn modelId="{B3685A9B-A91D-4CE9-A2AC-CFA8D2D4C71F}" srcId="{697FB228-6E46-4404-9F6D-868C0A5C5079}" destId="{4F2E2466-D6AF-4024-8DF0-3F1E4586D2F3}" srcOrd="6" destOrd="0" parTransId="{CCDEBB57-CE04-4728-A279-E9772ED5FC4F}" sibTransId="{5F2BD937-1BE7-47D9-937F-0F3668E4FD79}"/>
    <dgm:cxn modelId="{481001C1-E6B5-4235-86A7-FCE5CE715106}" srcId="{697FB228-6E46-4404-9F6D-868C0A5C5079}" destId="{3DA441F3-2052-4EC6-9670-3399D9031791}" srcOrd="0" destOrd="0" parTransId="{285E20E9-AFC4-42E4-BA7E-CF5F51528FAD}" sibTransId="{BF2E1A49-5F70-4F43-81A4-2B5D935BC7BB}"/>
    <dgm:cxn modelId="{1589D5D3-A4E6-40C7-9D85-4319EDA6666A}" srcId="{697FB228-6E46-4404-9F6D-868C0A5C5079}" destId="{9E4DA678-756D-4B9C-A5AB-406AD480FE73}" srcOrd="1" destOrd="0" parTransId="{DF362C05-3106-410D-A422-2E0D708AC00A}" sibTransId="{C278FE73-748A-4A8A-B80E-59CAA4312CF0}"/>
    <dgm:cxn modelId="{DFA1B7E3-317D-4DFA-BA02-ABCE769E0C97}" srcId="{697FB228-6E46-4404-9F6D-868C0A5C5079}" destId="{F2B1E4F8-EBAB-4F53-9CA9-B83B3DF72414}" srcOrd="5" destOrd="0" parTransId="{2BF2719C-9F85-42C4-9D8E-A9F1F9C2E6A2}" sibTransId="{A5DDE1B7-B947-4CA8-A3AE-712C69301C31}"/>
    <dgm:cxn modelId="{619AA2F4-923B-4554-82B7-091668DE8F81}" srcId="{697FB228-6E46-4404-9F6D-868C0A5C5079}" destId="{9923ADDE-5ADC-4F21-89FE-42F3D902DFB6}" srcOrd="2" destOrd="0" parTransId="{7333AD4C-5369-40F6-A880-06A79CE64905}" sibTransId="{64D03E2D-6046-410D-A47A-16E927CE6B99}"/>
    <dgm:cxn modelId="{AE685011-055A-4A8D-AD09-5D2454E47467}" type="presParOf" srcId="{26D0F4E5-807A-48AF-9F23-D67CC0993AFF}" destId="{DFBEC894-41E4-4ACF-912E-B5D8830F6AE2}" srcOrd="0" destOrd="0" presId="urn:microsoft.com/office/officeart/2005/8/layout/vList2"/>
    <dgm:cxn modelId="{5CBF97AB-99CD-4FFE-BC2D-4DF5E5541A4F}" type="presParOf" srcId="{26D0F4E5-807A-48AF-9F23-D67CC0993AFF}" destId="{C4383DBB-A4C8-43A1-89C0-73B304FAE675}" srcOrd="1" destOrd="0" presId="urn:microsoft.com/office/officeart/2005/8/layout/vList2"/>
    <dgm:cxn modelId="{4575A445-5A98-464B-894C-606B1C83FC8D}" type="presParOf" srcId="{26D0F4E5-807A-48AF-9F23-D67CC0993AFF}" destId="{8D8E69B9-6D70-4F16-812F-89048C5C02BE}" srcOrd="2" destOrd="0" presId="urn:microsoft.com/office/officeart/2005/8/layout/vList2"/>
    <dgm:cxn modelId="{9D2372B5-1840-47C9-8E80-72FC5FDE1618}" type="presParOf" srcId="{26D0F4E5-807A-48AF-9F23-D67CC0993AFF}" destId="{7EF624F3-088F-4E61-905C-90E3240EEA1D}" srcOrd="3" destOrd="0" presId="urn:microsoft.com/office/officeart/2005/8/layout/vList2"/>
    <dgm:cxn modelId="{C5B42781-23D5-459B-9515-623911FFE294}" type="presParOf" srcId="{26D0F4E5-807A-48AF-9F23-D67CC0993AFF}" destId="{1AF49276-E41A-4DFA-8391-55FF2566046F}" srcOrd="4" destOrd="0" presId="urn:microsoft.com/office/officeart/2005/8/layout/vList2"/>
    <dgm:cxn modelId="{ACD3C778-76AB-47FF-AEC3-CFEB2930F639}" type="presParOf" srcId="{26D0F4E5-807A-48AF-9F23-D67CC0993AFF}" destId="{DC53DD9F-479D-42DC-868B-A67AC2F0F485}" srcOrd="5" destOrd="0" presId="urn:microsoft.com/office/officeart/2005/8/layout/vList2"/>
    <dgm:cxn modelId="{83B14C7A-88B4-49E9-976A-6C586C45A0A5}" type="presParOf" srcId="{26D0F4E5-807A-48AF-9F23-D67CC0993AFF}" destId="{0490FBA7-216A-42A4-897F-DBBCE0B31FD9}" srcOrd="6" destOrd="0" presId="urn:microsoft.com/office/officeart/2005/8/layout/vList2"/>
    <dgm:cxn modelId="{D3B53224-2EA5-4137-86A0-90BC06F827E8}" type="presParOf" srcId="{26D0F4E5-807A-48AF-9F23-D67CC0993AFF}" destId="{4BFB27A5-BB91-4502-A78C-FC1F305FCDB3}" srcOrd="7" destOrd="0" presId="urn:microsoft.com/office/officeart/2005/8/layout/vList2"/>
    <dgm:cxn modelId="{58A90AEA-6E06-4054-8A82-CABB0B21F5DE}" type="presParOf" srcId="{26D0F4E5-807A-48AF-9F23-D67CC0993AFF}" destId="{A25DC01D-6C10-43AE-8FA4-8A67B38A07AD}" srcOrd="8" destOrd="0" presId="urn:microsoft.com/office/officeart/2005/8/layout/vList2"/>
    <dgm:cxn modelId="{C136F9E4-0A8C-402A-AF85-E8488FADB48C}" type="presParOf" srcId="{26D0F4E5-807A-48AF-9F23-D67CC0993AFF}" destId="{2819D636-CCF8-47C8-A711-D73F60DC8C15}" srcOrd="9" destOrd="0" presId="urn:microsoft.com/office/officeart/2005/8/layout/vList2"/>
    <dgm:cxn modelId="{527CF78E-E691-4CFA-B9DC-AE3D972EF643}" type="presParOf" srcId="{26D0F4E5-807A-48AF-9F23-D67CC0993AFF}" destId="{F3104C5D-6A37-4249-B84A-C92E66CC40EF}" srcOrd="10" destOrd="0" presId="urn:microsoft.com/office/officeart/2005/8/layout/vList2"/>
    <dgm:cxn modelId="{4EFF06EB-9C33-47D0-BDFB-D78222FAC8B2}" type="presParOf" srcId="{26D0F4E5-807A-48AF-9F23-D67CC0993AFF}" destId="{D15FDFA4-C458-46E6-B158-D0FFCAC90706}" srcOrd="11" destOrd="0" presId="urn:microsoft.com/office/officeart/2005/8/layout/vList2"/>
    <dgm:cxn modelId="{30380303-E4CA-409B-828C-967881EA3D6A}" type="presParOf" srcId="{26D0F4E5-807A-48AF-9F23-D67CC0993AFF}" destId="{AFA75284-FA77-425D-B536-E256D23FCE0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EC894-41E4-4ACF-912E-B5D8830F6AE2}">
      <dsp:nvSpPr>
        <dsp:cNvPr id="0" name=""/>
        <dsp:cNvSpPr/>
      </dsp:nvSpPr>
      <dsp:spPr>
        <a:xfrm>
          <a:off x="0" y="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Data Collection &amp; Pre-processing</a:t>
          </a:r>
        </a:p>
      </dsp:txBody>
      <dsp:txXfrm>
        <a:off x="32384" y="32384"/>
        <a:ext cx="10450832" cy="598621"/>
      </dsp:txXfrm>
    </dsp:sp>
    <dsp:sp modelId="{8D8E69B9-6D70-4F16-812F-89048C5C02BE}">
      <dsp:nvSpPr>
        <dsp:cNvPr id="0" name=""/>
        <dsp:cNvSpPr/>
      </dsp:nvSpPr>
      <dsp:spPr>
        <a:xfrm>
          <a:off x="0" y="74485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Exploratory Data Analysis</a:t>
          </a:r>
        </a:p>
      </dsp:txBody>
      <dsp:txXfrm>
        <a:off x="32384" y="777234"/>
        <a:ext cx="10450832" cy="598621"/>
      </dsp:txXfrm>
    </dsp:sp>
    <dsp:sp modelId="{1AF49276-E41A-4DFA-8391-55FF2566046F}">
      <dsp:nvSpPr>
        <dsp:cNvPr id="0" name=""/>
        <dsp:cNvSpPr/>
      </dsp:nvSpPr>
      <dsp:spPr>
        <a:xfrm>
          <a:off x="0" y="148600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Feature Selection &amp; Engineering . </a:t>
          </a:r>
        </a:p>
      </dsp:txBody>
      <dsp:txXfrm>
        <a:off x="32384" y="1518384"/>
        <a:ext cx="10450832" cy="598621"/>
      </dsp:txXfrm>
    </dsp:sp>
    <dsp:sp modelId="{0490FBA7-216A-42A4-897F-DBBCE0B31FD9}">
      <dsp:nvSpPr>
        <dsp:cNvPr id="0" name=""/>
        <dsp:cNvSpPr/>
      </dsp:nvSpPr>
      <dsp:spPr>
        <a:xfrm>
          <a:off x="0" y="222715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Model Development.</a:t>
          </a:r>
        </a:p>
      </dsp:txBody>
      <dsp:txXfrm>
        <a:off x="32384" y="2259534"/>
        <a:ext cx="10450832" cy="598621"/>
      </dsp:txXfrm>
    </dsp:sp>
    <dsp:sp modelId="{A25DC01D-6C10-43AE-8FA4-8A67B38A07AD}">
      <dsp:nvSpPr>
        <dsp:cNvPr id="0" name=""/>
        <dsp:cNvSpPr/>
      </dsp:nvSpPr>
      <dsp:spPr>
        <a:xfrm>
          <a:off x="0" y="296830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Hyper Parameter Optimization.</a:t>
          </a:r>
        </a:p>
      </dsp:txBody>
      <dsp:txXfrm>
        <a:off x="32384" y="3000684"/>
        <a:ext cx="10450832" cy="598621"/>
      </dsp:txXfrm>
    </dsp:sp>
    <dsp:sp modelId="{F3104C5D-6A37-4249-B84A-C92E66CC40EF}">
      <dsp:nvSpPr>
        <dsp:cNvPr id="0" name=""/>
        <dsp:cNvSpPr/>
      </dsp:nvSpPr>
      <dsp:spPr>
        <a:xfrm>
          <a:off x="0" y="370945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Evaluation of the Model, Comparison &amp; Selection</a:t>
          </a:r>
        </a:p>
      </dsp:txBody>
      <dsp:txXfrm>
        <a:off x="32384" y="3741834"/>
        <a:ext cx="10450832" cy="598621"/>
      </dsp:txXfrm>
    </dsp:sp>
    <dsp:sp modelId="{AFA75284-FA77-425D-B536-E256D23FCE07}">
      <dsp:nvSpPr>
        <dsp:cNvPr id="0" name=""/>
        <dsp:cNvSpPr/>
      </dsp:nvSpPr>
      <dsp:spPr>
        <a:xfrm>
          <a:off x="0" y="4450600"/>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Potential Benefits/Recommendation.</a:t>
          </a:r>
        </a:p>
      </dsp:txBody>
      <dsp:txXfrm>
        <a:off x="32384" y="4482984"/>
        <a:ext cx="10450832" cy="5986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9ED31-0BDD-4968-A730-29B8B9679DC5}"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1FF3E-DCC7-4C19-A051-59900908B64E}" type="slidenum">
              <a:rPr lang="en-US" smtClean="0"/>
              <a:t>‹#›</a:t>
            </a:fld>
            <a:endParaRPr lang="en-US"/>
          </a:p>
        </p:txBody>
      </p:sp>
    </p:spTree>
    <p:extLst>
      <p:ext uri="{BB962C8B-B14F-4D97-AF65-F5344CB8AC3E}">
        <p14:creationId xmlns:p14="http://schemas.microsoft.com/office/powerpoint/2010/main" val="333892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21FF3E-DCC7-4C19-A051-59900908B64E}" type="slidenum">
              <a:rPr lang="en-US" smtClean="0"/>
              <a:t>6</a:t>
            </a:fld>
            <a:endParaRPr lang="en-US"/>
          </a:p>
        </p:txBody>
      </p:sp>
    </p:spTree>
    <p:extLst>
      <p:ext uri="{BB962C8B-B14F-4D97-AF65-F5344CB8AC3E}">
        <p14:creationId xmlns:p14="http://schemas.microsoft.com/office/powerpoint/2010/main" val="215736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21FF3E-DCC7-4C19-A051-59900908B64E}" type="slidenum">
              <a:rPr lang="en-US" smtClean="0"/>
              <a:t>17</a:t>
            </a:fld>
            <a:endParaRPr lang="en-US"/>
          </a:p>
        </p:txBody>
      </p:sp>
    </p:spTree>
    <p:extLst>
      <p:ext uri="{BB962C8B-B14F-4D97-AF65-F5344CB8AC3E}">
        <p14:creationId xmlns:p14="http://schemas.microsoft.com/office/powerpoint/2010/main" val="234480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21FF3E-DCC7-4C19-A051-59900908B64E}" type="slidenum">
              <a:rPr lang="en-US" smtClean="0"/>
              <a:t>21</a:t>
            </a:fld>
            <a:endParaRPr lang="en-US"/>
          </a:p>
        </p:txBody>
      </p:sp>
    </p:spTree>
    <p:extLst>
      <p:ext uri="{BB962C8B-B14F-4D97-AF65-F5344CB8AC3E}">
        <p14:creationId xmlns:p14="http://schemas.microsoft.com/office/powerpoint/2010/main" val="251550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17FB0-82F6-4BF0-AB55-7A62A51C7EFA}"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26CD5-0A23-4794-8125-FB58B2E60021}" type="slidenum">
              <a:rPr lang="en-US" smtClean="0"/>
              <a:t>‹#›</a:t>
            </a:fld>
            <a:endParaRPr lang="en-US"/>
          </a:p>
        </p:txBody>
      </p:sp>
    </p:spTree>
    <p:extLst>
      <p:ext uri="{BB962C8B-B14F-4D97-AF65-F5344CB8AC3E}">
        <p14:creationId xmlns:p14="http://schemas.microsoft.com/office/powerpoint/2010/main" val="1994772596"/>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95389808"/>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08241305"/>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0842213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17FB0-82F6-4BF0-AB55-7A62A51C7EFA}"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26CD5-0A23-4794-8125-FB58B2E60021}" type="slidenum">
              <a:rPr lang="en-US" smtClean="0"/>
              <a:t>‹#›</a:t>
            </a:fld>
            <a:endParaRPr lang="en-US"/>
          </a:p>
        </p:txBody>
      </p:sp>
    </p:spTree>
    <p:extLst>
      <p:ext uri="{BB962C8B-B14F-4D97-AF65-F5344CB8AC3E}">
        <p14:creationId xmlns:p14="http://schemas.microsoft.com/office/powerpoint/2010/main" val="2460941637"/>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243845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54135454"/>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17FB0-82F6-4BF0-AB55-7A62A51C7EFA}"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26CD5-0A23-4794-8125-FB58B2E60021}" type="slidenum">
              <a:rPr lang="en-US" smtClean="0"/>
              <a:t>‹#›</a:t>
            </a:fld>
            <a:endParaRPr lang="en-US"/>
          </a:p>
        </p:txBody>
      </p:sp>
    </p:spTree>
    <p:extLst>
      <p:ext uri="{BB962C8B-B14F-4D97-AF65-F5344CB8AC3E}">
        <p14:creationId xmlns:p14="http://schemas.microsoft.com/office/powerpoint/2010/main" val="238014321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17FB0-82F6-4BF0-AB55-7A62A51C7EFA}"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26CD5-0A23-4794-8125-FB58B2E60021}" type="slidenum">
              <a:rPr lang="en-US" smtClean="0"/>
              <a:t>‹#›</a:t>
            </a:fld>
            <a:endParaRPr lang="en-US"/>
          </a:p>
        </p:txBody>
      </p:sp>
    </p:spTree>
    <p:extLst>
      <p:ext uri="{BB962C8B-B14F-4D97-AF65-F5344CB8AC3E}">
        <p14:creationId xmlns:p14="http://schemas.microsoft.com/office/powerpoint/2010/main" val="2409933372"/>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5493342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FB0-82F6-4BF0-AB55-7A62A51C7EFA}"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26CD5-0A23-4794-8125-FB58B2E60021}" type="slidenum">
              <a:rPr lang="en-US" smtClean="0"/>
              <a:t>‹#›</a:t>
            </a:fld>
            <a:endParaRPr lang="en-US"/>
          </a:p>
        </p:txBody>
      </p:sp>
    </p:spTree>
    <p:extLst>
      <p:ext uri="{BB962C8B-B14F-4D97-AF65-F5344CB8AC3E}">
        <p14:creationId xmlns:p14="http://schemas.microsoft.com/office/powerpoint/2010/main" val="520125236"/>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D8BD707-D9CF-40AE-B4C6-C98DA3205C09}" type="datetimeFigureOut">
              <a:rPr lang="en-US" smtClean="0"/>
              <a:t>9/13/2024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56886461"/>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mc:AlternateContent xmlns:mc="http://schemas.openxmlformats.org/markup-compatibility/2006" xmlns:p14="http://schemas.microsoft.com/office/powerpoint/2010/main">
    <mc:Choice Requires="p14">
      <p:transition p14:dur="0" advTm="21739"/>
    </mc:Choice>
    <mc:Fallback xmlns="">
      <p:transition advTm="21739"/>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3A93-3C9C-CA19-513B-EA5E099A1167}"/>
              </a:ext>
            </a:extLst>
          </p:cNvPr>
          <p:cNvSpPr>
            <a:spLocks noGrp="1"/>
          </p:cNvSpPr>
          <p:nvPr>
            <p:ph type="ctrTitle"/>
          </p:nvPr>
        </p:nvSpPr>
        <p:spPr/>
        <p:txBody>
          <a:bodyPr>
            <a:normAutofit fontScale="90000"/>
          </a:bodyPr>
          <a:lstStyle/>
          <a:p>
            <a:r>
              <a:rPr lang="en-US"/>
              <a:t>CONNECTTEL CUSTOMER CHURN PREDICTION AND IMPROVING RETENTION</a:t>
            </a:r>
            <a:endParaRPr lang="en-US" dirty="0"/>
          </a:p>
        </p:txBody>
      </p:sp>
      <p:sp>
        <p:nvSpPr>
          <p:cNvPr id="3" name="Subtitle 2">
            <a:extLst>
              <a:ext uri="{FF2B5EF4-FFF2-40B4-BE49-F238E27FC236}">
                <a16:creationId xmlns:a16="http://schemas.microsoft.com/office/drawing/2014/main" id="{4811F7C3-D0F3-4AF3-CFE2-9E1E90D79711}"/>
              </a:ext>
            </a:extLst>
          </p:cNvPr>
          <p:cNvSpPr>
            <a:spLocks noGrp="1"/>
          </p:cNvSpPr>
          <p:nvPr>
            <p:ph type="subTitle" idx="1"/>
          </p:nvPr>
        </p:nvSpPr>
        <p:spPr/>
        <p:txBody>
          <a:bodyPr>
            <a:normAutofit fontScale="92500" lnSpcReduction="10000"/>
          </a:bodyPr>
          <a:lstStyle/>
          <a:p>
            <a:r>
              <a:rPr lang="en-US"/>
              <a:t>USING SUPERVISED MACHINE LEARNING TECHNIQUES</a:t>
            </a:r>
          </a:p>
          <a:p>
            <a:r>
              <a:rPr lang="en-US"/>
              <a:t>PRESENTED </a:t>
            </a:r>
          </a:p>
          <a:p>
            <a:r>
              <a:rPr lang="en-US"/>
              <a:t>BY </a:t>
            </a:r>
          </a:p>
          <a:p>
            <a:r>
              <a:rPr lang="en-US" sz="2800"/>
              <a:t>UDOCHI OGBONNA</a:t>
            </a:r>
            <a:endParaRPr lang="en-US" sz="2800" dirty="0"/>
          </a:p>
        </p:txBody>
      </p:sp>
      <p:sp>
        <p:nvSpPr>
          <p:cNvPr id="4" name="object 7">
            <a:extLst>
              <a:ext uri="{FF2B5EF4-FFF2-40B4-BE49-F238E27FC236}">
                <a16:creationId xmlns:a16="http://schemas.microsoft.com/office/drawing/2014/main" id="{D6830B68-46F3-962C-3137-E2CF59E73F20}"/>
              </a:ext>
            </a:extLst>
          </p:cNvPr>
          <p:cNvSpPr txBox="1">
            <a:spLocks/>
          </p:cNvSpPr>
          <p:nvPr/>
        </p:nvSpPr>
        <p:spPr>
          <a:xfrm>
            <a:off x="0" y="188922"/>
            <a:ext cx="12191999" cy="933442"/>
          </a:xfrm>
          <a:prstGeom prst="rect">
            <a:avLst/>
          </a:prstGeom>
          <a:solidFill>
            <a:srgbClr val="743509"/>
          </a:solidFill>
        </p:spPr>
        <p:txBody>
          <a:bodyPr vert="horz" wrap="square" lIns="0" tIns="3619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285"/>
              </a:spcBef>
            </a:pPr>
            <a:endParaRPr lang="en-US" spc="-5" dirty="0"/>
          </a:p>
        </p:txBody>
      </p:sp>
      <p:pic>
        <p:nvPicPr>
          <p:cNvPr id="6" name="Picture 5" descr="A person running away from a churn&#10;&#10;Description automatically generated">
            <a:extLst>
              <a:ext uri="{FF2B5EF4-FFF2-40B4-BE49-F238E27FC236}">
                <a16:creationId xmlns:a16="http://schemas.microsoft.com/office/drawing/2014/main" id="{D53F297D-68B9-8A2C-659E-128C10B6D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070" y="3978017"/>
            <a:ext cx="3451123" cy="1757619"/>
          </a:xfrm>
          <a:prstGeom prst="rect">
            <a:avLst/>
          </a:prstGeom>
        </p:spPr>
      </p:pic>
    </p:spTree>
    <p:extLst>
      <p:ext uri="{BB962C8B-B14F-4D97-AF65-F5344CB8AC3E}">
        <p14:creationId xmlns:p14="http://schemas.microsoft.com/office/powerpoint/2010/main" val="2634484152"/>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3266" x="2982913" y="6232525"/>
          <p14:tracePt t="3661" x="3332163" y="6573838"/>
          <p14:tracePt t="3679" x="3294063" y="6315075"/>
          <p14:tracePt t="3705" x="3241675" y="6018213"/>
          <p14:tracePt t="3718" x="3241675" y="5915025"/>
          <p14:tracePt t="3732" x="3241675" y="5786438"/>
          <p14:tracePt t="3748" x="3241675" y="5630863"/>
          <p14:tracePt t="3769" x="3241675" y="5502275"/>
          <p14:tracePt t="3772" x="3241675" y="5449888"/>
          <p14:tracePt t="3788" x="3254375" y="5334000"/>
          <p14:tracePt t="3807" x="3267075" y="5256213"/>
          <p14:tracePt t="3812" x="3267075" y="5230813"/>
          <p14:tracePt t="3828" x="3279775" y="5192713"/>
          <p14:tracePt t="3831" x="3294063" y="5153025"/>
          <p14:tracePt t="3839" x="3294063" y="5127625"/>
          <p14:tracePt t="3848" x="3294063" y="5102225"/>
          <p14:tracePt t="3870" x="3332163" y="4972050"/>
          <p14:tracePt t="3887" x="3344863" y="4894263"/>
          <p14:tracePt t="3893" x="3344863" y="4868863"/>
          <p14:tracePt t="3912" x="3384550" y="4818063"/>
          <p14:tracePt t="3917" x="3397250" y="4803775"/>
          <p14:tracePt t="3928" x="3409950" y="4778375"/>
          <p14:tracePt t="3935" x="3435350" y="4740275"/>
          <p14:tracePt t="3952" x="3473450" y="4700588"/>
          <p14:tracePt t="3969" x="3538538" y="4662488"/>
          <p14:tracePt t="3973" x="3563938" y="4637088"/>
          <p14:tracePt t="3984" x="3603625" y="4610100"/>
          <p14:tracePt t="4000" x="3629025" y="4597400"/>
          <p14:tracePt t="4016" x="3629025" y="4584700"/>
          <p14:tracePt t="4032" x="3654425" y="45847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5">
            <a:extLst>
              <a:ext uri="{FF2B5EF4-FFF2-40B4-BE49-F238E27FC236}">
                <a16:creationId xmlns:a16="http://schemas.microsoft.com/office/drawing/2014/main" id="{3F137880-DE3F-E52A-7014-C3F7797E2BBF}"/>
              </a:ext>
            </a:extLst>
          </p:cNvPr>
          <p:cNvSpPr txBox="1">
            <a:spLocks noGrp="1"/>
          </p:cNvSpPr>
          <p:nvPr>
            <p:ph type="title"/>
          </p:nvPr>
        </p:nvSpPr>
        <p:spPr>
          <a:xfrm>
            <a:off x="191729" y="345156"/>
            <a:ext cx="11724968"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Univariate Analysis</a:t>
            </a:r>
            <a:br>
              <a:rPr lang="en-US" dirty="0"/>
            </a:br>
            <a:endParaRPr lang="en-US" dirty="0"/>
          </a:p>
        </p:txBody>
      </p:sp>
      <p:pic>
        <p:nvPicPr>
          <p:cNvPr id="5122" name="Picture 2">
            <a:extLst>
              <a:ext uri="{FF2B5EF4-FFF2-40B4-BE49-F238E27FC236}">
                <a16:creationId xmlns:a16="http://schemas.microsoft.com/office/drawing/2014/main" id="{07986194-D4D7-11FA-2B23-645DE841CA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11214" y="1710658"/>
            <a:ext cx="7089058" cy="4985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E4757B-7E09-6D1D-2BA9-2B725F208A2A}"/>
              </a:ext>
            </a:extLst>
          </p:cNvPr>
          <p:cNvSpPr txBox="1"/>
          <p:nvPr/>
        </p:nvSpPr>
        <p:spPr>
          <a:xfrm>
            <a:off x="335526" y="2396077"/>
            <a:ext cx="5431093" cy="1938992"/>
          </a:xfrm>
          <a:prstGeom prst="rect">
            <a:avLst/>
          </a:prstGeom>
          <a:noFill/>
        </p:spPr>
        <p:txBody>
          <a:bodyPr wrap="square">
            <a:spAutoFit/>
          </a:bodyPr>
          <a:lstStyle/>
          <a:p>
            <a:r>
              <a:rPr lang="en-US" sz="2400" b="1" dirty="0"/>
              <a:t>TYPES OF CONTRACT</a:t>
            </a:r>
          </a:p>
          <a:p>
            <a:endParaRPr lang="en-US" dirty="0"/>
          </a:p>
          <a:p>
            <a:endParaRPr lang="en-US" dirty="0"/>
          </a:p>
          <a:p>
            <a:r>
              <a:rPr lang="en-US" sz="2000" dirty="0"/>
              <a:t>The dataset reveals that the majority of customers are on a month-to-month subscription plan.</a:t>
            </a:r>
          </a:p>
        </p:txBody>
      </p:sp>
    </p:spTree>
    <p:extLst>
      <p:ext uri="{BB962C8B-B14F-4D97-AF65-F5344CB8AC3E}">
        <p14:creationId xmlns:p14="http://schemas.microsoft.com/office/powerpoint/2010/main" val="3935865072"/>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578" x="5708650" y="5178425"/>
          <p14:tracePt t="599" x="5824538" y="5127625"/>
          <p14:tracePt t="603" x="5876925" y="5102225"/>
          <p14:tracePt t="625" x="6070600" y="5062538"/>
          <p14:tracePt t="638" x="6199188" y="5024438"/>
          <p14:tracePt t="661" x="6418263" y="4959350"/>
          <p14:tracePt t="680" x="6586538" y="4894263"/>
          <p14:tracePt t="682" x="6664325" y="4868863"/>
          <p14:tracePt t="691" x="6716713" y="4843463"/>
          <p14:tracePt t="697" x="6792913" y="4818063"/>
          <p14:tracePt t="714" x="6883400" y="4778375"/>
          <p14:tracePt t="717" x="6923088" y="4752975"/>
          <p14:tracePt t="731" x="7026275" y="4687888"/>
          <p14:tracePt t="748" x="7129463" y="4624388"/>
          <p14:tracePt t="764" x="7219950" y="4559300"/>
          <p14:tracePt t="782" x="7297738" y="4506913"/>
          <p14:tracePt t="784" x="7323138" y="4494213"/>
          <p14:tracePt t="798" x="7361238" y="4468813"/>
          <p14:tracePt t="815" x="7373938" y="4456113"/>
          <p14:tracePt t="839" x="7400925" y="4443413"/>
          <p14:tracePt t="845" x="7400925" y="4430713"/>
          <p14:tracePt t="870" x="7400925" y="4416425"/>
          <p14:tracePt t="887" x="7400925" y="4403725"/>
          <p14:tracePt t="889" x="7388225" y="4403725"/>
          <p14:tracePt t="898" x="7361238" y="4391025"/>
          <p14:tracePt t="915" x="7258050" y="4391025"/>
          <p14:tracePt t="917" x="7194550" y="4391025"/>
          <p14:tracePt t="931" x="7013575" y="4391025"/>
          <p14:tracePt t="952" x="6754813" y="4430713"/>
          <p14:tracePt t="969" x="6521450" y="4494213"/>
          <p14:tracePt t="974" x="6418263" y="4519613"/>
          <p14:tracePt t="989" x="6276975" y="4559300"/>
          <p14:tracePt t="991" x="6224588" y="4597400"/>
          <p14:tracePt t="999" x="6148388" y="4637088"/>
          <p14:tracePt t="1014" x="6005513" y="4713288"/>
          <p14:tracePt t="1035" x="5889625" y="4778375"/>
          <p14:tracePt t="1040" x="5824538" y="4818063"/>
          <p14:tracePt t="1059" x="5734050" y="4894263"/>
          <p14:tracePt t="1066" x="5708650" y="4933950"/>
          <p14:tracePt t="1070" x="5683250" y="4959350"/>
          <p14:tracePt t="1092" x="5580063" y="5062538"/>
          <p14:tracePt t="1100" x="5565775" y="5087938"/>
          <p14:tracePt t="1115" x="5540375" y="5140325"/>
          <p14:tracePt t="1118" x="5514975" y="5165725"/>
          <p14:tracePt t="1131" x="5502275" y="5205413"/>
          <p14:tracePt t="1147" x="5502275" y="5243513"/>
          <p14:tracePt t="1169" x="5489575" y="5256213"/>
          <p14:tracePt t="1174" x="5489575" y="5268913"/>
          <p14:tracePt t="1180" x="5489575" y="5281613"/>
          <p14:tracePt t="1194" x="5489575" y="5295900"/>
          <p14:tracePt t="1202" x="5489575" y="5308600"/>
          <p14:tracePt t="1218" x="5489575" y="5321300"/>
          <p14:tracePt t="1234" x="5502275" y="5334000"/>
          <p14:tracePt t="1253" x="5527675" y="5359400"/>
          <p14:tracePt t="1271" x="5540375" y="5372100"/>
          <p14:tracePt t="1274" x="5553075" y="5372100"/>
          <p14:tracePt t="1281" x="5565775" y="5386388"/>
          <p14:tracePt t="1303" x="5592763" y="5399088"/>
          <p14:tracePt t="1310" x="5605463" y="5399088"/>
          <p14:tracePt t="1314" x="5630863" y="5411788"/>
          <p14:tracePt t="1320" x="5643563" y="5411788"/>
          <p14:tracePt t="1342" x="5683250" y="5424488"/>
          <p14:tracePt t="1351" x="5708650" y="5437188"/>
          <p14:tracePt t="1365" x="5721350" y="5437188"/>
          <p14:tracePt t="1382" x="5734050" y="5437188"/>
          <p14:tracePt t="1400" x="5773738" y="5449888"/>
          <p14:tracePt t="1415" x="5799138" y="5449888"/>
          <p14:tracePt t="1432" x="5811838" y="5462588"/>
          <p14:tracePt t="1449" x="5837238" y="5462588"/>
          <p14:tracePt t="1453" x="5849938" y="5462588"/>
          <p14:tracePt t="1467" x="5864225" y="5475288"/>
          <p14:tracePt t="1482" x="5889625" y="5475288"/>
          <p14:tracePt t="1499" x="5915025" y="5475288"/>
          <p14:tracePt t="1516" x="5927725" y="5475288"/>
          <p14:tracePt t="1520" x="5940425" y="5475288"/>
          <p14:tracePt t="1532" x="5954713" y="5475288"/>
          <p14:tracePt t="1549" x="5980113" y="5475288"/>
          <p14:tracePt t="1582" x="6005513" y="5475288"/>
          <p14:tracePt t="1599" x="6018213" y="5475288"/>
          <p14:tracePt t="1615" x="6030913" y="5475288"/>
          <p14:tracePt t="1633" x="6043613" y="5475288"/>
          <p14:tracePt t="1649" x="6057900" y="5475288"/>
          <p14:tracePt t="1985" x="6030913" y="5475288"/>
          <p14:tracePt t="1992" x="5992813" y="5475288"/>
          <p14:tracePt t="2000" x="5954713" y="5475288"/>
          <p14:tracePt t="2016" x="5876925" y="5475288"/>
          <p14:tracePt t="2032" x="5811838" y="5475288"/>
          <p14:tracePt t="2049" x="5773738" y="5475288"/>
          <p14:tracePt t="2053" x="5759450" y="5475288"/>
          <p14:tracePt t="2066" x="5734050" y="5475288"/>
          <p14:tracePt t="2083" x="5721350" y="5475288"/>
          <p14:tracePt t="2099" x="5695950" y="5489575"/>
          <p14:tracePt t="2116" x="5683250" y="5502275"/>
          <p14:tracePt t="2133" x="5670550" y="5502275"/>
          <p14:tracePt t="2165" x="5670550" y="5514975"/>
          <p14:tracePt t="2182" x="5656263" y="5514975"/>
          <p14:tracePt t="2200" x="5656263" y="5553075"/>
          <p14:tracePt t="2215" x="5656263" y="5565775"/>
          <p14:tracePt t="2232" x="5656263" y="5592763"/>
          <p14:tracePt t="2249" x="5683250" y="5630863"/>
          <p14:tracePt t="2253" x="5695950" y="5643563"/>
          <p14:tracePt t="2266" x="5746750" y="5683250"/>
          <p14:tracePt t="2283" x="5837238" y="5734050"/>
          <p14:tracePt t="2299" x="5940425" y="5773738"/>
          <p14:tracePt t="2315" x="6043613" y="5811838"/>
          <p14:tracePt t="2332" x="6199188" y="5837238"/>
          <p14:tracePt t="2350" x="6289675" y="5849938"/>
          <p14:tracePt t="2365" x="6354763" y="5849938"/>
          <p14:tracePt t="2382" x="6418263" y="5849938"/>
          <p14:tracePt t="2385" x="6445250" y="5849938"/>
          <p14:tracePt t="2399" x="6508750" y="5849938"/>
          <p14:tracePt t="2415" x="6586538" y="5837238"/>
          <p14:tracePt t="2432" x="6638925" y="5811838"/>
          <p14:tracePt t="2453" x="6716713" y="5773738"/>
          <p14:tracePt t="2466" x="6767513" y="5734050"/>
          <p14:tracePt t="2482" x="6858000" y="5683250"/>
          <p14:tracePt t="2500" x="6935788" y="5618163"/>
          <p14:tracePt t="2515" x="7026275" y="5540375"/>
          <p14:tracePt t="2533" x="7194550" y="5334000"/>
          <p14:tracePt t="2550" x="7283450" y="5218113"/>
          <p14:tracePt t="2557" x="7323138" y="5153025"/>
          <p14:tracePt t="2565" x="7361238" y="5087938"/>
          <p14:tracePt t="2582" x="7400925" y="5011738"/>
          <p14:tracePt t="2600" x="7478713" y="4803775"/>
          <p14:tracePt t="2615" x="7516813" y="4519613"/>
          <p14:tracePt t="2632" x="7542213" y="4313238"/>
          <p14:tracePt t="2649" x="7542213" y="4197350"/>
          <p14:tracePt t="2666" x="7529513" y="4146550"/>
          <p14:tracePt t="2668" x="7516813" y="4119563"/>
          <p14:tracePt t="2682" x="7464425" y="4081463"/>
          <p14:tracePt t="2704" x="7361238" y="4029075"/>
          <p14:tracePt t="2706" x="7323138" y="4016375"/>
          <p14:tracePt t="2715" x="7245350" y="3990975"/>
          <p14:tracePt t="2733" x="7064375" y="3990975"/>
          <p14:tracePt t="2749" x="6910388" y="4029075"/>
          <p14:tracePt t="2765" x="6689725" y="4119563"/>
          <p14:tracePt t="2782" x="6508750" y="4235450"/>
          <p14:tracePt t="2799" x="6380163" y="4391025"/>
          <p14:tracePt t="2801" x="6327775" y="4456113"/>
          <p14:tracePt t="2816" x="6264275" y="4572000"/>
          <p14:tracePt t="2831" x="6224588" y="4687888"/>
          <p14:tracePt t="2849" x="6199188" y="4803775"/>
          <p14:tracePt t="2854" x="6199188" y="4868863"/>
          <p14:tracePt t="2865" x="6199188" y="4959350"/>
          <p14:tracePt t="2868" x="6224588" y="5075238"/>
          <p14:tracePt t="2882" x="6302375" y="5243513"/>
          <p14:tracePt t="2899" x="6405563" y="5359400"/>
          <p14:tracePt t="2915" x="6521450" y="5462588"/>
          <p14:tracePt t="2932" x="6626225" y="5527675"/>
          <p14:tracePt t="2935" x="6677025" y="5565775"/>
          <p14:tracePt t="2949" x="6780213" y="5592763"/>
          <p14:tracePt t="2965" x="6870700" y="5605463"/>
          <p14:tracePt t="2982" x="6999288" y="5592763"/>
          <p14:tracePt t="2999" x="7142163" y="5475288"/>
          <p14:tracePt t="3002" x="7245350" y="5372100"/>
          <p14:tracePt t="3016" x="7426325" y="5102225"/>
          <p14:tracePt t="3032" x="7567613" y="4843463"/>
          <p14:tracePt t="3049" x="7697788" y="4533900"/>
          <p14:tracePt t="3065" x="7813675" y="4235450"/>
          <p14:tracePt t="3068" x="7839075" y="4106863"/>
          <p14:tracePt t="3082" x="7891463" y="3913188"/>
          <p14:tracePt t="3099" x="7891463" y="3719513"/>
          <p14:tracePt t="3115" x="7891463" y="3525838"/>
          <p14:tracePt t="3132" x="7851775" y="3397250"/>
          <p14:tracePt t="3134" x="7813675" y="3357563"/>
          <p14:tracePt t="3149" x="7735888" y="3254375"/>
          <p14:tracePt t="3165" x="7554913" y="3176588"/>
          <p14:tracePt t="3182" x="7348538" y="3125788"/>
          <p14:tracePt t="3199" x="7167563" y="3125788"/>
          <p14:tracePt t="3202" x="7104063" y="3125788"/>
          <p14:tracePt t="3216" x="6948488" y="3163888"/>
          <p14:tracePt t="3231" x="6805613" y="3241675"/>
          <p14:tracePt t="3255" x="6611938" y="3422650"/>
          <p14:tracePt t="3265" x="6561138" y="3487738"/>
          <p14:tracePt t="3268" x="6508750" y="3563938"/>
          <p14:tracePt t="3282" x="6432550" y="3744913"/>
          <p14:tracePt t="3299" x="6354763" y="4056063"/>
          <p14:tracePt t="3316" x="6315075" y="4340225"/>
          <p14:tracePt t="3332" x="6315075" y="4559300"/>
          <p14:tracePt t="3335" x="6315075" y="4649788"/>
          <p14:tracePt t="3349" x="6354763" y="4908550"/>
          <p14:tracePt t="3366" x="6432550" y="5114925"/>
          <p14:tracePt t="3382" x="6483350" y="5256213"/>
          <p14:tracePt t="3400" x="6611938" y="5372100"/>
          <p14:tracePt t="3414" x="6742113" y="5437188"/>
          <p14:tracePt t="3432" x="6961188" y="5449888"/>
          <p14:tracePt t="3453" x="7232650" y="5334000"/>
          <p14:tracePt t="3455" x="7361238" y="5230813"/>
          <p14:tracePt t="3465" x="7464425" y="5114925"/>
          <p14:tracePt t="3467" x="7607300" y="4959350"/>
          <p14:tracePt t="3482" x="7851775" y="4675188"/>
          <p14:tracePt t="3498" x="8085138" y="4210050"/>
          <p14:tracePt t="3515" x="8150225" y="3925888"/>
          <p14:tracePt t="3532" x="8162925" y="3784600"/>
          <p14:tracePt t="3535" x="8150225" y="3744913"/>
          <p14:tracePt t="3549" x="8110538" y="3694113"/>
          <p14:tracePt t="3564" x="8032750" y="3641725"/>
          <p14:tracePt t="3582" x="7839075" y="3603625"/>
          <p14:tracePt t="3599" x="7567613" y="3590925"/>
          <p14:tracePt t="3603" x="7451725" y="3603625"/>
          <p14:tracePt t="3616" x="7232650" y="3694113"/>
          <p14:tracePt t="3632" x="6935788" y="3900488"/>
          <p14:tracePt t="3649" x="6638925" y="4249738"/>
          <p14:tracePt t="3665" x="6470650" y="4506913"/>
          <p14:tracePt t="3668" x="6418263" y="4624388"/>
          <p14:tracePt t="3683" x="6302375" y="4894263"/>
          <p14:tracePt t="3699" x="6276975" y="5075238"/>
          <p14:tracePt t="3715" x="6264275" y="5153025"/>
          <p14:tracePt t="3734" x="6276975" y="5205413"/>
          <p14:tracePt t="3749" x="6302375" y="5230813"/>
          <p14:tracePt t="3765" x="6405563" y="5243513"/>
          <p14:tracePt t="3784" x="6586538" y="5114925"/>
          <p14:tracePt t="3788" x="6689725" y="4997450"/>
          <p14:tracePt t="3799" x="6819900" y="4868863"/>
          <p14:tracePt t="3802" x="6948488" y="4740275"/>
          <p14:tracePt t="3815" x="7439025" y="4003675"/>
          <p14:tracePt t="3832" x="7723188" y="3500438"/>
          <p14:tracePt t="3849" x="7891463" y="3086100"/>
          <p14:tracePt t="3867" x="7942263" y="2816225"/>
          <p14:tracePt t="3883" x="7942263" y="2776538"/>
          <p14:tracePt t="3899" x="7891463" y="2738438"/>
          <p14:tracePt t="3916" x="7723188" y="2711450"/>
          <p14:tracePt t="3921" x="7632700" y="2738438"/>
          <p14:tracePt t="3931" x="7516813" y="2789238"/>
          <p14:tracePt t="3947" x="7077075" y="3073400"/>
          <p14:tracePt t="3965" x="6780213" y="3306763"/>
          <p14:tracePt t="3982" x="6405563" y="3848100"/>
          <p14:tracePt t="3985" x="6289675" y="4016375"/>
          <p14:tracePt t="3999" x="6224588" y="4159250"/>
          <p14:tracePt t="4003" x="6161088" y="4275138"/>
          <p14:tracePt t="4015" x="6096000" y="4456113"/>
          <p14:tracePt t="4031" x="6070600" y="4584700"/>
          <p14:tracePt t="4047" x="6070600" y="4662488"/>
          <p14:tracePt t="4069" x="6083300" y="4700588"/>
          <p14:tracePt t="4090" x="6134100" y="4700588"/>
          <p14:tracePt t="4094" x="6224588" y="4687888"/>
          <p14:tracePt t="4112" x="6626225" y="4494213"/>
          <p14:tracePt t="4123" x="6754813" y="4416425"/>
          <p14:tracePt t="4131" x="6858000" y="4340225"/>
          <p14:tracePt t="4134" x="6973888" y="4249738"/>
          <p14:tracePt t="4148" x="7232650" y="3990975"/>
          <p14:tracePt t="4164" x="7413625" y="3744913"/>
          <p14:tracePt t="4182" x="7529513" y="3590925"/>
          <p14:tracePt t="4198" x="7581900" y="3473450"/>
          <p14:tracePt t="4201" x="7581900" y="3435350"/>
          <p14:tracePt t="4216" x="7581900" y="3384550"/>
          <p14:tracePt t="4232" x="7529513" y="3344863"/>
          <p14:tracePt t="4249" x="7400925" y="3332163"/>
          <p14:tracePt t="4266" x="7219950" y="3357563"/>
          <p14:tracePt t="4268" x="7104063" y="3384550"/>
          <p14:tracePt t="4281" x="6858000" y="3513138"/>
          <p14:tracePt t="4298" x="6651625" y="3706813"/>
          <p14:tracePt t="4315" x="6457950" y="3978275"/>
          <p14:tracePt t="4331" x="6327775" y="4197350"/>
          <p14:tracePt t="4333" x="6289675" y="4275138"/>
          <p14:tracePt t="4349" x="6264275" y="4443413"/>
          <p14:tracePt t="4366" x="6237288" y="4624388"/>
          <p14:tracePt t="4382" x="6237288" y="4727575"/>
          <p14:tracePt t="4399" x="6264275" y="4791075"/>
          <p14:tracePt t="4402" x="6289675" y="4818063"/>
          <p14:tracePt t="4415" x="6405563" y="4868863"/>
          <p14:tracePt t="4432" x="6611938" y="4856163"/>
          <p14:tracePt t="4448" x="6858000" y="4713288"/>
          <p14:tracePt t="4465" x="7129463" y="4533900"/>
          <p14:tracePt t="4468" x="7245350" y="4443413"/>
          <p14:tracePt t="4483" x="7464425" y="4249738"/>
          <p14:tracePt t="4499" x="7710488" y="3848100"/>
          <p14:tracePt t="4515" x="7826375" y="3563938"/>
          <p14:tracePt t="4533" x="7866063" y="3370263"/>
          <p14:tracePt t="4536" x="7866063" y="3306763"/>
          <p14:tracePt t="4549" x="7839075" y="3203575"/>
          <p14:tracePt t="4566" x="7748588" y="3113088"/>
          <p14:tracePt t="4582" x="7542213" y="3060700"/>
          <p14:tracePt t="4598" x="7323138" y="3086100"/>
          <p14:tracePt t="4601" x="7180263" y="3138488"/>
          <p14:tracePt t="4616" x="6870700" y="3267075"/>
          <p14:tracePt t="4632" x="6664325" y="3435350"/>
          <p14:tracePt t="4648" x="6470650" y="3654425"/>
          <p14:tracePt t="4665" x="6342063" y="3913188"/>
          <p14:tracePt t="4668" x="6302375" y="4003675"/>
          <p14:tracePt t="4682" x="6251575" y="4197350"/>
          <p14:tracePt t="4699" x="6224588" y="4456113"/>
          <p14:tracePt t="4715" x="6224588" y="4662488"/>
          <p14:tracePt t="4732" x="6224588" y="4765675"/>
          <p14:tracePt t="4735" x="6251575" y="4791075"/>
          <p14:tracePt t="4749" x="6276975" y="4843463"/>
          <p14:tracePt t="4765" x="6367463" y="4894263"/>
          <p14:tracePt t="4782" x="6496050" y="4933950"/>
          <p14:tracePt t="4798" x="6664325" y="4933950"/>
          <p14:tracePt t="4816" x="6923088" y="4752975"/>
          <p14:tracePt t="4832" x="7129463" y="4506913"/>
          <p14:tracePt t="4849" x="7348538" y="4249738"/>
          <p14:tracePt t="4865" x="7581900" y="3784600"/>
          <p14:tracePt t="4868" x="7645400" y="3616325"/>
          <p14:tracePt t="4882" x="7723188" y="3397250"/>
          <p14:tracePt t="4899" x="7723188" y="3294063"/>
          <p14:tracePt t="4915" x="7710488" y="3241675"/>
          <p14:tracePt t="4932" x="7658100" y="3216275"/>
          <p14:tracePt t="4949" x="7478713" y="3189288"/>
          <p14:tracePt t="4965" x="7335838" y="3203575"/>
          <p14:tracePt t="4982" x="7154863" y="3267075"/>
          <p14:tracePt t="4998" x="6986588" y="3397250"/>
          <p14:tracePt t="5002" x="6910388" y="3525838"/>
          <p14:tracePt t="5015" x="6767513" y="3744913"/>
          <p14:tracePt t="5032" x="6689725" y="3913188"/>
          <p14:tracePt t="5049" x="6664325" y="4041775"/>
          <p14:tracePt t="5066" x="6651625" y="4171950"/>
          <p14:tracePt t="5069" x="6651625" y="4235450"/>
          <p14:tracePt t="5082" x="6677025" y="4325938"/>
          <p14:tracePt t="5099" x="6716713" y="4403725"/>
          <p14:tracePt t="5115" x="6767513" y="4456113"/>
          <p14:tracePt t="5132" x="6805613" y="4494213"/>
          <p14:tracePt t="5135" x="6845300" y="4506913"/>
          <p14:tracePt t="5149" x="6910388" y="4519613"/>
          <p14:tracePt t="5165" x="7051675" y="4456113"/>
          <p14:tracePt t="5182" x="7323138" y="4235450"/>
          <p14:tracePt t="5199" x="7542213" y="4029075"/>
          <p14:tracePt t="5202" x="7645400" y="3900488"/>
          <p14:tracePt t="5216" x="7800975" y="3641725"/>
          <p14:tracePt t="5233" x="7866063" y="3460750"/>
          <p14:tracePt t="5248" x="7891463" y="3384550"/>
          <p14:tracePt t="5265" x="7891463" y="3319463"/>
          <p14:tracePt t="5268" x="7891463" y="3306763"/>
          <p14:tracePt t="5283" x="7851775" y="3294063"/>
          <p14:tracePt t="5299" x="7748588" y="3267075"/>
          <p14:tracePt t="5315" x="7567613" y="3294063"/>
          <p14:tracePt t="5331" x="7400925" y="3435350"/>
          <p14:tracePt t="5349" x="7142163" y="3744913"/>
          <p14:tracePt t="5365" x="7026275" y="3938588"/>
          <p14:tracePt t="5382" x="6910388" y="4132263"/>
          <p14:tracePt t="5399" x="6870700" y="4340225"/>
          <p14:tracePt t="5416" x="6858000" y="4506913"/>
          <p14:tracePt t="5432" x="6858000" y="4584700"/>
          <p14:tracePt t="5449" x="6870700" y="4637088"/>
          <p14:tracePt t="5465" x="6896100" y="4675188"/>
          <p14:tracePt t="5483" x="6961188" y="4713288"/>
          <p14:tracePt t="5499" x="7064375" y="4687888"/>
          <p14:tracePt t="5515" x="7194550" y="4572000"/>
          <p14:tracePt t="5531" x="7361238" y="4340225"/>
          <p14:tracePt t="5549" x="7491413" y="4003675"/>
          <p14:tracePt t="5566" x="7542213" y="3784600"/>
          <p14:tracePt t="5582" x="7542213" y="3603625"/>
          <p14:tracePt t="5599" x="7491413" y="3525838"/>
          <p14:tracePt t="5601" x="7491413" y="3513138"/>
          <p14:tracePt t="5616" x="7439025" y="3473450"/>
          <p14:tracePt t="5632" x="7361238" y="3473450"/>
          <p14:tracePt t="5650" x="7258050" y="3551238"/>
          <p14:tracePt t="5665" x="7142163" y="3641725"/>
          <p14:tracePt t="5669" x="7064375" y="3732213"/>
          <p14:tracePt t="5682" x="6923088" y="3938588"/>
          <p14:tracePt t="5700" x="6792913" y="4249738"/>
          <p14:tracePt t="5715" x="6742113" y="4443413"/>
          <p14:tracePt t="5732" x="6716713" y="4584700"/>
          <p14:tracePt t="5734" x="6716713" y="4624388"/>
          <p14:tracePt t="5749" x="6716713" y="4687888"/>
          <p14:tracePt t="5766" x="6729413" y="4740275"/>
          <p14:tracePt t="5782" x="6742113" y="4752975"/>
          <p14:tracePt t="5798" x="6819900" y="4752975"/>
          <p14:tracePt t="5815" x="6986588" y="4649788"/>
          <p14:tracePt t="5833" x="7167563" y="4391025"/>
          <p14:tracePt t="5848" x="7270750" y="4159250"/>
          <p14:tracePt t="5882" x="7323138" y="3862388"/>
          <p14:tracePt t="5899" x="7310438" y="3797300"/>
          <p14:tracePt t="5915" x="7283450" y="3771900"/>
          <p14:tracePt t="5931" x="7258050" y="3771900"/>
          <p14:tracePt t="5949" x="7167563" y="3771900"/>
          <p14:tracePt t="5965" x="7051675" y="3875088"/>
          <p14:tracePt t="5982" x="6870700" y="4132263"/>
          <p14:tracePt t="5998" x="6729413" y="4378325"/>
          <p14:tracePt t="6002" x="6677025" y="4494213"/>
          <p14:tracePt t="6015" x="6626225" y="4675188"/>
          <p14:tracePt t="6032" x="6586538" y="4791075"/>
          <p14:tracePt t="6048" x="6573838" y="4843463"/>
          <p14:tracePt t="6065" x="6573838" y="4881563"/>
          <p14:tracePt t="6083" x="6586538" y="4881563"/>
          <p14:tracePt t="6099" x="6664325" y="4868863"/>
          <p14:tracePt t="6115" x="6754813" y="4778375"/>
          <p14:tracePt t="6132" x="6870700" y="4559300"/>
          <p14:tracePt t="6149" x="6961188" y="4197350"/>
          <p14:tracePt t="6165" x="6961188" y="4094163"/>
          <p14:tracePt t="6182" x="6935788" y="4016375"/>
          <p14:tracePt t="6198" x="6910388" y="3978275"/>
          <p14:tracePt t="6216" x="6819900" y="3913188"/>
          <p14:tracePt t="6232" x="6754813" y="3900488"/>
          <p14:tracePt t="6249" x="6689725" y="3887788"/>
          <p14:tracePt t="6266" x="6651625" y="388778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4A3FC6C-DFF2-1DBC-24B5-B11E489983D6}"/>
              </a:ext>
            </a:extLst>
          </p:cNvPr>
          <p:cNvSpPr txBox="1">
            <a:spLocks noGrp="1"/>
          </p:cNvSpPr>
          <p:nvPr>
            <p:ph type="title"/>
          </p:nvPr>
        </p:nvSpPr>
        <p:spPr>
          <a:xfrm>
            <a:off x="221225" y="345156"/>
            <a:ext cx="11769213"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Univariate Analysis</a:t>
            </a:r>
            <a:br>
              <a:rPr lang="en-US" dirty="0"/>
            </a:br>
            <a:endParaRPr lang="en-US" dirty="0"/>
          </a:p>
        </p:txBody>
      </p:sp>
      <p:sp>
        <p:nvSpPr>
          <p:cNvPr id="3" name="Content Placeholder 2">
            <a:extLst>
              <a:ext uri="{FF2B5EF4-FFF2-40B4-BE49-F238E27FC236}">
                <a16:creationId xmlns:a16="http://schemas.microsoft.com/office/drawing/2014/main" id="{4043BF17-5025-509D-43BD-1B249168AA77}"/>
              </a:ext>
            </a:extLst>
          </p:cNvPr>
          <p:cNvSpPr>
            <a:spLocks noGrp="1"/>
          </p:cNvSpPr>
          <p:nvPr>
            <p:ph idx="1"/>
          </p:nvPr>
        </p:nvSpPr>
        <p:spPr>
          <a:xfrm>
            <a:off x="806245" y="1840373"/>
            <a:ext cx="10515600" cy="4351338"/>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sz="2000" dirty="0"/>
              <a:t>The dataset reveals that most customers are senior citizens, with an equal distribution of marital status and no dependents</a:t>
            </a:r>
          </a:p>
        </p:txBody>
      </p:sp>
      <p:pic>
        <p:nvPicPr>
          <p:cNvPr id="6146" name="Picture 2">
            <a:extLst>
              <a:ext uri="{FF2B5EF4-FFF2-40B4-BE49-F238E27FC236}">
                <a16:creationId xmlns:a16="http://schemas.microsoft.com/office/drawing/2014/main" id="{A53157B9-7ACC-3A62-4873-4EEFC11E0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6" y="1881520"/>
            <a:ext cx="11769213" cy="338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481168"/>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1850" x="6535738" y="3887788"/>
          <p14:tracePt t="1865" x="6173788" y="3913188"/>
          <p14:tracePt t="1881" x="5759450" y="3938588"/>
          <p14:tracePt t="1886" x="5605463" y="3951288"/>
          <p14:tracePt t="1902" x="5230813" y="3978275"/>
          <p14:tracePt t="1921" x="4830763" y="4003675"/>
          <p14:tracePt t="1927" x="4675188" y="4016375"/>
          <p14:tracePt t="1947" x="4222750" y="4056063"/>
          <p14:tracePt t="1953" x="4081463" y="4056063"/>
          <p14:tracePt t="1967" x="3862388" y="4081463"/>
          <p14:tracePt t="1981" x="3732213" y="4081463"/>
          <p14:tracePt t="1998" x="3616325" y="4094163"/>
          <p14:tracePt t="2017" x="3525838" y="4106863"/>
          <p14:tracePt t="2021" x="3487738" y="4106863"/>
          <p14:tracePt t="2032" x="3435350" y="4106863"/>
          <p14:tracePt t="2049" x="3397250" y="4106863"/>
          <p14:tracePt t="2066" x="3370263" y="4106863"/>
          <p14:tracePt t="2083" x="3344863" y="4106863"/>
          <p14:tracePt t="2100" x="3332163" y="4106863"/>
          <p14:tracePt t="2496" x="3279775" y="4119563"/>
          <p14:tracePt t="2509" x="3176588" y="4119563"/>
          <p14:tracePt t="2525" x="3086100" y="4119563"/>
          <p14:tracePt t="2541" x="3035300" y="4119563"/>
          <p14:tracePt t="2558" x="2970213" y="4119563"/>
          <p14:tracePt t="2562" x="2957513" y="4119563"/>
          <p14:tracePt t="2580" x="2919413" y="4119563"/>
          <p14:tracePt t="2596" x="2892425" y="4119563"/>
          <p14:tracePt t="2599" x="2867025" y="4119563"/>
          <p14:tracePt t="2611" x="2816225" y="4119563"/>
          <p14:tracePt t="2619" x="2789238" y="4106863"/>
          <p14:tracePt t="2631" x="2763838" y="4106863"/>
          <p14:tracePt t="2633" x="2751138" y="4106863"/>
          <p14:tracePt t="2648" x="2698750" y="4081463"/>
          <p14:tracePt t="2668" x="2660650" y="4081463"/>
          <p14:tracePt t="2686" x="2595563" y="4056063"/>
          <p14:tracePt t="2707" x="2570163" y="4056063"/>
          <p14:tracePt t="2724" x="2517775" y="4056063"/>
          <p14:tracePt t="2741" x="2505075" y="4029075"/>
          <p14:tracePt t="2754" x="2492375" y="4029075"/>
          <p14:tracePt t="2766" x="2479675" y="4016375"/>
          <p14:tracePt t="2785" x="2466975" y="4016375"/>
          <p14:tracePt t="2791" x="2454275" y="4016375"/>
          <p14:tracePt t="2814" x="2441575" y="4016375"/>
          <p14:tracePt t="2827" x="2427288" y="4003675"/>
          <p14:tracePt t="2849" x="2414588" y="4003675"/>
          <p14:tracePt t="2866" x="2401888" y="3990975"/>
          <p14:tracePt t="2886" x="2389188" y="3978275"/>
          <p14:tracePt t="2915" x="2376488" y="3978275"/>
          <p14:tracePt t="2959" x="2363788" y="3978275"/>
          <p14:tracePt t="2973" x="2351088" y="3978275"/>
          <p14:tracePt t="3003" x="2338388" y="3978275"/>
          <p14:tracePt t="3026" x="2324100" y="3978275"/>
          <p14:tracePt t="3055" x="2311400" y="3978275"/>
          <p14:tracePt t="3070" x="2298700" y="3978275"/>
          <p14:tracePt t="3099" x="2286000" y="3978275"/>
          <p14:tracePt t="3116" x="2273300" y="3978275"/>
          <p14:tracePt t="3137" x="2260600" y="3978275"/>
          <p14:tracePt t="3149" x="2247900" y="3978275"/>
          <p14:tracePt t="3226" x="2233613" y="3990975"/>
          <p14:tracePt t="3240" x="2233613" y="4003675"/>
          <p14:tracePt t="3243" x="2233613" y="4056063"/>
          <p14:tracePt t="3258" x="2233613" y="4119563"/>
          <p14:tracePt t="3269" x="2233613" y="4146550"/>
          <p14:tracePt t="3274" x="2233613" y="4184650"/>
          <p14:tracePt t="3288" x="2233613" y="4235450"/>
          <p14:tracePt t="3302" x="2247900" y="4275138"/>
          <p14:tracePt t="3311" x="2260600" y="4287838"/>
          <p14:tracePt t="3326" x="2286000" y="4325938"/>
          <p14:tracePt t="3337" x="2298700" y="4340225"/>
          <p14:tracePt t="3349" x="2311400" y="4352925"/>
          <p14:tracePt t="3352" x="2324100" y="4352925"/>
          <p14:tracePt t="3366" x="2338388" y="4365625"/>
          <p14:tracePt t="3382" x="2338388" y="4378325"/>
          <p14:tracePt t="3399" x="2351088" y="4391025"/>
          <p14:tracePt t="3416" x="2363788" y="4391025"/>
          <p14:tracePt t="3420" x="2376488" y="4403725"/>
          <p14:tracePt t="3433" x="2401888" y="4416425"/>
          <p14:tracePt t="3449" x="2427288" y="4443413"/>
          <p14:tracePt t="4569" x="2517775" y="4430713"/>
          <p14:tracePt t="4584" x="2854325" y="4340225"/>
          <p14:tracePt t="4605" x="3294063" y="4235450"/>
          <p14:tracePt t="4621" x="3422650" y="4210050"/>
          <p14:tracePt t="4632" x="3513138" y="4184650"/>
          <p14:tracePt t="4647" x="3654425" y="4159250"/>
          <p14:tracePt t="4665" x="3848100" y="4132263"/>
          <p14:tracePt t="4682" x="4068763" y="4094163"/>
          <p14:tracePt t="4685" x="4146550" y="4068763"/>
          <p14:tracePt t="4699" x="4313238" y="3990975"/>
          <p14:tracePt t="4716" x="4443413" y="3900488"/>
          <p14:tracePt t="4732" x="4572000" y="3822700"/>
          <p14:tracePt t="4749" x="4649788" y="3771900"/>
          <p14:tracePt t="4753" x="4675188" y="3732213"/>
          <p14:tracePt t="4766" x="4727575" y="3694113"/>
          <p14:tracePt t="4782" x="4791075" y="3654425"/>
          <p14:tracePt t="4799" x="4843463" y="3616325"/>
          <p14:tracePt t="4815" x="4921250" y="3578225"/>
          <p14:tracePt t="4819" x="4946650" y="3563938"/>
          <p14:tracePt t="4833" x="5011738" y="3525838"/>
          <p14:tracePt t="4849" x="5087938" y="3487738"/>
          <p14:tracePt t="4866" x="5178425" y="3473450"/>
          <p14:tracePt t="4883" x="5268913" y="3473450"/>
          <p14:tracePt t="4885" x="5308600" y="3473450"/>
          <p14:tracePt t="4899" x="5386388" y="3473450"/>
          <p14:tracePt t="4916" x="5462588" y="3473450"/>
          <p14:tracePt t="4932" x="5540375" y="3473450"/>
          <p14:tracePt t="4949" x="5643563" y="3473450"/>
          <p14:tracePt t="4954" x="5695950" y="3473450"/>
          <p14:tracePt t="4966" x="5824538" y="3473450"/>
          <p14:tracePt t="4982" x="5980113" y="3473450"/>
          <p14:tracePt t="4998" x="6108700" y="3473450"/>
          <p14:tracePt t="5016" x="6224588" y="3500438"/>
          <p14:tracePt t="5032" x="6302375" y="3513138"/>
          <p14:tracePt t="5036" x="6342063" y="3525838"/>
          <p14:tracePt t="5049" x="6405563" y="3525838"/>
          <p14:tracePt t="5065" x="6470650" y="3525838"/>
          <p14:tracePt t="5082" x="6508750" y="3538538"/>
          <p14:tracePt t="5085" x="6521450" y="3538538"/>
          <p14:tracePt t="5099" x="6548438" y="3538538"/>
          <p14:tracePt t="5116" x="6561138" y="3538538"/>
          <p14:tracePt t="5132" x="6573838" y="3538538"/>
          <p14:tracePt t="5148" x="6586538" y="3538538"/>
          <p14:tracePt t="5166" x="6599238" y="3538538"/>
          <p14:tracePt t="5288" x="6599238" y="3551238"/>
          <p14:tracePt t="5306" x="6599238" y="3578225"/>
          <p14:tracePt t="6132" x="6611938" y="3578225"/>
          <p14:tracePt t="6154" x="6638925" y="3578225"/>
          <p14:tracePt t="6169" x="6651625" y="3578225"/>
          <p14:tracePt t="6186" x="6664325" y="3578225"/>
          <p14:tracePt t="6218" x="6677025" y="3578225"/>
          <p14:tracePt t="6221" x="6689725" y="3578225"/>
          <p14:tracePt t="6273" x="6702425" y="3578225"/>
          <p14:tracePt t="6287" x="6716713" y="3578225"/>
          <p14:tracePt t="6302" x="6729413" y="3578225"/>
          <p14:tracePt t="6318" x="6742113" y="3578225"/>
          <p14:tracePt t="6348" x="6754813" y="3578225"/>
          <p14:tracePt t="6367" x="6767513" y="3578225"/>
          <p14:tracePt t="6411" x="6780213" y="3578225"/>
          <p14:tracePt t="6419" x="6792913" y="3578225"/>
          <p14:tracePt t="6432" x="6805613" y="3578225"/>
          <p14:tracePt t="6448" x="6832600" y="3578225"/>
          <p14:tracePt t="6465" x="6858000" y="3578225"/>
          <p14:tracePt t="6482" x="6870700" y="3578225"/>
          <p14:tracePt t="6485" x="6883400" y="3578225"/>
          <p14:tracePt t="6507" x="6896100" y="3578225"/>
          <p14:tracePt t="6529" x="6910388" y="3578225"/>
          <p14:tracePt t="6574" x="6923088" y="3578225"/>
          <p14:tracePt t="6599" x="6935788" y="3578225"/>
          <p14:tracePt t="6616" x="6948488" y="3578225"/>
          <p14:tracePt t="6641" x="6961188" y="3578225"/>
          <p14:tracePt t="6671" x="6973888" y="3578225"/>
          <p14:tracePt t="6683" x="6986588" y="3578225"/>
          <p14:tracePt t="6687" x="6986588" y="3590925"/>
          <p14:tracePt t="6700" x="6986588" y="3616325"/>
          <p14:tracePt t="6716" x="6986588" y="3641725"/>
          <p14:tracePt t="6733" x="6973888" y="3694113"/>
          <p14:tracePt t="6749" x="6935788" y="3744913"/>
          <p14:tracePt t="6754" x="6923088" y="3771900"/>
          <p14:tracePt t="6766" x="6883400" y="3822700"/>
          <p14:tracePt t="6783" x="6845300" y="3875088"/>
          <p14:tracePt t="6799" x="6780213" y="3938588"/>
          <p14:tracePt t="6816" x="6742113" y="3978275"/>
          <p14:tracePt t="6821" x="6702425" y="4016375"/>
          <p14:tracePt t="6833" x="6651625" y="4056063"/>
          <p14:tracePt t="6850" x="6599238" y="4106863"/>
          <p14:tracePt t="6866" x="6548438" y="4146550"/>
          <p14:tracePt t="6884" x="6508750" y="4171950"/>
          <p14:tracePt t="6889" x="6508750" y="4184650"/>
          <p14:tracePt t="6900" x="6470650" y="4210050"/>
          <p14:tracePt t="6917" x="6445250" y="4222750"/>
          <p14:tracePt t="6931" x="6418263" y="4235450"/>
          <p14:tracePt t="6948" x="6392863" y="4262438"/>
          <p14:tracePt t="6952" x="6367463" y="4262438"/>
          <p14:tracePt t="6966" x="6354763" y="4275138"/>
          <p14:tracePt t="6982" x="6342063" y="4275138"/>
          <p14:tracePt t="6998" x="6327775" y="4287838"/>
          <p14:tracePt t="7014" x="6315075" y="4287838"/>
          <p14:tracePt t="7040" x="6302375" y="4287838"/>
          <p14:tracePt t="7137" x="6315075" y="4275138"/>
          <p14:tracePt t="7153" x="6327775" y="4262438"/>
          <p14:tracePt t="7162" x="6342063" y="4249738"/>
          <p14:tracePt t="7174" x="6354763" y="4235450"/>
          <p14:tracePt t="7199" x="6380163" y="4210050"/>
          <p14:tracePt t="7217" x="6405563" y="4197350"/>
          <p14:tracePt t="7220" x="6445250" y="4171950"/>
          <p14:tracePt t="7234" x="6496050" y="4119563"/>
          <p14:tracePt t="7250" x="6561138" y="4081463"/>
          <p14:tracePt t="7265" x="6599238" y="4041775"/>
          <p14:tracePt t="7284" x="6626225" y="4016375"/>
          <p14:tracePt t="7287" x="6651625" y="4016375"/>
          <p14:tracePt t="7300" x="6664325" y="4003675"/>
          <p14:tracePt t="7317" x="6664325" y="3990975"/>
          <p14:tracePt t="7333" x="6677025" y="3990975"/>
          <p14:tracePt t="7349" x="6689725" y="3990975"/>
          <p14:tracePt t="7355" x="6689725" y="3978275"/>
          <p14:tracePt t="7359" x="6702425" y="3978275"/>
          <p14:tracePt t="7373" x="6702425" y="3965575"/>
          <p14:tracePt t="7381" x="6716713" y="3965575"/>
          <p14:tracePt t="7403" x="6729413" y="3965575"/>
          <p14:tracePt t="8302" x="6742113" y="3965575"/>
          <p14:tracePt t="8339" x="6754813" y="3965575"/>
          <p14:tracePt t="8394" x="6754813" y="3951288"/>
          <p14:tracePt t="8404" x="6767513" y="3951288"/>
          <p14:tracePt t="8414" x="6780213" y="3938588"/>
          <p14:tracePt t="8432" x="6805613" y="3925888"/>
          <p14:tracePt t="8435" x="6819900" y="3925888"/>
          <p14:tracePt t="8449" x="6845300" y="3913188"/>
          <p14:tracePt t="8465" x="6870700" y="3913188"/>
          <p14:tracePt t="8482" x="6883400" y="3913188"/>
          <p14:tracePt t="8499" x="6948488" y="3913188"/>
          <p14:tracePt t="8516" x="7013575" y="3900488"/>
          <p14:tracePt t="8531" x="7154863" y="3900488"/>
          <p14:tracePt t="8548" x="7348538" y="3887788"/>
          <p14:tracePt t="8567" x="7748588" y="3875088"/>
          <p14:tracePt t="8582" x="8059738" y="3835400"/>
          <p14:tracePt t="8598" x="8278813" y="3822700"/>
          <p14:tracePt t="8615" x="8447088" y="3810000"/>
          <p14:tracePt t="8632" x="8653463" y="3797300"/>
          <p14:tracePt t="8649" x="8794750" y="3797300"/>
          <p14:tracePt t="8665" x="8975725" y="3797300"/>
          <p14:tracePt t="8681" x="9156700" y="3797300"/>
          <p14:tracePt t="8698" x="9350375" y="3797300"/>
          <p14:tracePt t="8700" x="9440863" y="3797300"/>
          <p14:tracePt t="8716" x="9634538" y="3797300"/>
          <p14:tracePt t="8731" x="9764713" y="3797300"/>
          <p14:tracePt t="8748" x="9867900" y="3797300"/>
          <p14:tracePt t="8765" x="9918700" y="3797300"/>
          <p14:tracePt t="8768" x="9931400" y="3797300"/>
          <p14:tracePt t="8782" x="9958388" y="3797300"/>
          <p14:tracePt t="8799" x="9983788" y="3797300"/>
          <p14:tracePt t="8815" x="9983788" y="3784600"/>
          <p14:tracePt t="8832" x="9996488" y="3771900"/>
          <p14:tracePt t="8849" x="10021888" y="3757613"/>
          <p14:tracePt t="8881" x="10034588" y="3757613"/>
          <p14:tracePt t="8899" x="10047288" y="3757613"/>
          <p14:tracePt t="8952" x="10047288" y="3744913"/>
          <p14:tracePt t="8977" x="10047288" y="3732213"/>
          <p14:tracePt t="9019" x="10047288" y="3719513"/>
          <p14:tracePt t="9152" x="10047288" y="3706813"/>
          <p14:tracePt t="9174" x="10061575" y="3706813"/>
          <p14:tracePt t="9198" x="10061575" y="3694113"/>
          <p14:tracePt t="9214" x="10061575" y="3681413"/>
          <p14:tracePt t="9232" x="10074275" y="3668713"/>
          <p14:tracePt t="9248" x="10086975" y="3668713"/>
          <p14:tracePt t="9281" x="10099675" y="3654425"/>
          <p14:tracePt t="9301" x="10099675" y="3641725"/>
          <p14:tracePt t="9359" x="10099675" y="3629025"/>
          <p14:tracePt t="9835" x="10099675" y="3641725"/>
          <p14:tracePt t="9901" x="10099675" y="3654425"/>
          <p14:tracePt t="10190" x="10086975" y="3654425"/>
          <p14:tracePt t="10369" x="10074275" y="3654425"/>
          <p14:tracePt t="10391" x="10074275" y="366871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785B85F-E7CD-CEB7-5F78-39B9039B175C}"/>
              </a:ext>
            </a:extLst>
          </p:cNvPr>
          <p:cNvSpPr txBox="1">
            <a:spLocks noGrp="1"/>
          </p:cNvSpPr>
          <p:nvPr>
            <p:ph type="title"/>
          </p:nvPr>
        </p:nvSpPr>
        <p:spPr>
          <a:xfrm>
            <a:off x="379771" y="345156"/>
            <a:ext cx="11674730"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Bivariate Analysis</a:t>
            </a:r>
            <a:br>
              <a:rPr lang="en-US" dirty="0"/>
            </a:br>
            <a:endParaRPr lang="en-US" dirty="0"/>
          </a:p>
        </p:txBody>
      </p:sp>
      <p:pic>
        <p:nvPicPr>
          <p:cNvPr id="7170" name="Picture 2">
            <a:extLst>
              <a:ext uri="{FF2B5EF4-FFF2-40B4-BE49-F238E27FC236}">
                <a16:creationId xmlns:a16="http://schemas.microsoft.com/office/drawing/2014/main" id="{4347D7AA-6D29-DEED-B7EE-A68D1FDA08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73097" y="1834457"/>
            <a:ext cx="6081404" cy="49055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E867B4-661E-1272-8558-0F31E9EBB80A}"/>
              </a:ext>
            </a:extLst>
          </p:cNvPr>
          <p:cNvSpPr txBox="1"/>
          <p:nvPr/>
        </p:nvSpPr>
        <p:spPr>
          <a:xfrm>
            <a:off x="379771" y="2318734"/>
            <a:ext cx="5593326" cy="2585323"/>
          </a:xfrm>
          <a:prstGeom prst="rect">
            <a:avLst/>
          </a:prstGeom>
          <a:noFill/>
        </p:spPr>
        <p:txBody>
          <a:bodyPr wrap="square">
            <a:spAutoFit/>
          </a:bodyPr>
          <a:lstStyle/>
          <a:p>
            <a:r>
              <a:rPr lang="en-US" sz="2400" b="1" dirty="0"/>
              <a:t>MONTHLY CHARGES VS CHURN</a:t>
            </a:r>
          </a:p>
          <a:p>
            <a:endParaRPr lang="en-US" dirty="0"/>
          </a:p>
          <a:p>
            <a:r>
              <a:rPr lang="en-US" sz="2000" dirty="0"/>
              <a:t>The data reveals that customers who churn have higher average monthly charges compared to those who renew their subscription. This suggests a strong correlation: as monthly charges increase, the likelihood of customers unsubscribing from the network also increases.</a:t>
            </a:r>
          </a:p>
        </p:txBody>
      </p:sp>
    </p:spTree>
    <p:extLst>
      <p:ext uri="{BB962C8B-B14F-4D97-AF65-F5344CB8AC3E}">
        <p14:creationId xmlns:p14="http://schemas.microsoft.com/office/powerpoint/2010/main" val="2807128348"/>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208" x="8988425" y="4262438"/>
          <p14:tracePt t="231" x="9002713" y="4249738"/>
          <p14:tracePt t="245" x="9015413" y="4249738"/>
          <p14:tracePt t="254" x="9015413" y="4235450"/>
          <p14:tracePt t="266" x="9015413" y="4222750"/>
          <p14:tracePt t="304" x="9015413" y="4210050"/>
          <p14:tracePt t="432" x="9015413" y="4197350"/>
          <p14:tracePt t="19490" x="9002713" y="4197350"/>
          <p14:tracePt t="19505" x="8924925" y="4146550"/>
          <p14:tracePt t="19521" x="8834438" y="4081463"/>
          <p14:tracePt t="19539" x="8756650" y="4016375"/>
          <p14:tracePt t="19557" x="8691563" y="3951288"/>
          <p14:tracePt t="19570" x="8678863" y="3925888"/>
          <p14:tracePt t="19580" x="8678863" y="3900488"/>
          <p14:tracePt t="19596" x="8666163" y="3887788"/>
          <p14:tracePt t="19613" x="8666163" y="3835400"/>
          <p14:tracePt t="19629" x="8731250" y="3797300"/>
          <p14:tracePt t="19647" x="8872538" y="3732213"/>
          <p14:tracePt t="19664" x="8988425" y="3681413"/>
          <p14:tracePt t="19666" x="9040813" y="3668713"/>
          <p14:tracePt t="19681" x="9091613" y="3654425"/>
          <p14:tracePt t="19696" x="9118600" y="3629025"/>
          <p14:tracePt t="19714" x="9144000" y="3629025"/>
          <p14:tracePt t="19731" x="9156700" y="3629025"/>
          <p14:tracePt t="19734" x="9169400" y="3629025"/>
          <p14:tracePt t="19747" x="9196388" y="3629025"/>
          <p14:tracePt t="19764" x="9209088" y="3629025"/>
          <p14:tracePt t="19781" x="9247188" y="3629025"/>
          <p14:tracePt t="19799" x="9299575" y="3654425"/>
          <p14:tracePt t="19802" x="9312275" y="3668713"/>
          <p14:tracePt t="19814" x="9350375" y="3681413"/>
          <p14:tracePt t="19830" x="9390063" y="3706813"/>
          <p14:tracePt t="19847" x="9415463" y="3744913"/>
          <p14:tracePt t="19864" x="9440863" y="3771900"/>
          <p14:tracePt t="19868" x="9453563" y="3784600"/>
          <p14:tracePt t="19881" x="9466263" y="3797300"/>
          <p14:tracePt t="19897" x="9466263" y="3810000"/>
          <p14:tracePt t="19914" x="9480550" y="3810000"/>
          <p14:tracePt t="19956" x="9466263" y="3771900"/>
          <p14:tracePt t="19963" x="9402763" y="3706813"/>
          <p14:tracePt t="19980" x="9299575" y="3629025"/>
          <p14:tracePt t="19998" x="9196388" y="3551238"/>
          <p14:tracePt t="20002" x="9156700" y="3538538"/>
          <p14:tracePt t="20015" x="9118600" y="3513138"/>
          <p14:tracePt t="20031" x="9091613" y="3500438"/>
          <p14:tracePt t="20048" x="9078913" y="3500438"/>
          <p14:tracePt t="20064" x="9066213" y="3500438"/>
          <p14:tracePt t="20080" x="9066213" y="3487738"/>
          <p14:tracePt t="20096" x="9066213" y="3473450"/>
          <p14:tracePt t="20113" x="9091613" y="3448050"/>
          <p14:tracePt t="20129" x="9247188" y="3435350"/>
          <p14:tracePt t="20147" x="9531350" y="3397250"/>
          <p14:tracePt t="20162" x="9674225" y="3397250"/>
          <p14:tracePt t="20180" x="9790113" y="3397250"/>
          <p14:tracePt t="20196" x="9867900" y="3397250"/>
          <p14:tracePt t="20218" x="9906000" y="3397250"/>
          <p14:tracePt t="20239" x="9918700" y="3397250"/>
          <p14:tracePt t="20260" x="9931400" y="3397250"/>
          <p14:tracePt t="20332" x="9918700" y="3397250"/>
          <p14:tracePt t="20339" x="9893300" y="3397250"/>
          <p14:tracePt t="20347" x="9853613" y="3397250"/>
          <p14:tracePt t="20363" x="9764713" y="3397250"/>
          <p14:tracePt t="20380" x="9686925" y="3397250"/>
          <p14:tracePt t="20397" x="9634538" y="3397250"/>
          <p14:tracePt t="20400" x="9621838" y="3397250"/>
          <p14:tracePt t="20414" x="9583738" y="3397250"/>
          <p14:tracePt t="20431" x="9569450" y="3397250"/>
          <p14:tracePt t="20447" x="9556750" y="3397250"/>
          <p14:tracePt t="20464" x="9544050" y="3397250"/>
          <p14:tracePt t="20481" x="9480550" y="3397250"/>
          <p14:tracePt t="20497" x="9350375" y="3422650"/>
          <p14:tracePt t="20514" x="9209088" y="3460750"/>
          <p14:tracePt t="20531" x="9040813" y="3500438"/>
          <p14:tracePt t="20533" x="8963025" y="3513138"/>
          <p14:tracePt t="20548" x="8834438" y="3551238"/>
          <p14:tracePt t="20563" x="8743950" y="3603625"/>
          <p14:tracePt t="20580" x="8666163" y="3629025"/>
          <p14:tracePt t="20597" x="8613775" y="3668713"/>
          <p14:tracePt t="20600" x="8588375" y="3681413"/>
          <p14:tracePt t="20615" x="8550275" y="3719513"/>
          <p14:tracePt t="20630" x="8523288" y="3744913"/>
          <p14:tracePt t="20647" x="8510588" y="3744913"/>
          <p14:tracePt t="20664" x="8510588" y="3757613"/>
          <p14:tracePt t="20666" x="8497888" y="3757613"/>
          <p14:tracePt t="20681" x="8485188" y="3771900"/>
          <p14:tracePt t="20713" x="8485188" y="37846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5">
            <a:extLst>
              <a:ext uri="{FF2B5EF4-FFF2-40B4-BE49-F238E27FC236}">
                <a16:creationId xmlns:a16="http://schemas.microsoft.com/office/drawing/2014/main" id="{82F4F021-4D1A-2504-D776-15E14F0387CD}"/>
              </a:ext>
            </a:extLst>
          </p:cNvPr>
          <p:cNvSpPr txBox="1">
            <a:spLocks noGrp="1"/>
          </p:cNvSpPr>
          <p:nvPr>
            <p:ph type="title"/>
          </p:nvPr>
        </p:nvSpPr>
        <p:spPr>
          <a:xfrm>
            <a:off x="162232" y="146678"/>
            <a:ext cx="11857703" cy="1033103"/>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Bivariate Analysis</a:t>
            </a:r>
            <a:br>
              <a:rPr lang="en-US" dirty="0"/>
            </a:br>
            <a:endParaRPr lang="en-US" dirty="0"/>
          </a:p>
        </p:txBody>
      </p:sp>
      <p:pic>
        <p:nvPicPr>
          <p:cNvPr id="8194" name="Picture 2">
            <a:extLst>
              <a:ext uri="{FF2B5EF4-FFF2-40B4-BE49-F238E27FC236}">
                <a16:creationId xmlns:a16="http://schemas.microsoft.com/office/drawing/2014/main" id="{7F6A7138-027D-BD56-B6E9-E79E336276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19" y="1249232"/>
            <a:ext cx="11739716" cy="35079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B9C249-74EF-8006-8884-17712B1CECD5}"/>
              </a:ext>
            </a:extLst>
          </p:cNvPr>
          <p:cNvSpPr txBox="1"/>
          <p:nvPr/>
        </p:nvSpPr>
        <p:spPr>
          <a:xfrm>
            <a:off x="769374" y="4826675"/>
            <a:ext cx="6733130" cy="2031325"/>
          </a:xfrm>
          <a:prstGeom prst="rect">
            <a:avLst/>
          </a:prstGeom>
          <a:noFill/>
        </p:spPr>
        <p:txBody>
          <a:bodyPr wrap="square">
            <a:spAutoFit/>
          </a:bodyPr>
          <a:lstStyle/>
          <a:p>
            <a:r>
              <a:rPr lang="en-US" b="1" dirty="0"/>
              <a:t>CHURN VS  TECH SUPPORT, ONLINE BACKUP, INTERNET SERVICE, CONTRACT</a:t>
            </a:r>
          </a:p>
          <a:p>
            <a:r>
              <a:rPr lang="en-US" dirty="0"/>
              <a:t> </a:t>
            </a:r>
          </a:p>
          <a:p>
            <a:r>
              <a:rPr lang="en-US" dirty="0"/>
              <a:t>The majority of customers who churned share certain characteristics: they were on a monthly contract plan, used </a:t>
            </a:r>
            <a:r>
              <a:rPr lang="en-US" dirty="0" err="1"/>
              <a:t>fibre</a:t>
            </a:r>
            <a:r>
              <a:rPr lang="en-US" dirty="0"/>
              <a:t> optic internet service, did not have online backup, and had never received technical support.</a:t>
            </a:r>
          </a:p>
        </p:txBody>
      </p:sp>
    </p:spTree>
    <p:extLst>
      <p:ext uri="{BB962C8B-B14F-4D97-AF65-F5344CB8AC3E}">
        <p14:creationId xmlns:p14="http://schemas.microsoft.com/office/powerpoint/2010/main" val="1895646395"/>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106" x="3706813" y="3306763"/>
          <p14:tracePt t="116" x="3629025" y="3254375"/>
          <p14:tracePt t="130" x="3500438" y="3163888"/>
          <p14:tracePt t="180" x="3357563" y="3048000"/>
          <p14:tracePt t="254" x="3357563" y="3035300"/>
          <p14:tracePt t="299" x="3344863" y="3022600"/>
          <p14:tracePt t="314" x="3344863" y="3009900"/>
          <p14:tracePt t="328" x="3332163" y="3009900"/>
          <p14:tracePt t="338" x="3319463" y="3009900"/>
          <p14:tracePt t="366" x="3306763" y="2995613"/>
          <p14:tracePt t="404" x="3294063" y="2995613"/>
          <p14:tracePt t="421" x="3279775" y="2995613"/>
          <p14:tracePt t="462" x="3267075" y="2995613"/>
          <p14:tracePt t="528" x="3254375" y="2995613"/>
          <p14:tracePt t="558" x="3241675" y="2995613"/>
          <p14:tracePt t="567" x="3241675" y="2982913"/>
          <p14:tracePt t="581" x="3228975" y="2982913"/>
          <p14:tracePt t="590" x="3216275" y="2970213"/>
          <p14:tracePt t="603" x="3216275" y="2957513"/>
          <p14:tracePt t="620" x="3203575" y="2957513"/>
          <p14:tracePt t="638" x="3189288" y="2944813"/>
          <p14:tracePt t="654" x="3176588" y="2944813"/>
          <p14:tracePt t="671" x="3163888" y="2944813"/>
          <p14:tracePt t="1283" x="3176588" y="2957513"/>
          <p14:tracePt t="1421" x="3189288" y="2957513"/>
          <p14:tracePt t="1434" x="3189288" y="2970213"/>
          <p14:tracePt t="1465" x="3189288" y="2982913"/>
          <p14:tracePt t="1483" x="3203575" y="2982913"/>
          <p14:tracePt t="1496" x="3203575" y="2995613"/>
          <p14:tracePt t="1507" x="3203575" y="3009900"/>
          <p14:tracePt t="1520" x="3203575" y="3022600"/>
          <p14:tracePt t="1536" x="3203575" y="3035300"/>
          <p14:tracePt t="1557" x="3203575" y="3048000"/>
          <p14:tracePt t="1576" x="3216275" y="3048000"/>
          <p14:tracePt t="1588" x="3228975" y="3060700"/>
          <p14:tracePt t="1604" x="3241675" y="3060700"/>
          <p14:tracePt t="1620" x="3241675" y="3073400"/>
          <p14:tracePt t="1638" x="3254375" y="3086100"/>
          <p14:tracePt t="1655" x="3267075" y="3100388"/>
          <p14:tracePt t="1676" x="3279775" y="3113088"/>
          <p14:tracePt t="1697" x="3294063" y="3125788"/>
          <p14:tracePt t="1715" x="3306763" y="3138488"/>
          <p14:tracePt t="1729" x="3319463" y="3151188"/>
          <p14:tracePt t="1741" x="3332163" y="3151188"/>
          <p14:tracePt t="1753" x="3332163" y="3163888"/>
          <p14:tracePt t="1775" x="3357563" y="3176588"/>
          <p14:tracePt t="1800" x="3384550" y="3189288"/>
          <p14:tracePt t="1814" x="3397250" y="3203575"/>
          <p14:tracePt t="1825" x="3422650" y="3228975"/>
          <p14:tracePt t="1840" x="3435350" y="3241675"/>
          <p14:tracePt t="1853" x="3460750" y="3254375"/>
          <p14:tracePt t="1869" x="3487738" y="3279775"/>
          <p14:tracePt t="1887" x="3500438" y="3294063"/>
          <p14:tracePt t="1904" x="3525838" y="3319463"/>
          <p14:tracePt t="1908" x="3538538" y="3332163"/>
          <p14:tracePt t="1921" x="3578225" y="3384550"/>
          <p14:tracePt t="1938" x="3616325" y="3409950"/>
          <p14:tracePt t="1954" x="3654425" y="3473450"/>
          <p14:tracePt t="1958" x="3668713" y="3487738"/>
          <p14:tracePt t="1971" x="3681413" y="3513138"/>
          <p14:tracePt t="1973" x="3694113" y="3525838"/>
          <p14:tracePt t="1989" x="3719513" y="3590925"/>
          <p14:tracePt t="2003" x="3732213" y="3629025"/>
          <p14:tracePt t="2020" x="3757613" y="3681413"/>
          <p14:tracePt t="2037" x="3797300" y="3719513"/>
          <p14:tracePt t="2040" x="3797300" y="3732213"/>
          <p14:tracePt t="2054" x="3810000" y="3771900"/>
          <p14:tracePt t="2070" x="3822700" y="3784600"/>
          <p14:tracePt t="2086" x="3835400" y="3797300"/>
          <p14:tracePt t="2103" x="3835400" y="3810000"/>
          <p14:tracePt t="2120" x="3848100" y="3822700"/>
          <p14:tracePt t="2139" x="3848100" y="3835400"/>
          <p14:tracePt t="2160" x="3848100" y="3848100"/>
          <p14:tracePt t="2175" x="3848100" y="3875088"/>
          <p14:tracePt t="2188" x="3848100" y="3887788"/>
          <p14:tracePt t="2209" x="3848100" y="3913188"/>
          <p14:tracePt t="2212" x="3848100" y="3925888"/>
          <p14:tracePt t="2219" x="3848100" y="3938588"/>
          <p14:tracePt t="2236" x="3848100" y="3965575"/>
          <p14:tracePt t="2569" x="3797300" y="3965575"/>
          <p14:tracePt t="2583" x="3668713" y="3990975"/>
          <p14:tracePt t="2599" x="3525838" y="4003675"/>
          <p14:tracePt t="2616" x="3319463" y="4041775"/>
          <p14:tracePt t="2619" x="3216275" y="4056063"/>
          <p14:tracePt t="2630" x="3100388" y="4068763"/>
          <p14:tracePt t="2632" x="3022600" y="4081463"/>
          <p14:tracePt t="2653" x="2751138" y="4132263"/>
          <p14:tracePt t="2675" x="2570163" y="4171950"/>
          <p14:tracePt t="2681" x="2466975" y="4197350"/>
          <p14:tracePt t="2698" x="2286000" y="4235450"/>
          <p14:tracePt t="2701" x="2195513" y="4249738"/>
          <p14:tracePt t="2711" x="2117725" y="4275138"/>
          <p14:tracePt t="2713" x="2066925" y="4287838"/>
          <p14:tracePt t="2723" x="1989138" y="4287838"/>
          <p14:tracePt t="2737" x="1873250" y="4325938"/>
          <p14:tracePt t="2753" x="1755775" y="4365625"/>
          <p14:tracePt t="2771" x="1665288" y="4403725"/>
          <p14:tracePt t="2773" x="1627188" y="4430713"/>
          <p14:tracePt t="2788" x="1562100" y="4468813"/>
          <p14:tracePt t="2804" x="1511300" y="4494213"/>
          <p14:tracePt t="2821" x="1485900" y="4519613"/>
          <p14:tracePt t="2838" x="1458913" y="4533900"/>
          <p14:tracePt t="2841" x="1458913" y="4559300"/>
          <p14:tracePt t="2854" x="1446213" y="4584700"/>
          <p14:tracePt t="2870" x="1433513" y="4624388"/>
          <p14:tracePt t="2887" x="1433513" y="4662488"/>
          <p14:tracePt t="2904" x="1433513" y="4687888"/>
          <p14:tracePt t="2907" x="1433513" y="4713288"/>
          <p14:tracePt t="2921" x="1458913" y="4740275"/>
          <p14:tracePt t="2938" x="1485900" y="4765675"/>
          <p14:tracePt t="2954" x="1498600" y="4791075"/>
          <p14:tracePt t="2971" x="1524000" y="4803775"/>
          <p14:tracePt t="2974" x="1536700" y="4830763"/>
          <p14:tracePt t="2988" x="1576388" y="4843463"/>
          <p14:tracePt t="3004" x="1601788" y="4868863"/>
          <p14:tracePt t="3020" x="1639888" y="4894263"/>
          <p14:tracePt t="3038" x="1679575" y="4908550"/>
          <p14:tracePt t="3040" x="1679575" y="4921250"/>
          <p14:tracePt t="3054" x="1704975" y="4921250"/>
          <p14:tracePt t="3071" x="1717675" y="4933950"/>
          <p14:tracePt t="3088" x="1743075" y="4933950"/>
          <p14:tracePt t="3107" x="1755775" y="4933950"/>
          <p14:tracePt t="3136" x="1770063" y="4933950"/>
          <p14:tracePt t="3174" x="1782763" y="4881563"/>
          <p14:tracePt t="3182" x="1782763" y="4830763"/>
          <p14:tracePt t="3188" x="1782763" y="4727575"/>
          <p14:tracePt t="3203" x="1782763" y="4519613"/>
          <p14:tracePt t="3220" x="1770063" y="4378325"/>
          <p14:tracePt t="3238" x="1755775" y="4275138"/>
          <p14:tracePt t="3240" x="1755775" y="4222750"/>
          <p14:tracePt t="3254" x="1743075" y="4159250"/>
          <p14:tracePt t="3271" x="1730375" y="4081463"/>
          <p14:tracePt t="3286" x="1717675" y="3990975"/>
          <p14:tracePt t="3304" x="1717675" y="3875088"/>
          <p14:tracePt t="3307" x="1717675" y="3835400"/>
          <p14:tracePt t="3321" x="1717675" y="3771900"/>
          <p14:tracePt t="3337" x="1717675" y="3706813"/>
          <p14:tracePt t="3354" x="1717675" y="3654425"/>
          <p14:tracePt t="3358" x="1717675" y="3641725"/>
          <p14:tracePt t="3371" x="1717675" y="3616325"/>
          <p14:tracePt t="3373" x="1717675" y="3603625"/>
          <p14:tracePt t="3388" x="1717675" y="3578225"/>
          <p14:tracePt t="3404" x="1717675" y="3563938"/>
          <p14:tracePt t="3425" x="1717675" y="3551238"/>
          <p14:tracePt t="3553" x="1717675" y="3563938"/>
          <p14:tracePt t="3564" x="1717675" y="3578225"/>
          <p14:tracePt t="3568" x="1717675" y="3603625"/>
          <p14:tracePt t="3583" x="1704975" y="3668713"/>
          <p14:tracePt t="3599" x="1692275" y="3797300"/>
          <p14:tracePt t="3618" x="1665288" y="3925888"/>
          <p14:tracePt t="3638" x="1665288" y="4003675"/>
          <p14:tracePt t="3640" x="1665288" y="4016375"/>
          <p14:tracePt t="3651" x="1665288" y="4041775"/>
          <p14:tracePt t="3660" x="1665288" y="4056063"/>
          <p14:tracePt t="3662" x="1665288" y="4081463"/>
          <p14:tracePt t="3669" x="1665288" y="4094163"/>
          <p14:tracePt t="3687" x="1665288" y="4119563"/>
          <p14:tracePt t="3704" x="1665288" y="4159250"/>
          <p14:tracePt t="3706" x="1665288" y="4171950"/>
          <p14:tracePt t="3721" x="1665288" y="4210050"/>
          <p14:tracePt t="3737" x="1665288" y="4249738"/>
          <p14:tracePt t="3755" x="1679575" y="4287838"/>
          <p14:tracePt t="3758" x="1679575" y="4300538"/>
          <p14:tracePt t="3772" x="1679575" y="4313238"/>
          <p14:tracePt t="3776" x="1692275" y="4325938"/>
          <p14:tracePt t="3788" x="1692275" y="4340225"/>
          <p14:tracePt t="4095" x="1679575" y="4325938"/>
          <p14:tracePt t="4111" x="1652588" y="4287838"/>
          <p14:tracePt t="4129" x="1639888" y="4262438"/>
          <p14:tracePt t="4134" x="1627188" y="4249738"/>
          <p14:tracePt t="4148" x="1627188" y="4197350"/>
          <p14:tracePt t="4156" x="1614488" y="4171950"/>
          <p14:tracePt t="4159" x="1601788" y="4132263"/>
          <p14:tracePt t="4171" x="1589088" y="4106863"/>
          <p14:tracePt t="4174" x="1589088" y="4041775"/>
          <p14:tracePt t="4188" x="1589088" y="3990975"/>
          <p14:tracePt t="4204" x="1589088" y="3951288"/>
          <p14:tracePt t="4221" x="1589088" y="3925888"/>
          <p14:tracePt t="4225" x="1589088" y="3913188"/>
          <p14:tracePt t="4240" x="1589088" y="3900488"/>
          <p14:tracePt t="4270" x="1589088" y="3887788"/>
          <p14:tracePt t="4350" x="1601788" y="3887788"/>
          <p14:tracePt t="4357" x="1627188" y="3887788"/>
          <p14:tracePt t="4371" x="1639888" y="3900488"/>
          <p14:tracePt t="4373" x="1679575" y="3925888"/>
          <p14:tracePt t="4387" x="1743075" y="3965575"/>
          <p14:tracePt t="4404" x="1808163" y="4003675"/>
          <p14:tracePt t="4420" x="1873250" y="4029075"/>
          <p14:tracePt t="4437" x="1936750" y="4056063"/>
          <p14:tracePt t="4440" x="1976438" y="4068763"/>
          <p14:tracePt t="4455" x="2014538" y="4094163"/>
          <p14:tracePt t="4470" x="2054225" y="4094163"/>
          <p14:tracePt t="4487" x="2092325" y="4094163"/>
          <p14:tracePt t="4504" x="2130425" y="4094163"/>
          <p14:tracePt t="4507" x="2170113" y="4094163"/>
          <p14:tracePt t="4521" x="2233613" y="4056063"/>
          <p14:tracePt t="4538" x="2298700" y="4003675"/>
          <p14:tracePt t="4554" x="2389188" y="3925888"/>
          <p14:tracePt t="4571" x="2466975" y="3862388"/>
          <p14:tracePt t="4573" x="2505075" y="3822700"/>
          <p14:tracePt t="4588" x="2570163" y="3744913"/>
          <p14:tracePt t="4604" x="2622550" y="3668713"/>
          <p14:tracePt t="4620" x="2660650" y="3629025"/>
          <p14:tracePt t="4637" x="2673350" y="3578225"/>
          <p14:tracePt t="4640" x="2673350" y="3563938"/>
          <p14:tracePt t="4655" x="2673350" y="3525838"/>
          <p14:tracePt t="4671" x="2635250" y="3473450"/>
          <p14:tracePt t="4687" x="2595563" y="3422650"/>
          <p14:tracePt t="4704" x="2570163" y="3397250"/>
          <p14:tracePt t="4707" x="2557463" y="3384550"/>
          <p14:tracePt t="4721" x="2532063" y="3357563"/>
          <p14:tracePt t="4737" x="2492375" y="3344863"/>
          <p14:tracePt t="4754" x="2479675" y="3344863"/>
          <p14:tracePt t="4771" x="2466975" y="3344863"/>
          <p14:tracePt t="4773" x="2441575" y="3344863"/>
          <p14:tracePt t="4804" x="2427288" y="3344863"/>
          <p14:tracePt t="7012" x="2414588" y="3357563"/>
          <p14:tracePt t="7026" x="2389188" y="3409950"/>
          <p14:tracePt t="7042" x="2389188" y="3460750"/>
          <p14:tracePt t="7061" x="2363788" y="3513138"/>
          <p14:tracePt t="7064" x="2363788" y="3538538"/>
          <p14:tracePt t="7071" x="2363788" y="3578225"/>
          <p14:tracePt t="7086" x="2351088" y="3629025"/>
          <p14:tracePt t="7103" x="2351088" y="3681413"/>
          <p14:tracePt t="7106" x="2351088" y="3706813"/>
          <p14:tracePt t="7119" x="2351088" y="3757613"/>
          <p14:tracePt t="7140" x="2351088" y="3784600"/>
          <p14:tracePt t="7144" x="2351088" y="3810000"/>
          <p14:tracePt t="7164" x="2363788" y="3835400"/>
          <p14:tracePt t="7170" x="2363788" y="3848100"/>
          <p14:tracePt t="7175" x="2389188" y="3862388"/>
          <p14:tracePt t="7191" x="2414588" y="3887788"/>
          <p14:tracePt t="7203" x="2517775" y="3913188"/>
          <p14:tracePt t="7220" x="2660650" y="3938588"/>
          <p14:tracePt t="7224" x="2751138" y="3938588"/>
          <p14:tracePt t="7238" x="2841625" y="3938588"/>
          <p14:tracePt t="7241" x="2932113" y="3925888"/>
          <p14:tracePt t="7253" x="3073400" y="3862388"/>
          <p14:tracePt t="7270" x="3228975" y="3771900"/>
          <p14:tracePt t="7286" x="3357563" y="3681413"/>
          <p14:tracePt t="7304" x="3448050" y="3563938"/>
          <p14:tracePt t="7308" x="3500438" y="3473450"/>
          <p14:tracePt t="7320" x="3551238" y="3344863"/>
          <p14:tracePt t="7342" x="3578225" y="3241675"/>
          <p14:tracePt t="7344" x="3578225" y="3203575"/>
          <p14:tracePt t="7354" x="3578225" y="3176588"/>
          <p14:tracePt t="7371" x="3538538" y="3138488"/>
          <p14:tracePt t="7375" x="3500438" y="3125788"/>
          <p14:tracePt t="7386" x="3409950" y="3086100"/>
          <p14:tracePt t="7402" x="3294063" y="3073400"/>
          <p14:tracePt t="7418" x="3189288" y="3073400"/>
          <p14:tracePt t="7445" x="3035300" y="3113088"/>
          <p14:tracePt t="7461" x="2982913" y="3163888"/>
          <p14:tracePt t="7463" x="2932113" y="3176588"/>
          <p14:tracePt t="7474" x="2906713" y="3228975"/>
          <p14:tracePt t="7485" x="2841625" y="3306763"/>
          <p14:tracePt t="7502" x="2801938" y="3384550"/>
          <p14:tracePt t="7524" x="2751138" y="3500438"/>
          <p14:tracePt t="7544" x="2725738" y="3590925"/>
          <p14:tracePt t="7552" x="2725738" y="3616325"/>
          <p14:tracePt t="7559" x="2725738" y="3641725"/>
          <p14:tracePt t="7581" x="2725738" y="3719513"/>
          <p14:tracePt t="7596" x="2725738" y="3771900"/>
          <p14:tracePt t="7603" x="2725738" y="3797300"/>
          <p14:tracePt t="7619" x="2751138" y="3835400"/>
          <p14:tracePt t="7637" x="2776538" y="3862388"/>
          <p14:tracePt t="7640" x="2789238" y="3875088"/>
          <p14:tracePt t="7653" x="2841625" y="3875088"/>
          <p14:tracePt t="7669" x="2906713" y="3875088"/>
          <p14:tracePt t="7686" x="2970213" y="3862388"/>
          <p14:tracePt t="7703" x="3035300" y="3835400"/>
          <p14:tracePt t="7705" x="3060700" y="3810000"/>
          <p14:tracePt t="7724" x="3100388" y="3784600"/>
          <p14:tracePt t="7742" x="3125788" y="3757613"/>
          <p14:tracePt t="7744" x="3125788" y="3744913"/>
          <p14:tracePt t="7753" x="3138488" y="3732213"/>
          <p14:tracePt t="7770" x="3151188" y="3719513"/>
          <p14:tracePt t="7772" x="3151188" y="3706813"/>
          <p14:tracePt t="7807" x="3151188" y="3681413"/>
          <p14:tracePt t="7826" x="3151188" y="3668713"/>
          <p14:tracePt t="7847" x="3151188" y="3654425"/>
          <p14:tracePt t="7861" x="3138488" y="3654425"/>
          <p14:tracePt t="7867" x="3113088" y="3641725"/>
          <p14:tracePt t="7881" x="3086100" y="3641725"/>
          <p14:tracePt t="7884" x="3048000" y="3629025"/>
          <p14:tracePt t="7894" x="2982913" y="3616325"/>
          <p14:tracePt t="7903" x="2932113" y="3616325"/>
          <p14:tracePt t="7904" x="2892425" y="3616325"/>
          <p14:tracePt t="7920" x="2789238" y="3616325"/>
          <p14:tracePt t="7936" x="2698750" y="3616325"/>
          <p14:tracePt t="7956" x="2608263" y="3629025"/>
          <p14:tracePt t="7960" x="2570163" y="3641725"/>
          <p14:tracePt t="7982" x="2466975" y="3654425"/>
          <p14:tracePt t="7998" x="2427288" y="3668713"/>
          <p14:tracePt t="8017" x="2389188" y="3681413"/>
          <p14:tracePt t="8031" x="2363788" y="3681413"/>
          <p14:tracePt t="8042" x="2351088" y="3681413"/>
          <p14:tracePt t="8054" x="2338388" y="3681413"/>
          <p14:tracePt t="8070" x="2324100" y="3681413"/>
          <p14:tracePt t="8915" x="2351088" y="3681413"/>
          <p14:tracePt t="8931" x="2401888" y="3694113"/>
          <p14:tracePt t="8947" x="2441575" y="3706813"/>
          <p14:tracePt t="8982" x="2570163" y="3757613"/>
          <p14:tracePt t="8995" x="2622550" y="3784600"/>
          <p14:tracePt t="9004" x="2635250" y="3797300"/>
          <p14:tracePt t="9008" x="2673350" y="3797300"/>
          <p14:tracePt t="9021" x="2686050" y="3810000"/>
          <p14:tracePt t="9026" x="2698750" y="3810000"/>
          <p14:tracePt t="9038" x="2725738" y="3822700"/>
          <p14:tracePt t="9055" x="2751138" y="3835400"/>
          <p14:tracePt t="9070" x="2763838" y="3848100"/>
          <p14:tracePt t="9086" x="2776538" y="3848100"/>
          <p14:tracePt t="9104" x="2789238" y="3848100"/>
          <p14:tracePt t="9138" x="2801938" y="3848100"/>
          <p14:tracePt t="9178" x="2816225" y="3848100"/>
          <p14:tracePt t="9202" x="2828925" y="3848100"/>
          <p14:tracePt t="9509" x="2816225" y="3835400"/>
          <p14:tracePt t="9521" x="2789238" y="3810000"/>
          <p14:tracePt t="9537" x="2763838" y="3771900"/>
          <p14:tracePt t="9556" x="2686050" y="3744913"/>
          <p14:tracePt t="9572" x="2647950" y="3706813"/>
          <p14:tracePt t="9587" x="2608263" y="3681413"/>
          <p14:tracePt t="9604" x="2582863" y="3681413"/>
          <p14:tracePt t="9621" x="2582863" y="3668713"/>
          <p14:tracePt t="9625" x="2570163" y="3668713"/>
          <p14:tracePt t="9675" x="2608263" y="3654425"/>
          <p14:tracePt t="9682" x="2698750" y="3629025"/>
          <p14:tracePt t="9691" x="2816225" y="3603625"/>
          <p14:tracePt t="9704" x="3151188" y="3551238"/>
          <p14:tracePt t="9719" x="3681413" y="3525838"/>
          <p14:tracePt t="9736" x="4313238" y="3525838"/>
          <p14:tracePt t="9753" x="5165725" y="3500438"/>
          <p14:tracePt t="9770" x="6043613" y="3460750"/>
          <p14:tracePt t="9772" x="6508750" y="3435350"/>
          <p14:tracePt t="9787" x="7439025" y="3370263"/>
          <p14:tracePt t="9803" x="8278813" y="3279775"/>
          <p14:tracePt t="9821" x="9221788" y="3151188"/>
          <p14:tracePt t="9825" x="9518650" y="3113088"/>
          <p14:tracePt t="9837" x="10099675" y="3009900"/>
          <p14:tracePt t="9853" x="10526713" y="2932113"/>
          <p14:tracePt t="9869" x="10848975" y="2867025"/>
          <p14:tracePt t="9887" x="11093450" y="2789238"/>
          <p14:tracePt t="9895" x="11198225" y="2751138"/>
          <p14:tracePt t="9898" x="11301413" y="2711450"/>
          <p14:tracePt t="9909" x="11352213" y="2686050"/>
          <p14:tracePt t="9920" x="11442700" y="2647950"/>
          <p14:tracePt t="9937" x="11468100" y="2622550"/>
          <p14:tracePt t="9954" x="11507788" y="2595563"/>
          <p14:tracePt t="9972" x="11520488" y="2582863"/>
          <p14:tracePt t="9987" x="11545888" y="2557463"/>
          <p14:tracePt t="10003" x="11545888" y="2532063"/>
          <p14:tracePt t="10020" x="11545888" y="2517775"/>
          <p14:tracePt t="10037" x="11545888" y="2492375"/>
          <p14:tracePt t="10041" x="11533188" y="2479675"/>
          <p14:tracePt t="10053" x="11495088" y="2427288"/>
          <p14:tracePt t="10070" x="11417300" y="2376488"/>
          <p14:tracePt t="10086" x="11326813" y="2324100"/>
          <p14:tracePt t="10104" x="11171238" y="2233613"/>
          <p14:tracePt t="10120" x="11017250" y="2157413"/>
          <p14:tracePt t="10136" x="10796588" y="2066925"/>
          <p14:tracePt t="10153" x="10590213" y="2014538"/>
          <p14:tracePt t="10158" x="10499725" y="2001838"/>
          <p14:tracePt t="10171" x="10318750" y="1976438"/>
          <p14:tracePt t="10187" x="10086975" y="1949450"/>
          <p14:tracePt t="10203" x="9840913" y="1949450"/>
          <p14:tracePt t="10220" x="9634538" y="1963738"/>
          <p14:tracePt t="10224" x="9544050" y="1989138"/>
          <p14:tracePt t="10238" x="9428163" y="2001838"/>
          <p14:tracePt t="10254" x="9324975" y="2027238"/>
          <p14:tracePt t="10269" x="9285288" y="2039938"/>
          <p14:tracePt t="10286" x="9259888" y="2039938"/>
          <p14:tracePt t="10304" x="9234488" y="2066925"/>
          <p14:tracePt t="10320" x="9182100" y="2157413"/>
          <p14:tracePt t="10337" x="9144000" y="2273300"/>
          <p14:tracePt t="10353" x="9144000" y="2363788"/>
          <p14:tracePt t="10370" x="9169400" y="2479675"/>
          <p14:tracePt t="10387" x="9247188" y="2557463"/>
          <p14:tracePt t="10403" x="9337675" y="2635250"/>
          <p14:tracePt t="10419" x="9505950" y="2738438"/>
          <p14:tracePt t="10436" x="9686925" y="2801938"/>
          <p14:tracePt t="10438" x="9777413" y="2828925"/>
          <p14:tracePt t="10457" x="9944100" y="2854325"/>
          <p14:tracePt t="10477" x="10164763" y="2854325"/>
          <p14:tracePt t="10485" x="10280650" y="2841625"/>
          <p14:tracePt t="10491" x="10371138" y="2816225"/>
          <p14:tracePt t="10498" x="10461625" y="2776538"/>
          <p14:tracePt t="10507" x="10526713" y="2751138"/>
          <p14:tracePt t="10519" x="10668000" y="2686050"/>
          <p14:tracePt t="10541" x="10771188" y="2582863"/>
          <p14:tracePt t="10546" x="10823575" y="2532063"/>
          <p14:tracePt t="10570" x="10914063" y="2363788"/>
          <p14:tracePt t="10574" x="10939463" y="2298700"/>
          <p14:tracePt t="10588" x="10964863" y="2208213"/>
          <p14:tracePt t="10602" x="10964863" y="2117725"/>
          <p14:tracePt t="10624" x="10914063" y="2001838"/>
          <p14:tracePt t="10634" x="10874375" y="1963738"/>
          <p14:tracePt t="10655" x="10642600" y="1846263"/>
          <p14:tracePt t="10671" x="10499725" y="1820863"/>
          <p14:tracePt t="10686" x="10371138" y="1820863"/>
          <p14:tracePt t="10689" x="10318750" y="1820863"/>
          <p14:tracePt t="10703" x="10280650" y="1820863"/>
          <p14:tracePt t="10706" x="10242550" y="1820863"/>
          <p14:tracePt t="10720" x="10177463" y="1846263"/>
          <p14:tracePt t="10736" x="10152063" y="1873250"/>
          <p14:tracePt t="10753" x="10099675" y="1936750"/>
          <p14:tracePt t="10755" x="10074275" y="1989138"/>
          <p14:tracePt t="10770" x="10047288" y="2066925"/>
          <p14:tracePt t="10772" x="10034588" y="2170113"/>
          <p14:tracePt t="10786" x="10034588" y="2311400"/>
          <p14:tracePt t="10802" x="10047288" y="2427288"/>
          <p14:tracePt t="10820" x="10061575" y="2505075"/>
          <p14:tracePt t="10824" x="10086975" y="2544763"/>
          <p14:tracePt t="10837" x="10125075" y="2635250"/>
          <p14:tracePt t="10854" x="10190163" y="2725738"/>
          <p14:tracePt t="10870" x="10242550" y="2776538"/>
          <p14:tracePt t="10886" x="10331450" y="2816225"/>
          <p14:tracePt t="10903" x="10526713" y="2841625"/>
          <p14:tracePt t="10921" x="10668000" y="2828925"/>
          <p14:tracePt t="10937" x="10823575" y="2751138"/>
          <p14:tracePt t="10954" x="10914063" y="2660650"/>
          <p14:tracePt t="10957" x="10964863" y="2582863"/>
          <p14:tracePt t="10971" x="11055350" y="2401888"/>
          <p14:tracePt t="10986" x="11093450" y="2247900"/>
          <p14:tracePt t="11004" x="11107738" y="2157413"/>
          <p14:tracePt t="11020" x="11093450" y="2092325"/>
          <p14:tracePt t="11023" x="11080750" y="2066925"/>
          <p14:tracePt t="11037" x="11017250" y="2014538"/>
          <p14:tracePt t="11053" x="10899775" y="1936750"/>
          <p14:tracePt t="11069" x="10771188" y="1898650"/>
          <p14:tracePt t="11087" x="10680700" y="1898650"/>
          <p14:tracePt t="11103" x="10577513" y="1898650"/>
          <p14:tracePt t="11120" x="10539413" y="1936750"/>
          <p14:tracePt t="11136" x="10487025" y="2001838"/>
          <p14:tracePt t="11153" x="10421938" y="2117725"/>
          <p14:tracePt t="11171" x="10383838" y="2298700"/>
          <p14:tracePt t="11187" x="10383838" y="2389188"/>
          <p14:tracePt t="11202" x="10383838" y="2479675"/>
          <p14:tracePt t="11220" x="10409238" y="2544763"/>
          <p14:tracePt t="11238" x="10448925" y="2608263"/>
          <p14:tracePt t="11253" x="10499725" y="2635250"/>
          <p14:tracePt t="11269" x="10564813" y="2635250"/>
          <p14:tracePt t="11286" x="10655300" y="2622550"/>
          <p14:tracePt t="11289" x="10706100" y="2595563"/>
          <p14:tracePt t="11304" x="10771188" y="2517775"/>
          <p14:tracePt t="11321" x="10836275" y="2401888"/>
          <p14:tracePt t="11336" x="10887075" y="2247900"/>
          <p14:tracePt t="11353" x="10899775" y="2157413"/>
          <p14:tracePt t="11371" x="10887075" y="2066925"/>
          <p14:tracePt t="11387" x="10823575" y="2027238"/>
          <p14:tracePt t="11403" x="10706100" y="2001838"/>
          <p14:tracePt t="11420" x="10564813" y="1989138"/>
          <p14:tracePt t="11423" x="10499725" y="2001838"/>
          <p14:tracePt t="11437" x="10371138" y="2039938"/>
          <p14:tracePt t="11453" x="10255250" y="2117725"/>
          <p14:tracePt t="11470" x="10152063" y="2247900"/>
          <p14:tracePt t="11486" x="10074275" y="2363788"/>
          <p14:tracePt t="11504" x="9996488" y="2544763"/>
          <p14:tracePt t="11520" x="9983788" y="2673350"/>
          <p14:tracePt t="11536" x="9983788" y="2816225"/>
          <p14:tracePt t="11553" x="9996488" y="2879725"/>
          <p14:tracePt t="11572" x="10047288" y="2944813"/>
          <p14:tracePt t="11586" x="10099675" y="2957513"/>
          <p14:tracePt t="11603" x="10177463" y="2957513"/>
          <p14:tracePt t="11620" x="10306050" y="2879725"/>
          <p14:tracePt t="11624" x="10358438" y="2841625"/>
          <p14:tracePt t="11637" x="10461625" y="2751138"/>
          <p14:tracePt t="11653" x="10539413" y="2622550"/>
          <p14:tracePt t="11670" x="10577513" y="2466975"/>
          <p14:tracePt t="11685" x="10590213" y="2338388"/>
          <p14:tracePt t="11704" x="10577513" y="2247900"/>
          <p14:tracePt t="11720" x="10539413" y="2220913"/>
          <p14:tracePt t="11736" x="10487025" y="2208213"/>
          <p14:tracePt t="11753" x="10436225" y="2220913"/>
          <p14:tracePt t="11755" x="10409238" y="2233613"/>
          <p14:tracePt t="11771" x="10371138" y="2273300"/>
          <p14:tracePt t="11787" x="10331450" y="2338388"/>
          <p14:tracePt t="11803" x="10318750" y="2401888"/>
          <p14:tracePt t="11820" x="10306050" y="2532063"/>
          <p14:tracePt t="11824" x="10306050" y="2622550"/>
          <p14:tracePt t="11836" x="10318750" y="2738438"/>
          <p14:tracePt t="11854" x="10345738" y="2828925"/>
          <p14:tracePt t="11870" x="10396538" y="2892425"/>
          <p14:tracePt t="11886" x="10499725" y="2944813"/>
          <p14:tracePt t="11904" x="10706100" y="2957513"/>
          <p14:tracePt t="11920" x="10848975" y="2892425"/>
          <p14:tracePt t="11936" x="10952163" y="2801938"/>
          <p14:tracePt t="11953" x="11055350" y="2673350"/>
          <p14:tracePt t="11957" x="11107738" y="2608263"/>
          <p14:tracePt t="11971" x="11145838" y="2466975"/>
          <p14:tracePt t="11986" x="11171238" y="2351088"/>
          <p14:tracePt t="12003" x="11171238" y="2260600"/>
          <p14:tracePt t="12020" x="11171238" y="2208213"/>
          <p14:tracePt t="12024" x="11158538" y="2182813"/>
          <p14:tracePt t="12037" x="11068050" y="2144713"/>
          <p14:tracePt t="12053" x="10899775" y="2157413"/>
          <p14:tracePt t="12069" x="10771188" y="2208213"/>
          <p14:tracePt t="12086" x="10693400" y="2273300"/>
          <p14:tracePt t="12104" x="10629900" y="2351088"/>
          <p14:tracePt t="12120" x="10590213" y="2441575"/>
          <p14:tracePt t="12136" x="10577513" y="2582863"/>
          <p14:tracePt t="12153" x="10590213" y="2751138"/>
          <p14:tracePt t="12156" x="10615613" y="2789238"/>
          <p14:tracePt t="12171" x="10680700" y="2879725"/>
          <p14:tracePt t="12187" x="10745788" y="2932113"/>
          <p14:tracePt t="12203" x="10823575" y="2957513"/>
          <p14:tracePt t="12220" x="10887075" y="2957513"/>
          <p14:tracePt t="12237" x="10964863" y="2919413"/>
          <p14:tracePt t="12253" x="11055350" y="2789238"/>
          <p14:tracePt t="12270" x="11107738" y="2647950"/>
          <p14:tracePt t="12286" x="11133138" y="2427288"/>
          <p14:tracePt t="12290" x="11145838" y="2311400"/>
          <p14:tracePt t="12304" x="11145838" y="2157413"/>
          <p14:tracePt t="12320" x="11145838" y="2079625"/>
          <p14:tracePt t="12336" x="11133138" y="2039938"/>
          <p14:tracePt t="12353" x="11120438" y="2027238"/>
          <p14:tracePt t="12356" x="11120438" y="2014538"/>
          <p14:tracePt t="12386" x="11055350" y="2066925"/>
          <p14:tracePt t="12403" x="11004550" y="2157413"/>
          <p14:tracePt t="12421" x="10977563" y="2247900"/>
          <p14:tracePt t="12425" x="10964863" y="2286000"/>
          <p14:tracePt t="12437" x="10964863" y="2376488"/>
          <p14:tracePt t="12453" x="10964863" y="2441575"/>
          <p14:tracePt t="12469" x="10990263" y="2492375"/>
          <p14:tracePt t="12486" x="11029950" y="2532063"/>
          <p14:tracePt t="12490" x="11055350" y="2544763"/>
          <p14:tracePt t="12503" x="11198225" y="2557463"/>
          <p14:tracePt t="12520" x="11339513" y="2517775"/>
          <p14:tracePt t="12536" x="11442700" y="2479675"/>
          <p14:tracePt t="12553" x="11520488" y="2376488"/>
          <p14:tracePt t="12556" x="11571288" y="2298700"/>
          <p14:tracePt t="12571" x="11661775" y="2105025"/>
          <p14:tracePt t="12587" x="11688763" y="1936750"/>
          <p14:tracePt t="12603" x="11688763" y="1833563"/>
          <p14:tracePt t="12620" x="11661775" y="1770063"/>
          <p14:tracePt t="12636" x="11558588" y="1692275"/>
          <p14:tracePt t="12652" x="11455400" y="1679575"/>
          <p14:tracePt t="12670" x="11391900" y="1679575"/>
          <p14:tracePt t="12686" x="11339513" y="1704975"/>
          <p14:tracePt t="12704" x="11183938" y="1924050"/>
          <p14:tracePt t="12720" x="11120438" y="2105025"/>
          <p14:tracePt t="12736" x="11093450" y="2247900"/>
          <p14:tracePt t="12753" x="11080750" y="2427288"/>
          <p14:tracePt t="12757" x="11080750" y="2532063"/>
          <p14:tracePt t="12771" x="11080750" y="2660650"/>
          <p14:tracePt t="12786" x="11093450" y="2725738"/>
          <p14:tracePt t="12802" x="11107738" y="2776538"/>
          <p14:tracePt t="12819" x="11120438" y="2776538"/>
          <p14:tracePt t="12823" x="11133138" y="2789238"/>
          <p14:tracePt t="12836" x="11145838" y="2789238"/>
          <p14:tracePt t="12853" x="11171238" y="2763838"/>
          <p14:tracePt t="12870" x="11223625" y="2673350"/>
          <p14:tracePt t="12886" x="11261725" y="2532063"/>
          <p14:tracePt t="12889" x="11274425" y="2454275"/>
          <p14:tracePt t="12904" x="11274425" y="2286000"/>
          <p14:tracePt t="12919" x="11249025" y="2157413"/>
          <p14:tracePt t="12935" x="11236325" y="2105025"/>
          <p14:tracePt t="12951" x="11223625" y="2092325"/>
          <p14:tracePt t="12970" x="11210925" y="2092325"/>
          <p14:tracePt t="12987" x="11171238" y="2105025"/>
          <p14:tracePt t="13003" x="11133138" y="2157413"/>
          <p14:tracePt t="13020" x="11093450" y="2220913"/>
          <p14:tracePt t="13037" x="11068050" y="2351088"/>
          <p14:tracePt t="13053" x="11055350" y="2466975"/>
          <p14:tracePt t="13070" x="11055350" y="2570163"/>
          <p14:tracePt t="13086" x="11080750" y="2622550"/>
          <p14:tracePt t="13089" x="11080750" y="2635250"/>
          <p14:tracePt t="13103" x="11107738" y="2673350"/>
          <p14:tracePt t="13120" x="11171238" y="2673350"/>
          <p14:tracePt t="13136" x="11249025" y="2647950"/>
          <p14:tracePt t="13153" x="11314113" y="2608263"/>
          <p14:tracePt t="13156" x="11352213" y="2570163"/>
          <p14:tracePt t="13170" x="11404600" y="2454275"/>
          <p14:tracePt t="13186" x="11417300" y="2338388"/>
          <p14:tracePt t="13202" x="11417300" y="2233613"/>
          <p14:tracePt t="13220" x="11377613" y="2157413"/>
          <p14:tracePt t="13224" x="11377613" y="2144713"/>
          <p14:tracePt t="13236" x="11352213" y="2117725"/>
          <p14:tracePt t="13253" x="11301413" y="2117725"/>
          <p14:tracePt t="13270" x="11236325" y="2117725"/>
          <p14:tracePt t="13286" x="11158538" y="2157413"/>
          <p14:tracePt t="13290" x="11145838" y="2182813"/>
          <p14:tracePt t="13304" x="11093450" y="2233613"/>
          <p14:tracePt t="13320" x="11042650" y="2338388"/>
          <p14:tracePt t="13336" x="10990263" y="2517775"/>
          <p14:tracePt t="13352" x="10952163" y="2660650"/>
          <p14:tracePt t="13371" x="10939463" y="2801938"/>
          <p14:tracePt t="13387" x="10939463" y="2841625"/>
          <p14:tracePt t="13403" x="10939463" y="2854325"/>
          <p14:tracePt t="13420" x="10939463" y="2867025"/>
          <p14:tracePt t="13437" x="10977563" y="2854325"/>
          <p14:tracePt t="13453" x="11042650" y="2738438"/>
          <p14:tracePt t="13470" x="11093450" y="2622550"/>
          <p14:tracePt t="13485" x="11120438" y="2532063"/>
          <p14:tracePt t="13504" x="11120438" y="2466975"/>
          <p14:tracePt t="13521" x="11120438" y="2441575"/>
          <p14:tracePt t="13537" x="11120438" y="2427288"/>
          <p14:tracePt t="13554" x="11120438" y="2414588"/>
          <p14:tracePt t="13570" x="11093450" y="2414588"/>
          <p14:tracePt t="13586" x="11068050" y="2427288"/>
          <p14:tracePt t="13603" x="11029950" y="2454275"/>
          <p14:tracePt t="13620" x="11017250" y="2479675"/>
          <p14:tracePt t="13623" x="11017250" y="2492375"/>
          <p14:tracePt t="13637" x="11004550" y="2505075"/>
          <p14:tracePt t="13653" x="10990263" y="2532063"/>
          <p14:tracePt t="13669" x="10977563" y="2557463"/>
          <p14:tracePt t="13972" x="10887075" y="2557463"/>
          <p14:tracePt t="13985" x="10771188" y="2544763"/>
          <p14:tracePt t="13990" x="10629900" y="2517775"/>
          <p14:tracePt t="14015" x="10306050" y="2454275"/>
          <p14:tracePt t="14019" x="10202863" y="2441575"/>
          <p14:tracePt t="14024" x="10086975" y="2427288"/>
          <p14:tracePt t="14051" x="9674225" y="2376488"/>
          <p14:tracePt t="14056" x="9556750" y="2376488"/>
          <p14:tracePt t="14070" x="9324975" y="2376488"/>
          <p14:tracePt t="14085" x="9078913" y="2376488"/>
          <p14:tracePt t="14103" x="8794750" y="2376488"/>
          <p14:tracePt t="14119" x="8691563" y="2376488"/>
          <p14:tracePt t="14136" x="8628063" y="2376488"/>
          <p14:tracePt t="14153" x="8575675" y="2376488"/>
          <p14:tracePt t="14156" x="8550275" y="2376488"/>
          <p14:tracePt t="14170" x="8497888" y="2376488"/>
          <p14:tracePt t="14185" x="8447088" y="2389188"/>
          <p14:tracePt t="14203" x="8394700" y="2401888"/>
          <p14:tracePt t="14221" x="8369300" y="2414588"/>
          <p14:tracePt t="14225" x="8343900" y="2414588"/>
          <p14:tracePt t="14237" x="8316913" y="2427288"/>
          <p14:tracePt t="14254" x="8278813" y="2441575"/>
          <p14:tracePt t="14270" x="8240713" y="2454275"/>
          <p14:tracePt t="14287" x="8201025" y="2479675"/>
          <p14:tracePt t="14290" x="8188325" y="2479675"/>
          <p14:tracePt t="14303" x="8150225" y="2505075"/>
          <p14:tracePt t="14323" x="8123238" y="2532063"/>
          <p14:tracePt t="14336" x="8097838" y="2532063"/>
          <p14:tracePt t="14353" x="8072438" y="2544763"/>
          <p14:tracePt t="14356" x="8059738" y="2557463"/>
          <p14:tracePt t="14389" x="8020050" y="2570163"/>
          <p14:tracePt t="14403" x="8007350" y="2595563"/>
          <p14:tracePt t="14422" x="7994650" y="2608263"/>
          <p14:tracePt t="14436" x="7981950" y="2608263"/>
          <p14:tracePt t="14459" x="7969250" y="2608263"/>
          <p14:tracePt t="15076" x="7956550" y="2635250"/>
          <p14:tracePt t="15090" x="7929563" y="2686050"/>
          <p14:tracePt t="15106" x="7916863" y="2725738"/>
          <p14:tracePt t="15128" x="7904163" y="2816225"/>
          <p14:tracePt t="15134" x="7891463" y="2854325"/>
          <p14:tracePt t="15155" x="7878763" y="2970213"/>
          <p14:tracePt t="15170" x="7878763" y="3048000"/>
          <p14:tracePt t="15185" x="7878763" y="3100388"/>
          <p14:tracePt t="15203" x="7891463" y="3151188"/>
          <p14:tracePt t="15219" x="7891463" y="3176588"/>
          <p14:tracePt t="15237" x="7904163" y="3203575"/>
          <p14:tracePt t="15253" x="7929563" y="3228975"/>
          <p14:tracePt t="15268" x="7929563" y="3241675"/>
          <p14:tracePt t="15287" x="7942263" y="3241675"/>
          <p14:tracePt t="15290" x="7942263" y="3254375"/>
          <p14:tracePt t="15303" x="7956550" y="3254375"/>
          <p14:tracePt t="15319" x="7956550" y="3267075"/>
          <p14:tracePt t="15336" x="7969250" y="3279775"/>
          <p14:tracePt t="15353" x="7981950" y="3294063"/>
          <p14:tracePt t="15356" x="8007350" y="3306763"/>
          <p14:tracePt t="15370" x="8032750" y="3332163"/>
          <p14:tracePt t="15387" x="8097838" y="3370263"/>
          <p14:tracePt t="15403" x="8162925" y="3409950"/>
          <p14:tracePt t="15420" x="8213725" y="3448050"/>
          <p14:tracePt t="15423" x="8226425" y="3460750"/>
          <p14:tracePt t="15437" x="8278813" y="3487738"/>
          <p14:tracePt t="15453" x="8316913" y="3500438"/>
          <p14:tracePt t="15469" x="8343900" y="3513138"/>
          <p14:tracePt t="15486" x="8356600" y="3525838"/>
          <p14:tracePt t="15489" x="8369300" y="3525838"/>
          <p14:tracePt t="15503" x="8382000" y="3525838"/>
          <p14:tracePt t="15519" x="8382000" y="3538538"/>
          <p14:tracePt t="15536" x="8394700" y="3538538"/>
          <p14:tracePt t="15553" x="8407400" y="3538538"/>
          <p14:tracePt t="15585" x="8420100" y="3538538"/>
          <p14:tracePt t="15607" x="8434388" y="3538538"/>
          <p14:tracePt t="15629" x="8447088" y="3538538"/>
          <p14:tracePt t="15644" x="8459788" y="3538538"/>
          <p14:tracePt t="15652" x="8472488" y="3525838"/>
          <p14:tracePt t="15669" x="8485188" y="3500438"/>
          <p14:tracePt t="15687" x="8510588" y="3487738"/>
          <p14:tracePt t="15690" x="8523288" y="3473450"/>
          <p14:tracePt t="15703" x="8537575" y="3460750"/>
          <p14:tracePt t="15719" x="8562975" y="3435350"/>
          <p14:tracePt t="15736" x="8575675" y="3409950"/>
          <p14:tracePt t="15753" x="8588375" y="3370263"/>
          <p14:tracePt t="15756" x="8588375" y="3357563"/>
          <p14:tracePt t="15770" x="8601075" y="3319463"/>
          <p14:tracePt t="15786" x="8613775" y="3294063"/>
          <p14:tracePt t="15803" x="8628063" y="3228975"/>
          <p14:tracePt t="15819" x="8640763" y="3176588"/>
          <p14:tracePt t="15836" x="8653463" y="3086100"/>
          <p14:tracePt t="15853" x="8653463" y="3048000"/>
          <p14:tracePt t="15870" x="8653463" y="2995613"/>
          <p14:tracePt t="15886" x="8653463" y="2919413"/>
          <p14:tracePt t="15904" x="8653463" y="2867025"/>
          <p14:tracePt t="15920" x="8653463" y="2828925"/>
          <p14:tracePt t="15940" x="8653463" y="2816225"/>
          <p14:tracePt t="15953" x="8653463" y="2801938"/>
          <p14:tracePt t="15970" x="8653463" y="2789238"/>
          <p14:tracePt t="15986" x="8628063" y="2776538"/>
          <p14:tracePt t="16002" x="8613775" y="2751138"/>
          <p14:tracePt t="16019" x="8575675" y="2738438"/>
          <p14:tracePt t="16022" x="8550275" y="2725738"/>
          <p14:tracePt t="16036" x="8537575" y="2711450"/>
          <p14:tracePt t="16053" x="8510588" y="2698750"/>
          <p14:tracePt t="16069" x="8485188" y="2698750"/>
          <p14:tracePt t="16086" x="8459788" y="2698750"/>
          <p14:tracePt t="16103" x="8407400" y="2711450"/>
          <p14:tracePt t="16119" x="8369300" y="2725738"/>
          <p14:tracePt t="16138" x="8329613" y="2763838"/>
          <p14:tracePt t="16154" x="8266113" y="2801938"/>
          <p14:tracePt t="16157" x="8240713" y="2816225"/>
          <p14:tracePt t="16170" x="8188325" y="2854325"/>
          <p14:tracePt t="16188" x="8135938" y="2892425"/>
          <p14:tracePt t="16203" x="8097838" y="2932113"/>
          <p14:tracePt t="16220" x="8059738" y="2970213"/>
          <p14:tracePt t="16222" x="8045450" y="2995613"/>
          <p14:tracePt t="16237" x="8007350" y="3060700"/>
          <p14:tracePt t="16253" x="7969250" y="3125788"/>
          <p14:tracePt t="16269" x="7929563" y="3216275"/>
          <p14:tracePt t="16286" x="7916863" y="3294063"/>
          <p14:tracePt t="16303" x="7891463" y="3384550"/>
          <p14:tracePt t="16319" x="7878763" y="3422650"/>
          <p14:tracePt t="16336" x="7878763" y="3460750"/>
          <p14:tracePt t="16353" x="7878763" y="3473450"/>
          <p14:tracePt t="16356" x="7878763" y="3500438"/>
          <p14:tracePt t="16370" x="7878763" y="3525838"/>
          <p14:tracePt t="16387" x="7878763" y="3563938"/>
          <p14:tracePt t="16403" x="7878763" y="3603625"/>
          <p14:tracePt t="16407" x="7878763" y="3629025"/>
          <p14:tracePt t="16420" x="7878763" y="3641725"/>
          <p14:tracePt t="16424" x="7878763" y="3668713"/>
          <p14:tracePt t="16437" x="7904163" y="3706813"/>
          <p14:tracePt t="16451" x="7904163" y="3732213"/>
          <p14:tracePt t="16469" x="7916863" y="3744913"/>
          <p14:tracePt t="16487" x="7916863" y="3771900"/>
          <p14:tracePt t="16489" x="7929563" y="3771900"/>
          <p14:tracePt t="16503" x="7929563" y="3797300"/>
          <p14:tracePt t="16519" x="7956550" y="3797300"/>
          <p14:tracePt t="16535" x="7969250" y="3822700"/>
          <p14:tracePt t="16553" x="7994650" y="3848100"/>
          <p14:tracePt t="16556" x="8007350" y="3848100"/>
          <p14:tracePt t="16570" x="8032750" y="3862388"/>
          <p14:tracePt t="16585" x="8045450" y="3862388"/>
          <p14:tracePt t="16603" x="8059738" y="3875088"/>
          <p14:tracePt t="16620" x="8059738" y="3887788"/>
          <p14:tracePt t="16623" x="8072438" y="3887788"/>
          <p14:tracePt t="16636" x="8085138" y="3900488"/>
          <p14:tracePt t="16653" x="8097838" y="3900488"/>
          <p14:tracePt t="16718" x="8110538" y="3900488"/>
          <p14:tracePt t="16943" x="8110538" y="3887788"/>
          <p14:tracePt t="16961" x="8110538" y="3862388"/>
          <p14:tracePt t="16965" x="8110538" y="3848100"/>
          <p14:tracePt t="16981" x="8110538" y="3822700"/>
          <p14:tracePt t="16999" x="8110538" y="3810000"/>
          <p14:tracePt t="17018" x="8110538" y="3797300"/>
          <p14:tracePt t="17037" x="8110538" y="3771900"/>
          <p14:tracePt t="17053" x="8110538" y="3757613"/>
          <p14:tracePt t="17069" x="8110538" y="3744913"/>
          <p14:tracePt t="17086" x="8110538" y="3732213"/>
          <p14:tracePt t="17088" x="8110538" y="3719513"/>
          <p14:tracePt t="17103" x="8110538" y="3706813"/>
          <p14:tracePt t="17120" x="8110538" y="3694113"/>
          <p14:tracePt t="17136" x="8110538" y="3668713"/>
          <p14:tracePt t="17153" x="8110538" y="3641725"/>
          <p14:tracePt t="17169" x="8123238" y="3616325"/>
          <p14:tracePt t="17186" x="8123238" y="3590925"/>
          <p14:tracePt t="17205" x="8123238" y="3563938"/>
          <p14:tracePt t="17208" x="8123238" y="3551238"/>
          <p14:tracePt t="17219" x="8123238" y="3538538"/>
          <p14:tracePt t="17222" x="8123238" y="3525838"/>
          <p14:tracePt t="17237" x="8123238" y="3487738"/>
          <p14:tracePt t="17253" x="8123238" y="3448050"/>
          <p14:tracePt t="17269" x="8123238" y="3422650"/>
          <p14:tracePt t="17286" x="8123238" y="3370263"/>
          <p14:tracePt t="17289" x="8123238" y="3344863"/>
          <p14:tracePt t="17303" x="8123238" y="3306763"/>
          <p14:tracePt t="17319" x="8123238" y="3254375"/>
          <p14:tracePt t="17336" x="8123238" y="3216275"/>
          <p14:tracePt t="17354" x="8123238" y="3176588"/>
          <p14:tracePt t="17357" x="8123238" y="3163888"/>
          <p14:tracePt t="17371" x="8123238" y="3125788"/>
          <p14:tracePt t="17386" x="8123238" y="3100388"/>
          <p14:tracePt t="17403" x="8123238" y="3048000"/>
          <p14:tracePt t="17419" x="8123238" y="3022600"/>
          <p14:tracePt t="17422" x="8123238" y="2995613"/>
          <p14:tracePt t="17437" x="8123238" y="2944813"/>
          <p14:tracePt t="17453" x="8097838" y="2919413"/>
          <p14:tracePt t="17469" x="8085138" y="2892425"/>
          <p14:tracePt t="17485" x="8059738" y="2867025"/>
          <p14:tracePt t="17503" x="8032750" y="2841625"/>
          <p14:tracePt t="17519" x="8007350" y="2828925"/>
          <p14:tracePt t="17537" x="7994650" y="2828925"/>
          <p14:tracePt t="17553" x="7981950" y="2828925"/>
          <p14:tracePt t="17569" x="7956550" y="2828925"/>
          <p14:tracePt t="17586" x="7929563" y="2867025"/>
          <p14:tracePt t="17602" x="7878763" y="2957513"/>
          <p14:tracePt t="17619" x="7839075" y="3073400"/>
          <p14:tracePt t="17622" x="7826375" y="3138488"/>
          <p14:tracePt t="17636" x="7788275" y="3294063"/>
          <p14:tracePt t="17655" x="7761288" y="3435350"/>
          <p14:tracePt t="17669" x="7735888" y="3551238"/>
          <p14:tracePt t="17685" x="7735888" y="3641725"/>
          <p14:tracePt t="17702" x="7735888" y="3719513"/>
          <p14:tracePt t="17719" x="7748588" y="3771900"/>
          <p14:tracePt t="17735" x="7775575" y="3810000"/>
          <p14:tracePt t="17751" x="7800975" y="3822700"/>
          <p14:tracePt t="17753" x="7813675" y="3835400"/>
          <p14:tracePt t="17770" x="7851775" y="3862388"/>
          <p14:tracePt t="17787" x="7891463" y="3875088"/>
          <p14:tracePt t="17803" x="7916863" y="3887788"/>
          <p14:tracePt t="17820" x="7956550" y="3887788"/>
          <p14:tracePt t="17822" x="7969250" y="3887788"/>
          <p14:tracePt t="17837" x="8007350" y="3887788"/>
          <p14:tracePt t="17854" x="8032750" y="3887788"/>
          <p14:tracePt t="17869" x="8085138" y="3862388"/>
          <p14:tracePt t="17886" x="8135938" y="3784600"/>
          <p14:tracePt t="17888" x="8162925" y="3744913"/>
          <p14:tracePt t="17903" x="8253413" y="3603625"/>
          <p14:tracePt t="17919" x="8316913" y="3500438"/>
          <p14:tracePt t="17935" x="8356600" y="3384550"/>
          <p14:tracePt t="17952" x="8394700" y="3294063"/>
          <p14:tracePt t="17957" x="8394700" y="3228975"/>
          <p14:tracePt t="17969" x="8394700" y="3125788"/>
          <p14:tracePt t="17985" x="8382000" y="3035300"/>
          <p14:tracePt t="18003" x="8343900" y="2944813"/>
          <p14:tracePt t="18007" x="8329613" y="2932113"/>
          <p14:tracePt t="18019" x="8304213" y="2906713"/>
          <p14:tracePt t="18022" x="8291513" y="2892425"/>
          <p14:tracePt t="18036" x="8240713" y="2854325"/>
          <p14:tracePt t="18053" x="8175625" y="2816225"/>
          <p14:tracePt t="18069" x="8085138" y="2789238"/>
          <p14:tracePt t="18086" x="8032750" y="2789238"/>
          <p14:tracePt t="18089" x="8020050" y="2789238"/>
          <p14:tracePt t="18103" x="7956550" y="2801938"/>
          <p14:tracePt t="18119" x="7916863" y="2854325"/>
          <p14:tracePt t="18136" x="7851775" y="2919413"/>
          <p14:tracePt t="18153" x="7788275" y="3035300"/>
          <p14:tracePt t="18156" x="7775575" y="3086100"/>
          <p14:tracePt t="18170" x="7723188" y="3203575"/>
          <p14:tracePt t="18187" x="7672388" y="3344863"/>
          <p14:tracePt t="18203" x="7632700" y="3525838"/>
          <p14:tracePt t="18219" x="7620000" y="3654425"/>
          <p14:tracePt t="18222" x="7607300" y="3706813"/>
          <p14:tracePt t="18237" x="7607300" y="3771900"/>
          <p14:tracePt t="18252" x="7607300" y="3835400"/>
          <p14:tracePt t="18268" x="7620000" y="3875088"/>
          <p14:tracePt t="18286" x="7645400" y="3925888"/>
          <p14:tracePt t="18289" x="7658100" y="3951288"/>
          <p14:tracePt t="18303" x="7685088" y="3990975"/>
          <p14:tracePt t="18319" x="7723188" y="4016375"/>
          <p14:tracePt t="18336" x="7735888" y="4041775"/>
          <p14:tracePt t="18353" x="7761288" y="4056063"/>
          <p14:tracePt t="18356" x="7775575" y="4068763"/>
          <p14:tracePt t="18369" x="7800975" y="4081463"/>
          <p14:tracePt t="18386" x="7839075" y="4094163"/>
          <p14:tracePt t="18403" x="7904163" y="4081463"/>
          <p14:tracePt t="18406" x="7929563" y="4068763"/>
          <p14:tracePt t="18419" x="7969250" y="4056063"/>
          <p14:tracePt t="18422" x="8007350" y="4029075"/>
          <p14:tracePt t="18437" x="8059738" y="3978275"/>
          <p14:tracePt t="18452" x="8123238" y="3913188"/>
          <p14:tracePt t="18469" x="8201025" y="3771900"/>
          <p14:tracePt t="18486" x="8278813" y="3590925"/>
          <p14:tracePt t="18488" x="8316913" y="3513138"/>
          <p14:tracePt t="18503" x="8343900" y="3397250"/>
          <p14:tracePt t="18519" x="8356600" y="3294063"/>
          <p14:tracePt t="18537" x="8356600" y="3216275"/>
          <p14:tracePt t="18541" x="8356600" y="3189288"/>
          <p14:tracePt t="18553" x="8356600" y="3151188"/>
          <p14:tracePt t="18556" x="8356600" y="3138488"/>
          <p14:tracePt t="18569" x="8343900" y="3086100"/>
          <p14:tracePt t="18586" x="8329613" y="3060700"/>
          <p14:tracePt t="18603" x="8316913" y="3035300"/>
          <p14:tracePt t="18619" x="8316913" y="3022600"/>
          <p14:tracePt t="18622" x="8304213" y="3022600"/>
          <p14:tracePt t="18637" x="8278813" y="3009900"/>
          <p14:tracePt t="18653" x="8266113" y="3009900"/>
          <p14:tracePt t="18668" x="8240713" y="3009900"/>
          <p14:tracePt t="18686" x="8213725" y="3009900"/>
          <p14:tracePt t="18689" x="8188325" y="3022600"/>
          <p14:tracePt t="18703" x="8135938" y="3048000"/>
          <p14:tracePt t="18719" x="8097838" y="3086100"/>
          <p14:tracePt t="18736" x="8059738" y="3138488"/>
          <p14:tracePt t="18753" x="8007350" y="3228975"/>
          <p14:tracePt t="18756" x="7981950" y="3267075"/>
          <p14:tracePt t="18769" x="7942263" y="3384550"/>
          <p14:tracePt t="18786" x="7904163" y="3500438"/>
          <p14:tracePt t="18802" x="7891463" y="3590925"/>
          <p14:tracePt t="18819" x="7891463" y="3668713"/>
          <p14:tracePt t="18821" x="7891463" y="3694113"/>
          <p14:tracePt t="18836" x="7891463" y="3757613"/>
          <p14:tracePt t="18852" x="7904163" y="3797300"/>
          <p14:tracePt t="18869" x="7929563" y="3835400"/>
          <p14:tracePt t="18886" x="7956550" y="3862388"/>
          <p14:tracePt t="18888" x="7969250" y="3862388"/>
          <p14:tracePt t="18903" x="8020050" y="3900488"/>
          <p14:tracePt t="18919" x="8097838" y="3913188"/>
          <p14:tracePt t="18938" x="8150225" y="3913188"/>
          <p14:tracePt t="18942" x="8175625" y="3913188"/>
          <p14:tracePt t="18953" x="8201025" y="3913188"/>
          <p14:tracePt t="18956" x="8226425" y="3913188"/>
          <p14:tracePt t="18969" x="8278813" y="3887788"/>
          <p14:tracePt t="18986" x="8382000" y="3848100"/>
          <p14:tracePt t="19003" x="8485188" y="3757613"/>
          <p14:tracePt t="19019" x="8588375" y="3681413"/>
          <p14:tracePt t="19022" x="8640763" y="3641725"/>
          <p14:tracePt t="19037" x="8731250" y="3563938"/>
          <p14:tracePt t="19052" x="8794750" y="3487738"/>
          <p14:tracePt t="19069" x="8834438" y="3435350"/>
          <p14:tracePt t="19086" x="8859838" y="3384550"/>
          <p14:tracePt t="19088" x="8872538" y="3344863"/>
          <p14:tracePt t="19103" x="8885238" y="3267075"/>
          <p14:tracePt t="19119" x="8847138" y="3176588"/>
          <p14:tracePt t="19136" x="8782050" y="3060700"/>
          <p14:tracePt t="19153" x="8678863" y="2944813"/>
          <p14:tracePt t="19156" x="8628063" y="2892425"/>
          <p14:tracePt t="19169" x="8562975" y="2828925"/>
          <p14:tracePt t="19186" x="8485188" y="2763838"/>
          <p14:tracePt t="19205" x="8420100" y="2738438"/>
          <p14:tracePt t="19209" x="8382000" y="2725738"/>
          <p14:tracePt t="19213" x="8329613" y="2711450"/>
          <p14:tracePt t="19228" x="8240713" y="2698750"/>
          <p14:tracePt t="19242" x="8188325" y="2698750"/>
          <p14:tracePt t="19244" x="8123238" y="2698750"/>
          <p14:tracePt t="19251" x="8085138" y="2711450"/>
          <p14:tracePt t="19269" x="8020050" y="2763838"/>
          <p14:tracePt t="19286" x="7942263" y="2828925"/>
          <p14:tracePt t="19288" x="7904163" y="2854325"/>
          <p14:tracePt t="19303" x="7851775" y="2919413"/>
          <p14:tracePt t="19319" x="7813675" y="2995613"/>
          <p14:tracePt t="19337" x="7761288" y="3073400"/>
          <p14:tracePt t="19341" x="7761288" y="3113088"/>
          <p14:tracePt t="19353" x="7735888" y="3176588"/>
          <p14:tracePt t="19356" x="7723188" y="3216275"/>
          <p14:tracePt t="19369" x="7710488" y="3357563"/>
          <p14:tracePt t="19386" x="7710488" y="3460750"/>
          <p14:tracePt t="19402" x="7710488" y="3551238"/>
          <p14:tracePt t="19419" x="7735888" y="3629025"/>
          <p14:tracePt t="19422" x="7761288" y="3654425"/>
          <p14:tracePt t="19436" x="7800975" y="3719513"/>
          <p14:tracePt t="19453" x="7851775" y="3784600"/>
          <p14:tracePt t="19469" x="7929563" y="3862388"/>
          <p14:tracePt t="19486" x="8020050" y="3925888"/>
          <p14:tracePt t="19489" x="8059738" y="3951288"/>
          <p14:tracePt t="19503" x="8110538" y="3978275"/>
          <p14:tracePt t="19519" x="8175625" y="3978275"/>
          <p14:tracePt t="19536" x="8253413" y="3978275"/>
          <p14:tracePt t="19553" x="8329613" y="3965575"/>
          <p14:tracePt t="19557" x="8394700" y="3938588"/>
          <p14:tracePt t="19561" x="8459788" y="3913188"/>
          <p14:tracePt t="19573" x="8537575" y="3862388"/>
          <p14:tracePt t="19586" x="8678863" y="3706813"/>
          <p14:tracePt t="19603" x="8821738" y="3551238"/>
          <p14:tracePt t="19618" x="8924925" y="3370263"/>
          <p14:tracePt t="19620" x="8950325" y="3306763"/>
          <p14:tracePt t="19635" x="8988425" y="3176588"/>
          <p14:tracePt t="19652" x="9015413" y="3060700"/>
          <p14:tracePt t="19668" x="9015413" y="2906713"/>
          <p14:tracePt t="19684" x="9002713" y="2698750"/>
          <p14:tracePt t="19686" x="8988425" y="2622550"/>
          <p14:tracePt t="19702" x="8950325" y="2492375"/>
          <p14:tracePt t="19719" x="8897938" y="2427288"/>
          <p14:tracePt t="19736" x="8834438" y="2363788"/>
          <p14:tracePt t="19754" x="8731250" y="2311400"/>
          <p14:tracePt t="19769" x="8678863" y="2311400"/>
          <p14:tracePt t="19786" x="8628063" y="2311400"/>
          <p14:tracePt t="19802" x="8588375" y="2311400"/>
          <p14:tracePt t="19820" x="8510588" y="2338388"/>
          <p14:tracePt t="19836" x="8420100" y="2441575"/>
          <p14:tracePt t="19852" x="8329613" y="2570163"/>
          <p14:tracePt t="19868" x="8266113" y="2698750"/>
          <p14:tracePt t="19886" x="8201025" y="2801938"/>
          <p14:tracePt t="19888" x="8188325" y="2841625"/>
          <p14:tracePt t="19903" x="8162925" y="2932113"/>
          <p14:tracePt t="19919" x="8150225" y="3048000"/>
          <p14:tracePt t="19936" x="8150225" y="3176588"/>
          <p14:tracePt t="19939" x="8150225" y="3228975"/>
          <p14:tracePt t="19953" x="8150225" y="3279775"/>
          <p14:tracePt t="19955" x="8162925" y="3319463"/>
          <p14:tracePt t="19969" x="8188325" y="3397250"/>
          <p14:tracePt t="19988" x="8213725" y="3448050"/>
          <p14:tracePt t="20002" x="8240713" y="3487738"/>
          <p14:tracePt t="20018" x="8253413" y="3500438"/>
          <p14:tracePt t="20036" x="8291513" y="3525838"/>
          <p14:tracePt t="20052" x="8343900" y="3551238"/>
          <p14:tracePt t="20070" x="8382000" y="3563938"/>
          <p14:tracePt t="20074" x="8394700" y="3563938"/>
          <p14:tracePt t="20086" x="8420100" y="3563938"/>
          <p14:tracePt t="20088" x="8459788" y="3563938"/>
          <p14:tracePt t="20102" x="8497888" y="3563938"/>
          <p14:tracePt t="20119" x="8550275" y="3551238"/>
          <p14:tracePt t="20135" x="8575675" y="3525838"/>
          <p14:tracePt t="20153" x="8640763" y="3487738"/>
          <p14:tracePt t="20169" x="8666163" y="3473450"/>
          <p14:tracePt t="20185" x="8678863" y="3460750"/>
          <p14:tracePt t="20202" x="8678863" y="3448050"/>
          <p14:tracePt t="20219" x="8691563" y="3448050"/>
          <p14:tracePt t="20221" x="8691563" y="3435350"/>
          <p14:tracePt t="20236" x="8704263" y="3435350"/>
          <p14:tracePt t="20252" x="8704263" y="3409950"/>
          <p14:tracePt t="20799" x="8678863" y="3409950"/>
          <p14:tracePt t="20812" x="8613775" y="3409950"/>
          <p14:tracePt t="20815" x="8510588" y="3397250"/>
          <p14:tracePt t="20831" x="8266113" y="3344863"/>
          <p14:tracePt t="20849" x="8072438" y="3306763"/>
          <p14:tracePt t="20853" x="7969250" y="3294063"/>
          <p14:tracePt t="20871" x="7723188" y="3241675"/>
          <p14:tracePt t="20875" x="7581900" y="3216275"/>
          <p14:tracePt t="20890" x="7335838" y="3163888"/>
          <p14:tracePt t="20902" x="7129463" y="3138488"/>
          <p14:tracePt t="20919" x="6961188" y="3113088"/>
          <p14:tracePt t="20936" x="6780213" y="3100388"/>
          <p14:tracePt t="20939" x="6689725" y="3086100"/>
          <p14:tracePt t="20952" x="6599238" y="3073400"/>
          <p14:tracePt t="20954" x="6535738" y="3048000"/>
          <p14:tracePt t="20969" x="6418263" y="3035300"/>
          <p14:tracePt t="20986" x="6327775" y="2995613"/>
          <p14:tracePt t="21002" x="6224588" y="2982913"/>
          <p14:tracePt t="21020" x="6005513" y="2932113"/>
          <p14:tracePt t="21036" x="5864225" y="2906713"/>
          <p14:tracePt t="21052" x="5734050" y="2906713"/>
          <p14:tracePt t="21069" x="5643563" y="2906713"/>
          <p14:tracePt t="21086" x="5527675" y="2919413"/>
          <p14:tracePt t="21102" x="5437188" y="2919413"/>
          <p14:tracePt t="21119" x="5359400" y="2932113"/>
          <p14:tracePt t="21135" x="5281613" y="2957513"/>
          <p14:tracePt t="21152" x="5205413" y="2957513"/>
          <p14:tracePt t="21155" x="5178425" y="2970213"/>
          <p14:tracePt t="21170" x="5153025" y="2970213"/>
          <p14:tracePt t="21185" x="5114925" y="2970213"/>
          <p14:tracePt t="21206" x="5102225" y="2970213"/>
          <p14:tracePt t="21579" x="5037138" y="2982913"/>
          <p14:tracePt t="21594" x="4921250" y="3035300"/>
          <p14:tracePt t="21613" x="4856163" y="3060700"/>
          <p14:tracePt t="21619" x="4830763" y="3073400"/>
          <p14:tracePt t="21623" x="4803775" y="3086100"/>
          <p14:tracePt t="21642" x="4778375" y="3100388"/>
          <p14:tracePt t="21646" x="4752975" y="3125788"/>
          <p14:tracePt t="21666" x="4700588" y="3203575"/>
          <p14:tracePt t="21680" x="4662488" y="3254375"/>
          <p14:tracePt t="21688" x="4637088" y="3279775"/>
          <p14:tracePt t="21702" x="4624388" y="3344863"/>
          <p14:tracePt t="21718" x="4597400" y="3384550"/>
          <p14:tracePt t="21736" x="4597400" y="3422650"/>
          <p14:tracePt t="21739" x="4597400" y="3435350"/>
          <p14:tracePt t="21754" x="4597400" y="3448050"/>
          <p14:tracePt t="21771" x="4597400" y="3473450"/>
          <p14:tracePt t="21785" x="4597400" y="3500438"/>
          <p14:tracePt t="21801" x="4610100" y="3538538"/>
          <p14:tracePt t="21820" x="4624388" y="3551238"/>
          <p14:tracePt t="21823" x="4624388" y="3563938"/>
          <p14:tracePt t="21836" x="4637088" y="3578225"/>
          <p14:tracePt t="21852" x="4649788" y="3590925"/>
          <p14:tracePt t="21869" x="4662488" y="3590925"/>
          <p14:tracePt t="21886" x="4700588" y="3629025"/>
          <p14:tracePt t="21903" x="4752975" y="3654425"/>
          <p14:tracePt t="21919" x="4803775" y="3681413"/>
          <p14:tracePt t="21935" x="4856163" y="3694113"/>
          <p14:tracePt t="21953" x="4959350" y="3719513"/>
          <p14:tracePt t="21969" x="5011738" y="3719513"/>
          <p14:tracePt t="21986" x="5049838" y="3719513"/>
          <p14:tracePt t="22002" x="5102225" y="3719513"/>
          <p14:tracePt t="22006" x="5114925" y="3719513"/>
          <p14:tracePt t="22019" x="5140325" y="3719513"/>
          <p14:tracePt t="22035" x="5165725" y="3719513"/>
          <p14:tracePt t="22052" x="5192713" y="3719513"/>
          <p14:tracePt t="22073" x="5205413" y="3719513"/>
          <p14:tracePt t="22085" x="5205413" y="3706813"/>
          <p14:tracePt t="22088" x="5218113" y="3706813"/>
          <p14:tracePt t="22102" x="5218113" y="3694113"/>
          <p14:tracePt t="22118" x="5230813" y="3694113"/>
          <p14:tracePt t="22135" x="5243513" y="3694113"/>
          <p14:tracePt t="22153" x="5256213" y="3694113"/>
          <p14:tracePt t="22185" x="5268913" y="3694113"/>
          <p14:tracePt t="23540" x="5268913" y="3706813"/>
          <p14:tracePt t="23556" x="5256213" y="3744913"/>
          <p14:tracePt t="23574" x="5256213" y="3797300"/>
          <p14:tracePt t="23579" x="5256213" y="3810000"/>
          <p14:tracePt t="23597" x="5256213" y="3835400"/>
          <p14:tracePt t="23603" x="5256213" y="3862388"/>
          <p14:tracePt t="23616" x="5256213" y="3875088"/>
          <p14:tracePt t="23624" x="5256213" y="3887788"/>
          <p14:tracePt t="23635" x="5256213" y="3913188"/>
          <p14:tracePt t="23651" x="5256213" y="3925888"/>
          <p14:tracePt t="23671" x="5256213" y="3938588"/>
          <p14:tracePt t="23689" x="5268913" y="3951288"/>
          <p14:tracePt t="23706" x="5268913" y="3965575"/>
          <p14:tracePt t="23719" x="5281613" y="3965575"/>
          <p14:tracePt t="23735" x="5295900" y="3965575"/>
          <p14:tracePt t="23752" x="5334000" y="3965575"/>
          <p14:tracePt t="23768" x="5386388" y="3951288"/>
          <p14:tracePt t="23785" x="5411788" y="3925888"/>
          <p14:tracePt t="23804" x="5449888" y="3887788"/>
          <p14:tracePt t="23808" x="5462588" y="3887788"/>
          <p14:tracePt t="23818" x="5475288" y="3862388"/>
          <p14:tracePt t="23836" x="5475288" y="3822700"/>
          <p14:tracePt t="23851" x="5475288" y="3810000"/>
          <p14:tracePt t="23870" x="5462588" y="3784600"/>
          <p14:tracePt t="23886" x="5437188" y="3757613"/>
          <p14:tracePt t="23903" x="5411788" y="3744913"/>
          <p14:tracePt t="23918" x="5399088" y="3744913"/>
          <p14:tracePt t="23938" x="5359400" y="3757613"/>
          <p14:tracePt t="23952" x="5334000" y="3784600"/>
          <p14:tracePt t="23968" x="5308600" y="3822700"/>
          <p14:tracePt t="23986" x="5268913" y="3875088"/>
          <p14:tracePt t="24001" x="5243513" y="3938588"/>
          <p14:tracePt t="24019" x="5205413" y="4029075"/>
          <p14:tracePt t="24035" x="5192713" y="4094163"/>
          <p14:tracePt t="24051" x="5192713" y="4119563"/>
          <p14:tracePt t="24068" x="5192713" y="4146550"/>
          <p14:tracePt t="24086" x="5192713" y="4184650"/>
          <p14:tracePt t="24101" x="5205413" y="4197350"/>
          <p14:tracePt t="24119" x="5218113" y="4235450"/>
          <p14:tracePt t="24136" x="5230813" y="4249738"/>
          <p14:tracePt t="24141" x="5243513" y="4275138"/>
          <p14:tracePt t="24156" x="5256213" y="4275138"/>
          <p14:tracePt t="24169" x="5268913" y="4287838"/>
          <p14:tracePt t="24201" x="5281613" y="4287838"/>
          <p14:tracePt t="24219" x="5334000" y="4262438"/>
          <p14:tracePt t="24236" x="5399088" y="4210050"/>
          <p14:tracePt t="24251" x="5489575" y="4132263"/>
          <p14:tracePt t="24269" x="5540375" y="4081463"/>
          <p14:tracePt t="24272" x="5580063" y="4056063"/>
          <p14:tracePt t="24286" x="5618163" y="3978275"/>
          <p14:tracePt t="24302" x="5670550" y="3913188"/>
          <p14:tracePt t="24318" x="5670550" y="3835400"/>
          <p14:tracePt t="24336" x="5670550" y="3719513"/>
          <p14:tracePt t="24339" x="5670550" y="3668713"/>
          <p14:tracePt t="24352" x="5630863" y="3551238"/>
          <p14:tracePt t="24368" x="5592763" y="3473450"/>
          <p14:tracePt t="24385" x="5553075" y="3435350"/>
          <p14:tracePt t="24401" x="5475288" y="3384550"/>
          <p14:tracePt t="24419" x="5372100" y="3332163"/>
          <p14:tracePt t="24436" x="5281613" y="3306763"/>
          <p14:tracePt t="24452" x="5218113" y="3306763"/>
          <p14:tracePt t="24469" x="5153025" y="3319463"/>
          <p14:tracePt t="24472" x="5114925" y="3332163"/>
          <p14:tracePt t="24486" x="5024438" y="3384550"/>
          <p14:tracePt t="24502" x="4959350" y="3460750"/>
          <p14:tracePt t="24518" x="4868863" y="3603625"/>
          <p14:tracePt t="24535" x="4818063" y="3732213"/>
          <p14:tracePt t="24538" x="4803775" y="3771900"/>
          <p14:tracePt t="24553" x="4791075" y="3862388"/>
          <p14:tracePt t="24568" x="4778375" y="3913188"/>
          <p14:tracePt t="24588" x="4778375" y="3965575"/>
          <p14:tracePt t="24602" x="4791075" y="4016375"/>
          <p14:tracePt t="24606" x="4791075" y="4041775"/>
          <p14:tracePt t="24619" x="4843463" y="4119563"/>
          <p14:tracePt t="24636" x="4894263" y="4197350"/>
          <p14:tracePt t="24652" x="4933950" y="4249738"/>
          <p14:tracePt t="24669" x="4972050" y="4275138"/>
          <p14:tracePt t="24673" x="4997450" y="4287838"/>
          <p14:tracePt t="24686" x="5024438" y="4313238"/>
          <p14:tracePt t="24702" x="5062538" y="4313238"/>
          <p14:tracePt t="24718" x="5087938" y="4313238"/>
          <p14:tracePt t="24735" x="5140325" y="4287838"/>
          <p14:tracePt t="24753" x="5256213" y="4197350"/>
          <p14:tracePt t="24769" x="5346700" y="4119563"/>
          <p14:tracePt t="24786" x="5424488" y="3990975"/>
          <p14:tracePt t="24802" x="5489575" y="3862388"/>
          <p14:tracePt t="24819" x="5502275" y="3694113"/>
          <p14:tracePt t="24836" x="5475288" y="3603625"/>
          <p14:tracePt t="24852" x="5424488" y="3525838"/>
          <p14:tracePt t="24868" x="5359400" y="3448050"/>
          <p14:tracePt t="24886" x="5192713" y="3357563"/>
          <p14:tracePt t="24902" x="5102225" y="3332163"/>
          <p14:tracePt t="24918" x="4997450" y="3319463"/>
          <p14:tracePt t="24937" x="4908550" y="3344863"/>
          <p14:tracePt t="24953" x="4856163" y="3422650"/>
          <p14:tracePt t="24968" x="4791075" y="3590925"/>
          <p14:tracePt t="24985" x="4778375" y="3732213"/>
          <p14:tracePt t="25001" x="4778375" y="3835400"/>
          <p14:tracePt t="25006" x="4803775" y="3887788"/>
          <p14:tracePt t="25019" x="4843463" y="3938588"/>
          <p14:tracePt t="25035" x="4881563" y="4003675"/>
          <p14:tracePt t="25051" x="4959350" y="4041775"/>
          <p14:tracePt t="25069" x="5049838" y="4041775"/>
          <p14:tracePt t="25071" x="5114925" y="4041775"/>
          <p14:tracePt t="25086" x="5281613" y="4003675"/>
          <p14:tracePt t="25102" x="5475288" y="3862388"/>
          <p14:tracePt t="25118" x="5670550" y="3641725"/>
          <p14:tracePt t="25139" x="5849938" y="3384550"/>
          <p14:tracePt t="25152" x="5927725" y="3254375"/>
          <p14:tracePt t="25168" x="5980113" y="3100388"/>
          <p14:tracePt t="25185" x="6005513" y="3009900"/>
          <p14:tracePt t="25202" x="6005513" y="2944813"/>
          <p14:tracePt t="25218" x="5889625" y="2841625"/>
          <p14:tracePt t="25235" x="5734050" y="2801938"/>
          <p14:tracePt t="25251" x="5553075" y="2801938"/>
          <p14:tracePt t="25268" x="5372100" y="2867025"/>
          <p14:tracePt t="25286" x="5178425" y="2995613"/>
          <p14:tracePt t="25301" x="5114925" y="3060700"/>
          <p14:tracePt t="25318" x="5049838" y="3163888"/>
          <p14:tracePt t="25337" x="4984750" y="3306763"/>
          <p14:tracePt t="25340" x="4972050" y="3397250"/>
          <p14:tracePt t="25353" x="4972050" y="3538538"/>
          <p14:tracePt t="25368" x="4997450" y="3654425"/>
          <p14:tracePt t="25385" x="5037138" y="3719513"/>
          <p14:tracePt t="25403" x="5087938" y="3757613"/>
          <p14:tracePt t="25406" x="5127625" y="3784600"/>
          <p14:tracePt t="25419" x="5295900" y="3822700"/>
          <p14:tracePt t="25435" x="5502275" y="3784600"/>
          <p14:tracePt t="25452" x="5695950" y="3681413"/>
          <p14:tracePt t="25469" x="5837238" y="3513138"/>
          <p14:tracePt t="25473" x="5902325" y="3435350"/>
          <p14:tracePt t="25486" x="5992813" y="3319463"/>
          <p14:tracePt t="25502" x="6030913" y="3254375"/>
          <p14:tracePt t="25518" x="6043613" y="3216275"/>
          <p14:tracePt t="25536" x="6057900" y="3189288"/>
          <p14:tracePt t="25539" x="6057900" y="3176588"/>
          <p14:tracePt t="25559" x="6057900" y="3163888"/>
          <p14:tracePt t="25568" x="6057900" y="3151188"/>
          <p14:tracePt t="25585" x="6005513" y="3151188"/>
          <p14:tracePt t="25603" x="5902325" y="3163888"/>
          <p14:tracePt t="25606" x="5837238" y="3203575"/>
          <p14:tracePt t="25619" x="5734050" y="3279775"/>
          <p14:tracePt t="25635" x="5670550" y="3332163"/>
          <p14:tracePt t="25651" x="5630863" y="3384550"/>
          <p14:tracePt t="25668" x="5618163" y="3409950"/>
          <p14:tracePt t="25685" x="5605463" y="3422650"/>
          <p14:tracePt t="25701" x="5605463" y="3435350"/>
          <p14:tracePt t="25717" x="5605463" y="3448050"/>
          <p14:tracePt t="25735" x="5630863" y="3448050"/>
          <p14:tracePt t="25741" x="5643563" y="3460750"/>
          <p14:tracePt t="26043" x="5527675" y="3460750"/>
          <p14:tracePt t="26058" x="5243513" y="3473450"/>
          <p14:tracePt t="26073" x="4921250" y="3513138"/>
          <p14:tracePt t="26089" x="4519613" y="3551238"/>
          <p14:tracePt t="26105" x="4222750" y="3563938"/>
          <p14:tracePt t="26111" x="4081463" y="3578225"/>
          <p14:tracePt t="26126" x="3771900" y="3578225"/>
          <p14:tracePt t="26135" x="3654425" y="3578225"/>
          <p14:tracePt t="26137" x="3551238" y="3578225"/>
          <p14:tracePt t="26151" x="3397250" y="3603625"/>
          <p14:tracePt t="26168" x="3267075" y="3629025"/>
          <p14:tracePt t="26185" x="3125788" y="3681413"/>
          <p14:tracePt t="26205" x="3022600" y="3732213"/>
          <p14:tracePt t="26207" x="2982913" y="3744913"/>
          <p14:tracePt t="26219" x="2919413" y="3784600"/>
          <p14:tracePt t="26235" x="2879725" y="3810000"/>
          <p14:tracePt t="26252" x="2841625" y="3835400"/>
          <p14:tracePt t="26269" x="2828925" y="3848100"/>
          <p14:tracePt t="26272" x="2816225" y="3862388"/>
          <p14:tracePt t="26285" x="2789238" y="3913188"/>
          <p14:tracePt t="26302" x="2763838" y="3978275"/>
          <p14:tracePt t="26318" x="2738438" y="4056063"/>
          <p14:tracePt t="26352" x="2698750" y="4262438"/>
          <p14:tracePt t="26368" x="2698750" y="4275138"/>
          <p14:tracePt t="26384" x="2698750" y="4287838"/>
          <p14:tracePt t="26434" x="2698750" y="4262438"/>
          <p14:tracePt t="26442" x="2725738" y="4235450"/>
          <p14:tracePt t="26452" x="2738438" y="4184650"/>
          <p14:tracePt t="26468" x="2789238" y="4106863"/>
          <p14:tracePt t="26471" x="2801938" y="4068763"/>
          <p14:tracePt t="26485" x="2816225" y="3990975"/>
          <p14:tracePt t="26502" x="2816225" y="3925888"/>
          <p14:tracePt t="26518" x="2816225" y="3887788"/>
          <p14:tracePt t="26534" x="2776538" y="3848100"/>
          <p14:tracePt t="26552" x="2686050" y="3771900"/>
          <p14:tracePt t="26568" x="2608263" y="3732213"/>
          <p14:tracePt t="26585" x="2532063" y="3719513"/>
          <p14:tracePt t="26603" x="2454275" y="3706813"/>
          <p14:tracePt t="26607" x="2414588" y="3706813"/>
          <p14:tracePt t="26619" x="2363788" y="3706813"/>
          <p14:tracePt t="26635" x="2338388" y="3719513"/>
          <p14:tracePt t="26651" x="2311400" y="3732213"/>
          <p14:tracePt t="26667" x="2298700" y="3744913"/>
          <p14:tracePt t="26691" x="2286000" y="3757613"/>
          <p14:tracePt t="26700" x="2286000" y="3771900"/>
          <p14:tracePt t="26722" x="2273300" y="3797300"/>
          <p14:tracePt t="26727" x="2273300" y="3810000"/>
          <p14:tracePt t="26745" x="2273300" y="3822700"/>
          <p14:tracePt t="26749" x="2273300" y="3835400"/>
          <p14:tracePt t="26761" x="2273300" y="384810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27A8082-D8A0-B3C5-3264-0ACED6B46738}"/>
              </a:ext>
            </a:extLst>
          </p:cNvPr>
          <p:cNvSpPr txBox="1">
            <a:spLocks noGrp="1"/>
          </p:cNvSpPr>
          <p:nvPr>
            <p:ph type="title"/>
          </p:nvPr>
        </p:nvSpPr>
        <p:spPr>
          <a:xfrm>
            <a:off x="0" y="6615"/>
            <a:ext cx="12192000" cy="1033103"/>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Bivariate Analysis</a:t>
            </a:r>
            <a:br>
              <a:rPr lang="en-US" dirty="0"/>
            </a:br>
            <a:endParaRPr lang="en-US" dirty="0"/>
          </a:p>
        </p:txBody>
      </p:sp>
      <p:pic>
        <p:nvPicPr>
          <p:cNvPr id="1026" name="Picture 2">
            <a:extLst>
              <a:ext uri="{FF2B5EF4-FFF2-40B4-BE49-F238E27FC236}">
                <a16:creationId xmlns:a16="http://schemas.microsoft.com/office/drawing/2014/main" id="{2EE6136D-A924-B079-FE0C-07EC42A9F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28" y="1039719"/>
            <a:ext cx="11842955" cy="4225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FC1B46-29D3-7198-3B10-46B406533292}"/>
              </a:ext>
            </a:extLst>
          </p:cNvPr>
          <p:cNvSpPr txBox="1"/>
          <p:nvPr/>
        </p:nvSpPr>
        <p:spPr>
          <a:xfrm>
            <a:off x="456585" y="5368413"/>
            <a:ext cx="11278830" cy="1323439"/>
          </a:xfrm>
          <a:prstGeom prst="rect">
            <a:avLst/>
          </a:prstGeom>
          <a:noFill/>
        </p:spPr>
        <p:txBody>
          <a:bodyPr wrap="square">
            <a:spAutoFit/>
          </a:bodyPr>
          <a:lstStyle/>
          <a:p>
            <a:r>
              <a:rPr lang="en-US" sz="2000" b="1" dirty="0"/>
              <a:t>PAYMENT METHOD, PAPERLESS BILLING, STREAMING MOVIES AND TV</a:t>
            </a:r>
          </a:p>
          <a:p>
            <a:endParaRPr lang="en-US" sz="2000" b="1" dirty="0"/>
          </a:p>
          <a:p>
            <a:r>
              <a:rPr lang="en-US" sz="2000" dirty="0"/>
              <a:t>Customers who churned tend to share certain habits: they prefer Electronic Check payments, choose Paperless Billing, and regularly stream movies and TV content.</a:t>
            </a:r>
          </a:p>
        </p:txBody>
      </p:sp>
    </p:spTree>
    <p:extLst>
      <p:ext uri="{BB962C8B-B14F-4D97-AF65-F5344CB8AC3E}">
        <p14:creationId xmlns:p14="http://schemas.microsoft.com/office/powerpoint/2010/main" val="765495460"/>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214" x="2376488" y="3835400"/>
          <p14:tracePt t="229" x="2686050" y="3797300"/>
          <p14:tracePt t="248" x="2919413" y="3757613"/>
          <p14:tracePt t="266" x="3241675" y="3732213"/>
          <p14:tracePt t="283" x="3473450" y="3719513"/>
          <p14:tracePt t="288" x="3578225" y="3719513"/>
          <p14:tracePt t="300" x="3668713" y="3719513"/>
          <p14:tracePt t="301" x="3732213" y="3719513"/>
          <p14:tracePt t="308" x="3797300" y="3719513"/>
          <p14:tracePt t="323" x="3938588" y="3719513"/>
          <p14:tracePt t="343" x="4132263" y="3719513"/>
          <p14:tracePt t="360" x="4287838" y="3719513"/>
          <p14:tracePt t="365" x="4378325" y="3706813"/>
          <p14:tracePt t="385" x="4559300" y="3706813"/>
          <p14:tracePt t="397" x="4597400" y="3706813"/>
          <p14:tracePt t="407" x="4687888" y="3706813"/>
          <p14:tracePt t="424" x="4765675" y="3706813"/>
          <p14:tracePt t="440" x="4843463" y="3706813"/>
          <p14:tracePt t="442" x="4881563" y="3694113"/>
          <p14:tracePt t="457" x="4959350" y="3681413"/>
          <p14:tracePt t="479" x="5037138" y="3668713"/>
          <p14:tracePt t="484" x="5075238" y="3668713"/>
          <p14:tracePt t="503" x="5192713" y="3629025"/>
          <p14:tracePt t="523" x="5281613" y="3590925"/>
          <p14:tracePt t="527" x="5334000" y="3578225"/>
          <p14:tracePt t="540" x="5437188" y="3551238"/>
          <p14:tracePt t="549" x="5489575" y="3538538"/>
          <p14:tracePt t="556" x="5565775" y="3513138"/>
          <p14:tracePt t="574" x="5695950" y="3473450"/>
          <p14:tracePt t="577" x="5786438" y="3448050"/>
          <p14:tracePt t="592" x="5954713" y="3384550"/>
          <p14:tracePt t="607" x="6134100" y="3306763"/>
          <p14:tracePt t="624" x="6367463" y="3203575"/>
          <p14:tracePt t="627" x="6508750" y="3138488"/>
          <p14:tracePt t="641" x="6651625" y="3086100"/>
          <p14:tracePt t="644" x="6792913" y="3022600"/>
          <p14:tracePt t="658" x="7051675" y="2919413"/>
          <p14:tracePt t="675" x="7373938" y="2763838"/>
          <p14:tracePt t="690" x="7658100" y="2647950"/>
          <p14:tracePt t="707" x="7891463" y="2570163"/>
          <p14:tracePt t="709" x="7981950" y="2532063"/>
          <p14:tracePt t="724" x="8162925" y="2492375"/>
          <p14:tracePt t="740" x="8253413" y="2466975"/>
          <p14:tracePt t="759" x="8278813" y="2454275"/>
          <p14:tracePt t="1074" x="8226425" y="2454275"/>
          <p14:tracePt t="1088" x="8072438" y="2492375"/>
          <p14:tracePt t="1107" x="7866063" y="2544763"/>
          <p14:tracePt t="1111" x="7685088" y="2595563"/>
          <p14:tracePt t="1130" x="7400925" y="2725738"/>
          <p14:tracePt t="1134" x="7283450" y="2776538"/>
          <p14:tracePt t="1154" x="6845300" y="2970213"/>
          <p14:tracePt t="1166" x="6689725" y="3022600"/>
          <p14:tracePt t="1174" x="6561138" y="3086100"/>
          <p14:tracePt t="1176" x="6470650" y="3138488"/>
          <p14:tracePt t="1190" x="6302375" y="3189288"/>
          <p14:tracePt t="1210" x="6186488" y="3228975"/>
          <p14:tracePt t="1216" x="6121400" y="3254375"/>
          <p14:tracePt t="1234" x="6057900" y="3279775"/>
          <p14:tracePt t="1237" x="6030913" y="3294063"/>
          <p14:tracePt t="1260" x="5980113" y="3319463"/>
          <p14:tracePt t="1281" x="5940425" y="3344863"/>
          <p14:tracePt t="1291" x="5927725" y="3357563"/>
          <p14:tracePt t="1306" x="5915025" y="3357563"/>
          <p14:tracePt t="1308" x="5915025" y="3384550"/>
          <p14:tracePt t="1327" x="5902325" y="3384550"/>
          <p14:tracePt t="1344" x="5889625" y="3397250"/>
          <p14:tracePt t="1350" x="5876925" y="3397250"/>
          <p14:tracePt t="1365" x="5876925" y="3409950"/>
          <p14:tracePt t="1373" x="5864225" y="3435350"/>
          <p14:tracePt t="1375" x="5864225" y="3448050"/>
          <p14:tracePt t="1390" x="5864225" y="3473450"/>
          <p14:tracePt t="1406" x="5837238" y="3500438"/>
          <p14:tracePt t="1427" x="5837238" y="3513138"/>
          <p14:tracePt t="1449" x="5837238" y="3525838"/>
          <p14:tracePt t="1454" x="5837238" y="3538538"/>
          <p14:tracePt t="3020" x="5837238" y="3551238"/>
          <p14:tracePt t="3146" x="5837238" y="3563938"/>
          <p14:tracePt t="3177" x="5824538" y="3563938"/>
          <p14:tracePt t="3192" x="5824538" y="3578225"/>
          <p14:tracePt t="3208" x="5811838" y="3578225"/>
          <p14:tracePt t="3243" x="5799138" y="3578225"/>
          <p14:tracePt t="3256" x="5799138" y="3590925"/>
          <p14:tracePt t="3272" x="5786438" y="3590925"/>
          <p14:tracePt t="3294" x="5786438" y="3603625"/>
          <p14:tracePt t="3306" x="5773738" y="3603625"/>
          <p14:tracePt t="3323" x="5759450" y="3616325"/>
          <p14:tracePt t="3339" x="5746750" y="3616325"/>
          <p14:tracePt t="3376" x="5734050" y="3629025"/>
          <p14:tracePt t="3394" x="5734050" y="3641725"/>
          <p14:tracePt t="3420" x="5721350" y="3641725"/>
          <p14:tracePt t="3452" x="5708650" y="3641725"/>
          <p14:tracePt t="3472" x="5695950" y="3641725"/>
          <p14:tracePt t="3486" x="5695950" y="3654425"/>
          <p14:tracePt t="3496" x="5683250" y="3654425"/>
          <p14:tracePt t="3526" x="5670550" y="3668713"/>
          <p14:tracePt t="3543" x="5643563" y="3681413"/>
          <p14:tracePt t="3561" x="5618163" y="3694113"/>
          <p14:tracePt t="3582" x="5605463" y="3694113"/>
          <p14:tracePt t="3590" x="5592763" y="3706813"/>
          <p14:tracePt t="3606" x="5565775" y="3706813"/>
          <p14:tracePt t="3622" x="5553075" y="3719513"/>
          <p14:tracePt t="3639" x="5527675" y="3732213"/>
          <p14:tracePt t="3655" x="5502275" y="3732213"/>
          <p14:tracePt t="3672" x="5475288" y="3732213"/>
          <p14:tracePt t="3696" x="5462588" y="3732213"/>
          <p14:tracePt t="3711" x="5449888" y="3732213"/>
          <p14:tracePt t="4235" x="5437188" y="3757613"/>
          <p14:tracePt t="4250" x="5386388" y="3771900"/>
          <p14:tracePt t="4273" x="5346700" y="3810000"/>
          <p14:tracePt t="4294" x="5321300" y="3822700"/>
          <p14:tracePt t="4298" x="5308600" y="3835400"/>
          <p14:tracePt t="4303" x="5308600" y="3848100"/>
          <p14:tracePt t="4325" x="5268913" y="3875088"/>
          <p14:tracePt t="4342" x="5243513" y="3913188"/>
          <p14:tracePt t="4356" x="5230813" y="3978275"/>
          <p14:tracePt t="4372" x="5205413" y="4029075"/>
          <p14:tracePt t="4374" x="5205413" y="4041775"/>
          <p14:tracePt t="4389" x="5205413" y="4081463"/>
          <p14:tracePt t="4406" x="5205413" y="4119563"/>
          <p14:tracePt t="4422" x="5205413" y="4146550"/>
          <p14:tracePt t="4440" x="5205413" y="4184650"/>
          <p14:tracePt t="4457" x="5205413" y="4210050"/>
          <p14:tracePt t="4473" x="5230813" y="4222750"/>
          <p14:tracePt t="4490" x="5243513" y="4249738"/>
          <p14:tracePt t="4494" x="5256213" y="4262438"/>
          <p14:tracePt t="4507" x="5295900" y="4300538"/>
          <p14:tracePt t="4524" x="5334000" y="4325938"/>
          <p14:tracePt t="4539" x="5359400" y="4365625"/>
          <p14:tracePt t="4557" x="5386388" y="4378325"/>
          <p14:tracePt t="4561" x="5386388" y="4403725"/>
          <p14:tracePt t="4574" x="5411788" y="4416425"/>
          <p14:tracePt t="4591" x="5424488" y="4430713"/>
          <p14:tracePt t="4606" x="5437188" y="4456113"/>
          <p14:tracePt t="4623" x="5462588" y="4468813"/>
          <p14:tracePt t="4641" x="5489575" y="4494213"/>
          <p14:tracePt t="4657" x="5514975" y="4533900"/>
          <p14:tracePt t="4673" x="5553075" y="4572000"/>
          <p14:tracePt t="4690" x="5580063" y="4610100"/>
          <p14:tracePt t="4694" x="5580063" y="4624388"/>
          <p14:tracePt t="4707" x="5605463" y="4637088"/>
          <p14:tracePt t="4723" x="5618163" y="4662488"/>
          <p14:tracePt t="4740" x="5630863" y="4675188"/>
          <p14:tracePt t="4757" x="5643563" y="4687888"/>
          <p14:tracePt t="5209" x="5618163" y="4700588"/>
          <p14:tracePt t="5223" x="5527675" y="4765675"/>
          <p14:tracePt t="5226" x="5489575" y="4791075"/>
          <p14:tracePt t="5238" x="5424488" y="4843463"/>
          <p14:tracePt t="5239" x="5372100" y="4881563"/>
          <p14:tracePt t="5247" x="5321300" y="4908550"/>
          <p14:tracePt t="5256" x="5268913" y="4933950"/>
          <p14:tracePt t="5272" x="5205413" y="4984750"/>
          <p14:tracePt t="5289" x="5153025" y="5024438"/>
          <p14:tracePt t="5306" x="5102225" y="5049838"/>
          <p14:tracePt t="5309" x="5075238" y="5062538"/>
          <p14:tracePt t="5324" x="5037138" y="5087938"/>
          <p14:tracePt t="5340" x="5011738" y="5102225"/>
          <p14:tracePt t="5357" x="4984750" y="5140325"/>
          <p14:tracePt t="5360" x="4972050" y="5153025"/>
          <p14:tracePt t="5375" x="4959350" y="5192713"/>
          <p14:tracePt t="5390" x="4921250" y="5256213"/>
          <p14:tracePt t="5407" x="4881563" y="5334000"/>
          <p14:tracePt t="5424" x="4843463" y="5449888"/>
          <p14:tracePt t="5427" x="4843463" y="5502275"/>
          <p14:tracePt t="5440" x="4818063" y="5592763"/>
          <p14:tracePt t="5457" x="4803775" y="5643563"/>
          <p14:tracePt t="5473" x="4803775" y="5695950"/>
          <p14:tracePt t="5490" x="4803775" y="5721350"/>
          <p14:tracePt t="5493" x="4803775" y="5746750"/>
          <p14:tracePt t="5507" x="4818063" y="5799138"/>
          <p14:tracePt t="5523" x="4830763" y="5849938"/>
          <p14:tracePt t="5540" x="4856163" y="5902325"/>
          <p14:tracePt t="5557" x="4894263" y="5967413"/>
          <p14:tracePt t="5560" x="4908550" y="6018213"/>
          <p14:tracePt t="5574" x="4933950" y="6083300"/>
          <p14:tracePt t="5590" x="4972050" y="6161088"/>
          <p14:tracePt t="5607" x="5011738" y="6237288"/>
          <p14:tracePt t="5623" x="5062538" y="6302375"/>
          <p14:tracePt t="5641" x="5127625" y="6380163"/>
          <p14:tracePt t="5656" x="5153025" y="6405563"/>
          <p14:tracePt t="5674" x="5192713" y="6445250"/>
          <p14:tracePt t="5693" x="5218113" y="6445250"/>
          <p14:tracePt t="5977" x="5321300" y="6445250"/>
          <p14:tracePt t="5992" x="5540375" y="6405563"/>
          <p14:tracePt t="6013" x="5876925" y="6367463"/>
          <p14:tracePt t="6033" x="6030913" y="6354763"/>
          <p14:tracePt t="6052" x="6186488" y="6342063"/>
          <p14:tracePt t="6066" x="6251575" y="6327775"/>
          <p14:tracePt t="6075" x="6276975" y="6315075"/>
          <p14:tracePt t="6091" x="6354763" y="6315075"/>
          <p14:tracePt t="6093" x="6367463" y="6315075"/>
          <p14:tracePt t="6106" x="6418263" y="6315075"/>
          <p14:tracePt t="6123" x="6457950" y="6315075"/>
          <p14:tracePt t="6140" x="6483350" y="6315075"/>
          <p14:tracePt t="6156" x="6521450" y="6302375"/>
          <p14:tracePt t="6174" x="6573838" y="6289675"/>
          <p14:tracePt t="6190" x="6599238" y="6289675"/>
          <p14:tracePt t="6206" x="6651625" y="6276975"/>
          <p14:tracePt t="6211" x="6664325" y="6276975"/>
          <p14:tracePt t="6223" x="6689725" y="6276975"/>
          <p14:tracePt t="6227" x="6716713" y="6276975"/>
          <p14:tracePt t="6240" x="6754813" y="6264275"/>
          <p14:tracePt t="6256" x="6805613" y="6264275"/>
          <p14:tracePt t="6273" x="6845300" y="6251575"/>
          <p14:tracePt t="6290" x="6910388" y="6251575"/>
          <p14:tracePt t="6294" x="6935788" y="6251575"/>
          <p14:tracePt t="6307" x="7013575" y="6237288"/>
          <p14:tracePt t="6323" x="7064375" y="6237288"/>
          <p14:tracePt t="6340" x="7104063" y="6237288"/>
          <p14:tracePt t="6356" x="7154863" y="6237288"/>
          <p14:tracePt t="6359" x="7167563" y="6237288"/>
          <p14:tracePt t="6374" x="7194550" y="6237288"/>
          <p14:tracePt t="6391" x="7219950" y="6237288"/>
          <p14:tracePt t="6406" x="7232650" y="6237288"/>
          <p14:tracePt t="6768" x="7270750" y="6264275"/>
          <p14:tracePt t="6785" x="7323138" y="6302375"/>
          <p14:tracePt t="6803" x="7388225" y="6354763"/>
          <p14:tracePt t="6807" x="7426325" y="6367463"/>
          <p14:tracePt t="6827" x="7504113" y="6432550"/>
          <p14:tracePt t="6848" x="7581900" y="6470650"/>
          <p14:tracePt t="6866" x="7607300" y="6496050"/>
          <p14:tracePt t="6872" x="7620000" y="6496050"/>
          <p14:tracePt t="6894" x="7645400" y="6508750"/>
          <p14:tracePt t="6923" x="7685088" y="6535738"/>
          <p14:tracePt t="6937" x="7697788" y="6535738"/>
          <p14:tracePt t="6968" x="7710488" y="6548438"/>
          <p14:tracePt t="6980" x="7723188" y="6548438"/>
          <p14:tracePt t="6988" x="7735888" y="6548438"/>
          <p14:tracePt t="7028" x="7748588" y="6548438"/>
          <p14:tracePt t="7146" x="7761288" y="6548438"/>
          <p14:tracePt t="7173" x="7775575" y="6548438"/>
          <p14:tracePt t="7192" x="7800975" y="6548438"/>
          <p14:tracePt t="7209" x="7826375" y="6535738"/>
          <p14:tracePt t="7215" x="7851775" y="6535738"/>
          <p14:tracePt t="7218" x="7878763" y="6535738"/>
          <p14:tracePt t="7230" x="7904163" y="6508750"/>
          <p14:tracePt t="7239" x="7956550" y="6496050"/>
          <p14:tracePt t="7255" x="7981950" y="6483350"/>
          <p14:tracePt t="7272" x="8020050" y="6470650"/>
          <p14:tracePt t="7293" x="8085138" y="6457950"/>
          <p14:tracePt t="7314" x="8110538" y="6445250"/>
          <p14:tracePt t="7332" x="8162925" y="6432550"/>
          <p14:tracePt t="7353" x="8188325" y="6432550"/>
          <p14:tracePt t="7368" x="8213725" y="6432550"/>
          <p14:tracePt t="7379" x="8240713" y="6418263"/>
          <p14:tracePt t="7395" x="8253413" y="6418263"/>
          <p14:tracePt t="7422" x="8278813" y="6405563"/>
          <p14:tracePt t="7439" x="8304213" y="6392863"/>
          <p14:tracePt t="7459" x="8343900" y="6392863"/>
          <p14:tracePt t="7475" x="8382000" y="6392863"/>
          <p14:tracePt t="7493" x="8434388" y="6392863"/>
          <p14:tracePt t="7516" x="8459788" y="6392863"/>
          <p14:tracePt t="7520" x="8472488" y="6392863"/>
          <p14:tracePt t="7538" x="8537575" y="6392863"/>
          <p14:tracePt t="7549" x="8550275" y="6392863"/>
          <p14:tracePt t="7563" x="8588375" y="6392863"/>
          <p14:tracePt t="7573" x="8613775" y="6392863"/>
          <p14:tracePt t="7591" x="8640763" y="6392863"/>
          <p14:tracePt t="8206" x="8613775" y="6380163"/>
          <p14:tracePt t="8219" x="8510588" y="6354763"/>
          <p14:tracePt t="8235" x="8407400" y="6327775"/>
          <p14:tracePt t="8253" x="8329613" y="6302375"/>
          <p14:tracePt t="8284" x="8072438" y="6224588"/>
          <p14:tracePt t="8288" x="7994650" y="6199188"/>
          <p14:tracePt t="8300" x="7851775" y="6148388"/>
          <p14:tracePt t="8309" x="7800975" y="6121400"/>
          <p14:tracePt t="8322" x="7697788" y="6096000"/>
          <p14:tracePt t="8338" x="7620000" y="6057900"/>
          <p14:tracePt t="8355" x="7542213" y="6030913"/>
          <p14:tracePt t="8373" x="7439025" y="5992813"/>
          <p14:tracePt t="8388" x="7388225" y="5980113"/>
          <p14:tracePt t="8410" x="7335838" y="5967413"/>
          <p14:tracePt t="8415" x="7310438" y="5967413"/>
          <p14:tracePt t="8428" x="7270750" y="5954713"/>
          <p14:tracePt t="8439" x="7245350" y="5940425"/>
          <p14:tracePt t="8456" x="7232650" y="5940425"/>
          <p14:tracePt t="8473" x="7219950" y="5940425"/>
          <p14:tracePt t="8490" x="7207250" y="5940425"/>
          <p14:tracePt t="8507" x="7194550" y="5940425"/>
          <p14:tracePt t="9106" x="6742113" y="5824538"/>
          <p14:tracePt t="9116" x="6405563" y="5695950"/>
          <p14:tracePt t="9122" x="6018213" y="5565775"/>
          <p14:tracePt t="9139" x="5346700" y="5230813"/>
          <p14:tracePt t="9156" x="4675188" y="4946650"/>
          <p14:tracePt t="9159" x="4391025" y="4830763"/>
          <p14:tracePt t="9172" x="4016375" y="4700588"/>
          <p14:tracePt t="9188" x="3681413" y="4584700"/>
          <p14:tracePt t="9206" x="3422650" y="4468813"/>
          <p14:tracePt t="9223" x="3228975" y="4391025"/>
          <p14:tracePt t="9225" x="3151188" y="4365625"/>
          <p14:tracePt t="9240" x="3100388" y="4325938"/>
          <p14:tracePt t="9258" x="3048000" y="4287838"/>
          <p14:tracePt t="9273" x="3009900" y="4262438"/>
          <p14:tracePt t="9277" x="2995613" y="4235450"/>
          <p14:tracePt t="9290" x="2982913" y="4222750"/>
          <p14:tracePt t="9293" x="2957513" y="4197350"/>
          <p14:tracePt t="9307" x="2932113" y="4159250"/>
          <p14:tracePt t="9323" x="2906713" y="4132263"/>
          <p14:tracePt t="9340" x="2879725" y="4094163"/>
          <p14:tracePt t="9357" x="2841625" y="4056063"/>
          <p14:tracePt t="9373" x="2828925" y="4041775"/>
          <p14:tracePt t="9389" x="2828925" y="4029075"/>
          <p14:tracePt t="9405" x="2816225" y="4016375"/>
          <p14:tracePt t="9424" x="2801938" y="4016375"/>
          <p14:tracePt t="9701" x="2711450" y="3951288"/>
          <p14:tracePt t="9716" x="2427288" y="3681413"/>
          <p14:tracePt t="9732" x="2170113" y="3294063"/>
          <p14:tracePt t="9746" x="2014538" y="2944813"/>
          <p14:tracePt t="9757" x="1949450" y="2517775"/>
          <p14:tracePt t="9772" x="1949450" y="2247900"/>
          <p14:tracePt t="9789" x="1949450" y="2117725"/>
          <p14:tracePt t="9805" x="1949450" y="2066925"/>
          <p14:tracePt t="9822" x="1949450" y="2039938"/>
          <p14:tracePt t="9825" x="1949450" y="2027238"/>
          <p14:tracePt t="9870" x="1936750" y="2027238"/>
          <p14:tracePt t="9884" x="1924050" y="2027238"/>
          <p14:tracePt t="9893" x="1911350" y="2039938"/>
          <p14:tracePt t="9906" x="1782763" y="2260600"/>
          <p14:tracePt t="9922" x="1652588" y="2532063"/>
          <p14:tracePt t="9939" x="1576388" y="2725738"/>
          <p14:tracePt t="9956" x="1536700" y="2892425"/>
          <p14:tracePt t="9958" x="1524000" y="2982913"/>
          <p14:tracePt t="9973" x="1524000" y="3073400"/>
          <p14:tracePt t="9990" x="1549400" y="3151188"/>
          <p14:tracePt t="10006" x="1614488" y="3189288"/>
          <p14:tracePt t="10010" x="1665288" y="3203575"/>
          <p14:tracePt t="10024" x="1898650" y="3228975"/>
          <p14:tracePt t="10040" x="2182813" y="3203575"/>
          <p14:tracePt t="10056" x="2414588" y="3151188"/>
          <p14:tracePt t="10073" x="2595563" y="3073400"/>
          <p14:tracePt t="10091" x="2711450" y="2982913"/>
          <p14:tracePt t="10106" x="2738438" y="2957513"/>
          <p14:tracePt t="10123" x="2751138" y="2892425"/>
          <p14:tracePt t="10140" x="2738438" y="2841625"/>
          <p14:tracePt t="10144" x="2725738" y="2816225"/>
          <p14:tracePt t="10158" x="2686050" y="2789238"/>
          <p14:tracePt t="10173" x="2622550" y="2763838"/>
          <p14:tracePt t="10190" x="2570163" y="2763838"/>
          <p14:tracePt t="10206" x="2532063" y="2763838"/>
          <p14:tracePt t="10223" x="2492375" y="2801938"/>
          <p14:tracePt t="10226" x="2479675" y="2828925"/>
          <p14:tracePt t="10240" x="2441575" y="2932113"/>
          <p14:tracePt t="10256" x="2414588" y="3086100"/>
          <p14:tracePt t="10273" x="2414588" y="3163888"/>
          <p14:tracePt t="10277" x="2414588" y="3189288"/>
          <p14:tracePt t="10291" x="2414588" y="3216275"/>
          <p14:tracePt t="10306" x="2414588" y="3228975"/>
          <p14:tracePt t="10329" x="2427288" y="3176588"/>
          <p14:tracePt t="10340" x="2441575" y="3163888"/>
          <p14:tracePt t="10343" x="2479675" y="3073400"/>
          <p14:tracePt t="10356" x="2492375" y="2982913"/>
          <p14:tracePt t="10358" x="2505075" y="2919413"/>
          <p14:tracePt t="10373" x="2505075" y="2867025"/>
          <p14:tracePt t="10389" x="2505075" y="2854325"/>
          <p14:tracePt t="10406" x="2479675" y="2841625"/>
          <p14:tracePt t="10424" x="2427288" y="2841625"/>
          <p14:tracePt t="10439" x="2401888" y="2841625"/>
          <p14:tracePt t="10455" x="2389188" y="2854325"/>
          <p14:tracePt t="10473" x="2363788" y="2892425"/>
          <p14:tracePt t="10490" x="2338388" y="2970213"/>
          <p14:tracePt t="10494" x="2338388" y="3009900"/>
          <p14:tracePt t="10507" x="2338388" y="3086100"/>
          <p14:tracePt t="10523" x="2338388" y="3138488"/>
          <p14:tracePt t="10539" x="2338388" y="3176588"/>
          <p14:tracePt t="10557" x="2351088" y="3203575"/>
          <p14:tracePt t="10573" x="2363788" y="3216275"/>
          <p14:tracePt t="10634" x="2363788" y="3189288"/>
          <p14:tracePt t="10643" x="2363788" y="3176588"/>
          <p14:tracePt t="10656" x="2363788" y="3100388"/>
          <p14:tracePt t="10673" x="2324100" y="3060700"/>
          <p14:tracePt t="10690" x="2247900" y="2995613"/>
          <p14:tracePt t="10706" x="2195513" y="2957513"/>
          <p14:tracePt t="10723" x="2130425" y="2944813"/>
          <p14:tracePt t="10739" x="2117725" y="2944813"/>
          <p14:tracePt t="10756" x="2105025" y="2944813"/>
          <p14:tracePt t="10774" x="2092325" y="2957513"/>
          <p14:tracePt t="10789" x="2092325" y="3022600"/>
          <p14:tracePt t="10806" x="2105025" y="3073400"/>
          <p14:tracePt t="10824" x="2144713" y="3138488"/>
          <p14:tracePt t="10840" x="2170113" y="3163888"/>
          <p14:tracePt t="10856" x="2208213" y="3176588"/>
          <p14:tracePt t="10873" x="2273300" y="3163888"/>
          <p14:tracePt t="10877" x="2298700" y="3151188"/>
          <p14:tracePt t="10890" x="2311400" y="3138488"/>
          <p14:tracePt t="10892" x="2338388" y="3125788"/>
          <p14:tracePt t="10906" x="2363788" y="3086100"/>
          <p14:tracePt t="10923" x="2376488" y="3060700"/>
          <p14:tracePt t="10940" x="2389188" y="3048000"/>
          <p14:tracePt t="10944" x="2389188" y="3035300"/>
          <p14:tracePt t="10957" x="2389188" y="3022600"/>
          <p14:tracePt t="10973" x="2376488" y="3009900"/>
          <p14:tracePt t="10989" x="2363788" y="3009900"/>
          <p14:tracePt t="11005" x="2351088" y="3009900"/>
          <p14:tracePt t="11023" x="2338388" y="3009900"/>
          <p14:tracePt t="11040" x="2324100" y="3022600"/>
          <p14:tracePt t="11056" x="2311400" y="3060700"/>
          <p14:tracePt t="11073" x="2311400" y="3113088"/>
          <p14:tracePt t="11090" x="2311400" y="3125788"/>
          <p14:tracePt t="11106" x="2311400" y="3138488"/>
          <p14:tracePt t="11157" x="2324100" y="3125788"/>
          <p14:tracePt t="11164" x="2324100" y="3113088"/>
          <p14:tracePt t="11173" x="2324100" y="3086100"/>
          <p14:tracePt t="11189" x="2338388" y="3073400"/>
          <p14:tracePt t="11206" x="2338388" y="3060700"/>
          <p14:tracePt t="11223" x="2338388" y="3035300"/>
          <p14:tracePt t="11239" x="2324100" y="3022600"/>
          <p14:tracePt t="11261" x="2311400" y="3022600"/>
          <p14:tracePt t="11290" x="2298700" y="3022600"/>
          <p14:tracePt t="11293" x="2286000" y="3035300"/>
          <p14:tracePt t="11306" x="2260600" y="3100388"/>
          <p14:tracePt t="11322" x="2260600" y="3138488"/>
          <p14:tracePt t="11339" x="2260600" y="3176588"/>
          <p14:tracePt t="11356" x="2260600" y="3203575"/>
          <p14:tracePt t="11373" x="2260600" y="3216275"/>
          <p14:tracePt t="11405" x="2286000" y="3203575"/>
          <p14:tracePt t="11423" x="2338388" y="3125788"/>
          <p14:tracePt t="11425" x="2376488" y="3073400"/>
          <p14:tracePt t="11440" x="2401888" y="3022600"/>
          <p14:tracePt t="11455" x="2414588" y="2982913"/>
          <p14:tracePt t="11473" x="2427288" y="2944813"/>
          <p14:tracePt t="11490" x="2427288" y="2932113"/>
          <p14:tracePt t="11506" x="2427288" y="2919413"/>
          <p14:tracePt t="11522" x="2401888" y="2919413"/>
          <p14:tracePt t="11539" x="2389188" y="2919413"/>
          <p14:tracePt t="11556" x="2351088" y="2932113"/>
          <p14:tracePt t="11559" x="2338388" y="2957513"/>
          <p14:tracePt t="11573" x="2286000" y="3060700"/>
          <p14:tracePt t="11589" x="2247900" y="3151188"/>
          <p14:tracePt t="11606" x="2247900" y="3189288"/>
          <p14:tracePt t="11623" x="2247900" y="3228975"/>
          <p14:tracePt t="11639" x="2247900" y="3241675"/>
          <p14:tracePt t="11669" x="2273300" y="3241675"/>
          <p14:tracePt t="11677" x="2298700" y="3228975"/>
          <p14:tracePt t="11706" x="2427288" y="3060700"/>
          <p14:tracePt t="11722" x="2466975" y="2995613"/>
          <p14:tracePt t="11739" x="2492375" y="2970213"/>
          <p14:tracePt t="11744" x="2492375" y="2944813"/>
          <p14:tracePt t="11756" x="2492375" y="2932113"/>
          <p14:tracePt t="11773" x="2492375" y="2919413"/>
          <p14:tracePt t="11789" x="2479675" y="2906713"/>
          <p14:tracePt t="11806" x="2466975" y="2906713"/>
          <p14:tracePt t="11824" x="2454275" y="2906713"/>
          <p14:tracePt t="11840" x="2427288" y="2932113"/>
          <p14:tracePt t="11855" x="2414588" y="2995613"/>
          <p14:tracePt t="11873" x="2389188" y="3060700"/>
          <p14:tracePt t="11890" x="2389188" y="3100388"/>
          <p14:tracePt t="11906" x="2389188" y="3125788"/>
          <p14:tracePt t="11965" x="2401888" y="3113088"/>
          <p14:tracePt t="11973" x="2414588" y="3086100"/>
          <p14:tracePt t="11990" x="2414588" y="3060700"/>
          <p14:tracePt t="12006" x="2414588" y="3022600"/>
          <p14:tracePt t="12024" x="2414588" y="2995613"/>
          <p14:tracePt t="12040" x="2414588" y="2982913"/>
          <p14:tracePt t="12062" x="2389188" y="2982913"/>
          <p14:tracePt t="12078" x="2376488" y="2982913"/>
          <p14:tracePt t="12090" x="2363788" y="2982913"/>
          <p14:tracePt t="12107" x="2324100" y="3022600"/>
          <p14:tracePt t="12123" x="2324100" y="3060700"/>
          <p14:tracePt t="12141" x="2311400" y="3073400"/>
          <p14:tracePt t="12157" x="2311400" y="3086100"/>
          <p14:tracePt t="12232" x="2324100" y="3073400"/>
          <p14:tracePt t="12241" x="2338388" y="3060700"/>
          <p14:tracePt t="12256" x="2338388" y="3035300"/>
          <p14:tracePt t="12274" x="2338388" y="3022600"/>
          <p14:tracePt t="12290" x="2338388" y="3009900"/>
          <p14:tracePt t="12404" x="2338388" y="3022600"/>
          <p14:tracePt t="12530" x="2338388" y="3009900"/>
          <p14:tracePt t="12935" x="2505075" y="2982913"/>
          <p14:tracePt t="12942" x="2738438" y="2944813"/>
          <p14:tracePt t="12956" x="2906713" y="2906713"/>
          <p14:tracePt t="12958" x="3086100" y="2854325"/>
          <p14:tracePt t="12973" x="3473450" y="2763838"/>
          <p14:tracePt t="12989" x="3835400" y="2698750"/>
          <p14:tracePt t="13007" x="4146550" y="2608263"/>
          <p14:tracePt t="13011" x="4325938" y="2570163"/>
          <p14:tracePt t="13023" x="4675188" y="2466975"/>
          <p14:tracePt t="13039" x="4946650" y="2363788"/>
          <p14:tracePt t="13055" x="5334000" y="2208213"/>
          <p14:tracePt t="13073" x="5670550" y="2054225"/>
          <p14:tracePt t="13090" x="6030913" y="1873250"/>
          <p14:tracePt t="13106" x="6173788" y="1808163"/>
          <p14:tracePt t="13123" x="6211888" y="1795463"/>
          <p14:tracePt t="13139" x="6237288" y="1782763"/>
          <p14:tracePt t="13142" x="6251575" y="1782763"/>
          <p14:tracePt t="13183" x="6224588" y="1782763"/>
          <p14:tracePt t="13190" x="6199188" y="1770063"/>
          <p14:tracePt t="13206" x="6096000" y="1755775"/>
          <p14:tracePt t="13223" x="5915025" y="1743075"/>
          <p14:tracePt t="13239" x="5786438" y="1743075"/>
          <p14:tracePt t="13255" x="5683250" y="1743075"/>
          <p14:tracePt t="13273" x="5605463" y="1743075"/>
          <p14:tracePt t="13289" x="5580063" y="1743075"/>
          <p14:tracePt t="13306" x="5565775" y="1743075"/>
          <p14:tracePt t="13322" x="5553075" y="1743075"/>
          <p14:tracePt t="13339" x="5540375" y="1755775"/>
          <p14:tracePt t="13343" x="5527675" y="1782763"/>
          <p14:tracePt t="13356" x="5489575" y="1898650"/>
          <p14:tracePt t="13373" x="5437188" y="2054225"/>
          <p14:tracePt t="13389" x="5411788" y="2233613"/>
          <p14:tracePt t="13406" x="5411788" y="2376488"/>
          <p14:tracePt t="13409" x="5411788" y="2441575"/>
          <p14:tracePt t="13423" x="5424488" y="2622550"/>
          <p14:tracePt t="13439" x="5437188" y="2738438"/>
          <p14:tracePt t="13456" x="5449888" y="2801938"/>
          <p14:tracePt t="13476" x="5475288" y="2867025"/>
          <p14:tracePt t="13774" x="5475288" y="2982913"/>
          <p14:tracePt t="13783" x="5475288" y="3125788"/>
          <p14:tracePt t="13798" x="5502275" y="3332163"/>
          <p14:tracePt t="13816" x="5514975" y="3538538"/>
          <p14:tracePt t="13833" x="5527675" y="3654425"/>
          <p14:tracePt t="13847" x="5527675" y="3757613"/>
          <p14:tracePt t="13855" x="5527675" y="3797300"/>
          <p14:tracePt t="13871" x="5527675" y="3862388"/>
          <p14:tracePt t="13889" x="5527675" y="3887788"/>
          <p14:tracePt t="13906" x="5527675" y="3900488"/>
          <p14:tracePt t="13944" x="5540375" y="3900488"/>
          <p14:tracePt t="13956" x="5553075" y="3887788"/>
          <p14:tracePt t="13973" x="5580063" y="3810000"/>
          <p14:tracePt t="13988" x="5605463" y="3681413"/>
          <p14:tracePt t="14005" x="5630863" y="3513138"/>
          <p14:tracePt t="14009" x="5643563" y="3422650"/>
          <p14:tracePt t="14023" x="5656263" y="3306763"/>
          <p14:tracePt t="14039" x="5656263" y="3228975"/>
          <p14:tracePt t="14055" x="5643563" y="3189288"/>
          <p14:tracePt t="14073" x="5630863" y="3176588"/>
          <p14:tracePt t="14076" x="5618163" y="3151188"/>
          <p14:tracePt t="14090" x="5580063" y="3138488"/>
          <p14:tracePt t="14106" x="5540375" y="3113088"/>
          <p14:tracePt t="14123" x="5527675" y="3113088"/>
          <p14:tracePt t="14139" x="5489575" y="3113088"/>
          <p14:tracePt t="14142" x="5475288" y="3125788"/>
          <p14:tracePt t="14157" x="5424488" y="3228975"/>
          <p14:tracePt t="14173" x="5386388" y="3357563"/>
          <p14:tracePt t="14189" x="5359400" y="3473450"/>
          <p14:tracePt t="14206" x="5334000" y="3616325"/>
          <p14:tracePt t="14223" x="5308600" y="3797300"/>
          <p14:tracePt t="14239" x="5308600" y="3913188"/>
          <p14:tracePt t="14255" x="5308600" y="4016375"/>
          <p14:tracePt t="14272" x="5321300" y="4068763"/>
          <p14:tracePt t="14290" x="5334000" y="4119563"/>
          <p14:tracePt t="14306" x="5346700" y="4146550"/>
          <p14:tracePt t="14325" x="5372100" y="4159250"/>
          <p14:tracePt t="14339" x="5411788" y="4159250"/>
          <p14:tracePt t="14342" x="5437188" y="4159250"/>
          <p14:tracePt t="14356" x="5527675" y="4081463"/>
          <p14:tracePt t="14373" x="5643563" y="3938588"/>
          <p14:tracePt t="14389" x="5708650" y="3822700"/>
          <p14:tracePt t="14405" x="5746750" y="3744913"/>
          <p14:tracePt t="14423" x="5746750" y="3629025"/>
          <p14:tracePt t="14440" x="5708650" y="3538538"/>
          <p14:tracePt t="14455" x="5618163" y="3448050"/>
          <p14:tracePt t="14474" x="5475288" y="3344863"/>
          <p14:tracePt t="14477" x="5424488" y="3306763"/>
          <p14:tracePt t="14489" x="5308600" y="3254375"/>
          <p14:tracePt t="14506" x="5230813" y="3254375"/>
          <p14:tracePt t="14522" x="5192713" y="3254375"/>
          <p14:tracePt t="14539" x="5140325" y="3294063"/>
          <p14:tracePt t="14542" x="5127625" y="3306763"/>
          <p14:tracePt t="14557" x="5075238" y="3397250"/>
          <p14:tracePt t="14573" x="5024438" y="3513138"/>
          <p14:tracePt t="14590" x="4997450" y="3706813"/>
          <p14:tracePt t="14605" x="4972050" y="3938588"/>
          <p14:tracePt t="14623" x="4972050" y="4132263"/>
          <p14:tracePt t="14639" x="4972050" y="4184650"/>
          <p14:tracePt t="14656" x="4997450" y="4210050"/>
          <p14:tracePt t="14674" x="4997450" y="4222750"/>
          <p14:tracePt t="14677" x="5011738" y="4235450"/>
          <p14:tracePt t="14690" x="5024438" y="4249738"/>
          <p14:tracePt t="14706" x="5075238" y="4235450"/>
          <p14:tracePt t="14722" x="5140325" y="4171950"/>
          <p14:tracePt t="14738" x="5256213" y="4016375"/>
          <p14:tracePt t="14741" x="5321300" y="3925888"/>
          <p14:tracePt t="14756" x="5386388" y="3784600"/>
          <p14:tracePt t="14772" x="5424488" y="3694113"/>
          <p14:tracePt t="14789" x="5424488" y="3629025"/>
          <p14:tracePt t="14805" x="5411788" y="3563938"/>
          <p14:tracePt t="14823" x="5359400" y="3513138"/>
          <p14:tracePt t="14839" x="5308600" y="3473450"/>
          <p14:tracePt t="14856" x="5243513" y="3460750"/>
          <p14:tracePt t="14873" x="5192713" y="3460750"/>
          <p14:tracePt t="14876" x="5165725" y="3460750"/>
          <p14:tracePt t="14889" x="5114925" y="3460750"/>
          <p14:tracePt t="14906" x="5087938" y="3473450"/>
          <p14:tracePt t="14923" x="5062538" y="3513138"/>
          <p14:tracePt t="14939" x="5011738" y="3590925"/>
          <p14:tracePt t="14942" x="4984750" y="3681413"/>
          <p14:tracePt t="14956" x="4959350" y="3900488"/>
          <p14:tracePt t="14973" x="4946650" y="4056063"/>
          <p14:tracePt t="14989" x="4946650" y="4159250"/>
          <p14:tracePt t="15005" x="4959350" y="4222750"/>
          <p14:tracePt t="15009" x="4972050" y="4235450"/>
          <p14:tracePt t="15023" x="4972050" y="4275138"/>
          <p14:tracePt t="15039" x="4984750" y="4287838"/>
          <p14:tracePt t="15055" x="4997450" y="4300538"/>
          <p14:tracePt t="15073" x="5011738" y="4300538"/>
          <p14:tracePt t="15077" x="5011738" y="4313238"/>
          <p14:tracePt t="15090" x="5037138" y="4313238"/>
          <p14:tracePt t="15106" x="5087938" y="4300538"/>
          <p14:tracePt t="15122" x="5165725" y="4210050"/>
          <p14:tracePt t="15138" x="5268913" y="4041775"/>
          <p14:tracePt t="15156" x="5359400" y="3848100"/>
          <p14:tracePt t="15172" x="5386388" y="3784600"/>
          <p14:tracePt t="15188" x="5386388" y="3732213"/>
          <p14:tracePt t="15204" x="5372100" y="3694113"/>
          <p14:tracePt t="15223" x="5346700" y="3641725"/>
          <p14:tracePt t="15239" x="5308600" y="3629025"/>
          <p14:tracePt t="15255" x="5256213" y="3603625"/>
          <p14:tracePt t="15272" x="5230813" y="3603625"/>
          <p14:tracePt t="15275" x="5218113" y="3603625"/>
          <p14:tracePt t="15289" x="5205413" y="3603625"/>
          <p14:tracePt t="15305" x="5178425" y="3603625"/>
          <p14:tracePt t="15322" x="5140325" y="3668713"/>
          <p14:tracePt t="15338" x="5114925" y="3771900"/>
          <p14:tracePt t="15356" x="5087938" y="3913188"/>
          <p14:tracePt t="15373" x="5087938" y="3978275"/>
          <p14:tracePt t="15389" x="5087938" y="4016375"/>
          <p14:tracePt t="15405" x="5102225" y="4056063"/>
          <p14:tracePt t="15423" x="5114925" y="4068763"/>
          <p14:tracePt t="15439" x="5127625" y="4068763"/>
          <p14:tracePt t="15456" x="5165725" y="4056063"/>
          <p14:tracePt t="15473" x="5218113" y="3990975"/>
          <p14:tracePt t="15477" x="5256213" y="3951288"/>
          <p14:tracePt t="15489" x="5308600" y="3862388"/>
          <p14:tracePt t="15505" x="5334000" y="3810000"/>
          <p14:tracePt t="15522" x="5334000" y="3771900"/>
          <p14:tracePt t="15539" x="5334000" y="3744913"/>
          <p14:tracePt t="15542" x="5334000" y="3732213"/>
          <p14:tracePt t="15556" x="5334000" y="3719513"/>
          <p14:tracePt t="15573" x="5321300" y="3706813"/>
          <p14:tracePt t="15589" x="5308600" y="3694113"/>
          <p14:tracePt t="15609" x="5295900" y="3694113"/>
          <p14:tracePt t="15638" x="5281613" y="3694113"/>
          <p14:tracePt t="15655" x="5268913" y="3719513"/>
          <p14:tracePt t="15672" x="5256213" y="3771900"/>
          <p14:tracePt t="15676" x="5243513" y="3784600"/>
          <p14:tracePt t="15690" x="5243513" y="3835400"/>
          <p14:tracePt t="15705" x="5243513" y="3875088"/>
          <p14:tracePt t="15723" x="5243513" y="3887788"/>
          <p14:tracePt t="15739" x="5243513" y="3900488"/>
          <p14:tracePt t="15786" x="5256213" y="3887788"/>
          <p14:tracePt t="15794" x="5268913" y="3875088"/>
          <p14:tracePt t="15805" x="5281613" y="3848100"/>
          <p14:tracePt t="15808" x="5281613" y="3822700"/>
          <p14:tracePt t="15823" x="5308600" y="3797300"/>
          <p14:tracePt t="15839" x="5308600" y="3757613"/>
          <p14:tracePt t="15855" x="5321300" y="3719513"/>
          <p14:tracePt t="15873" x="5321300" y="3706813"/>
          <p14:tracePt t="15889" x="5321300" y="3694113"/>
          <p14:tracePt t="15905" x="5321300" y="3681413"/>
          <p14:tracePt t="15927" x="5308600" y="3681413"/>
          <p14:tracePt t="15948" x="5295900" y="3681413"/>
          <p14:tracePt t="15971" x="5281613" y="3681413"/>
          <p14:tracePt t="15980" x="5281613" y="3694113"/>
          <p14:tracePt t="15994" x="5268913" y="3706813"/>
          <p14:tracePt t="16005" x="5256213" y="3706813"/>
          <p14:tracePt t="16023" x="5243513" y="3757613"/>
          <p14:tracePt t="16039" x="5243513" y="3822700"/>
          <p14:tracePt t="16055" x="5243513" y="3848100"/>
          <p14:tracePt t="16073" x="5243513" y="3875088"/>
          <p14:tracePt t="16076" x="5243513" y="3887788"/>
          <p14:tracePt t="16089" x="5243513" y="3900488"/>
          <p14:tracePt t="16149" x="5243513" y="3875088"/>
          <p14:tracePt t="16158" x="5256213" y="3862388"/>
          <p14:tracePt t="16172" x="5268913" y="3810000"/>
          <p14:tracePt t="16189" x="5281613" y="3757613"/>
          <p14:tracePt t="16206" x="5295900" y="3719513"/>
          <p14:tracePt t="16210" x="5295900" y="3706813"/>
          <p14:tracePt t="16223" x="5295900" y="3694113"/>
          <p14:tracePt t="16238" x="5295900" y="3681413"/>
          <p14:tracePt t="16383" x="5295900" y="3706813"/>
          <p14:tracePt t="16400" x="5295900" y="3719513"/>
          <p14:tracePt t="16427" x="5295900" y="3744913"/>
          <p14:tracePt t="16481" x="5308600" y="3744913"/>
          <p14:tracePt t="16490" x="5321300" y="3744913"/>
          <p14:tracePt t="16522" x="5334000" y="3732213"/>
          <p14:tracePt t="16538" x="5334000" y="3719513"/>
          <p14:tracePt t="16540" x="5334000" y="3706813"/>
          <p14:tracePt t="16555" x="5334000" y="3681413"/>
          <p14:tracePt t="16578" x="5334000" y="3668713"/>
          <p14:tracePt t="16604" x="5321300" y="3654425"/>
          <p14:tracePt t="16622" x="5295900" y="3641725"/>
          <p14:tracePt t="16638" x="5268913" y="3629025"/>
          <p14:tracePt t="16660" x="5256213" y="3629025"/>
          <p14:tracePt t="16704" x="5256213" y="3641725"/>
          <p14:tracePt t="16713" x="5243513" y="3654425"/>
          <p14:tracePt t="16722" x="5243513" y="3681413"/>
          <p14:tracePt t="16739" x="5243513" y="3732213"/>
          <p14:tracePt t="16743" x="5243513" y="3771900"/>
          <p14:tracePt t="16756" x="5243513" y="3835400"/>
          <p14:tracePt t="16773" x="5256213" y="3875088"/>
          <p14:tracePt t="16788" x="5256213" y="3887788"/>
          <p14:tracePt t="16805" x="5268913" y="3887788"/>
          <p14:tracePt t="16822" x="5281613" y="3887788"/>
          <p14:tracePt t="16839" x="5308600" y="3875088"/>
          <p14:tracePt t="16855" x="5334000" y="3835400"/>
          <p14:tracePt t="16873" x="5359400" y="3784600"/>
          <p14:tracePt t="16876" x="5359400" y="3757613"/>
          <p14:tracePt t="16890" x="5372100" y="3744913"/>
          <p14:tracePt t="16905" x="5372100" y="3732213"/>
          <p14:tracePt t="16922" x="5372100" y="3719513"/>
          <p14:tracePt t="16939" x="5372100" y="3706813"/>
          <p14:tracePt t="16955" x="5372100" y="3694113"/>
          <p14:tracePt t="16985" x="5359400" y="3694113"/>
          <p14:tracePt t="17113" x="5359400" y="3706813"/>
          <p14:tracePt t="17139" x="5359400" y="3719513"/>
          <p14:tracePt t="17750" x="5359400" y="3744913"/>
          <p14:tracePt t="17761" x="5359400" y="3771900"/>
          <p14:tracePt t="17764" x="5359400" y="3784600"/>
          <p14:tracePt t="17784" x="5386388" y="3810000"/>
          <p14:tracePt t="17788" x="5386388" y="3822700"/>
          <p14:tracePt t="17793" x="5386388" y="3835400"/>
          <p14:tracePt t="17810" x="5399088" y="3848100"/>
          <p14:tracePt t="17825" x="5411788" y="3848100"/>
          <p14:tracePt t="17839" x="5411788" y="3862388"/>
          <p14:tracePt t="17874" x="5424488" y="3862388"/>
          <p14:tracePt t="17887" x="5437188" y="3862388"/>
          <p14:tracePt t="17904" x="5449888" y="3862388"/>
          <p14:tracePt t="17925" x="5475288" y="3835400"/>
          <p14:tracePt t="17932" x="5502275" y="3810000"/>
          <p14:tracePt t="17936" x="5514975" y="3784600"/>
          <p14:tracePt t="17954" x="5527675" y="3744913"/>
          <p14:tracePt t="17958" x="5553075" y="3706813"/>
          <p14:tracePt t="17980" x="5565775" y="3641725"/>
          <p14:tracePt t="17996" x="5580063" y="3590925"/>
          <p14:tracePt t="18005" x="5580063" y="3578225"/>
          <p14:tracePt t="18007" x="5580063" y="3551238"/>
          <p14:tracePt t="18046" x="5553075" y="3513138"/>
          <p14:tracePt t="18050" x="5553075" y="3500438"/>
          <p14:tracePt t="18070" x="5514975" y="3473450"/>
          <p14:tracePt t="18085" x="5502275" y="3460750"/>
          <p14:tracePt t="18094" x="5489575" y="3460750"/>
          <p14:tracePt t="18096" x="5475288" y="3448050"/>
          <p14:tracePt t="18110" x="5449888" y="3448050"/>
          <p14:tracePt t="18134" x="5437188" y="3448050"/>
          <p14:tracePt t="18167" x="5411788" y="3460750"/>
          <p14:tracePt t="18189" x="5372100" y="3590925"/>
          <p14:tracePt t="18205" x="5359400" y="3694113"/>
          <p14:tracePt t="18209" x="5359400" y="3732213"/>
          <p14:tracePt t="18222" x="5359400" y="3771900"/>
          <p14:tracePt t="18237" x="5359400" y="3797300"/>
          <p14:tracePt t="18258" x="5359400" y="3835400"/>
          <p14:tracePt t="18263" x="5359400" y="3848100"/>
          <p14:tracePt t="18276" x="5359400" y="3887788"/>
          <p14:tracePt t="18292" x="5386388" y="3925888"/>
          <p14:tracePt t="18319" x="5424488" y="3978275"/>
          <p14:tracePt t="18330" x="5437188" y="3978275"/>
          <p14:tracePt t="18338" x="5449888" y="3978275"/>
          <p14:tracePt t="18341" x="5462588" y="3990975"/>
          <p14:tracePt t="18354" x="5475288" y="4003675"/>
          <p14:tracePt t="18371" x="5502275" y="4003675"/>
          <p14:tracePt t="18388" x="5514975" y="4003675"/>
          <p14:tracePt t="18406" x="5540375" y="3990975"/>
          <p14:tracePt t="18409" x="5565775" y="3965575"/>
          <p14:tracePt t="18422" x="5618163" y="3862388"/>
          <p14:tracePt t="18437" x="5683250" y="3732213"/>
          <p14:tracePt t="18454" x="5721350" y="3641725"/>
          <p14:tracePt t="18471" x="5746750" y="3563938"/>
          <p14:tracePt t="18474" x="5746750" y="3525838"/>
          <p14:tracePt t="18488" x="5746750" y="3473450"/>
          <p14:tracePt t="18504" x="5746750" y="3435350"/>
          <p14:tracePt t="18522" x="5734050" y="3384550"/>
          <p14:tracePt t="18539" x="5708650" y="3332163"/>
          <p14:tracePt t="18543" x="5695950" y="3319463"/>
          <p14:tracePt t="18555" x="5643563" y="3294063"/>
          <p14:tracePt t="18572" x="5592763" y="3267075"/>
          <p14:tracePt t="18588" x="5540375" y="3254375"/>
          <p14:tracePt t="18605" x="5502275" y="3254375"/>
          <p14:tracePt t="18607" x="5475288" y="3254375"/>
          <p14:tracePt t="18622" x="5449888" y="3254375"/>
          <p14:tracePt t="18638" x="5424488" y="3254375"/>
          <p14:tracePt t="18655" x="5399088" y="3267075"/>
          <p14:tracePt t="18672" x="5386388" y="3279775"/>
          <p14:tracePt t="18675" x="5372100" y="3294063"/>
          <p14:tracePt t="18689" x="5346700" y="3332163"/>
          <p14:tracePt t="18704" x="5321300" y="3397250"/>
          <p14:tracePt t="18722" x="5308600" y="3460750"/>
          <p14:tracePt t="18739" x="5295900" y="3500438"/>
          <p14:tracePt t="18741" x="5295900" y="3525838"/>
          <p14:tracePt t="18756" x="5295900" y="3563938"/>
          <p14:tracePt t="18772" x="5295900" y="3616325"/>
          <p14:tracePt t="18788" x="5295900" y="3681413"/>
          <p14:tracePt t="18805" x="5295900" y="3757613"/>
          <p14:tracePt t="18808" x="5321300" y="3771900"/>
          <p14:tracePt t="18822" x="5346700" y="3810000"/>
          <p14:tracePt t="18839" x="5399088" y="3848100"/>
          <p14:tracePt t="18855" x="5449888" y="3875088"/>
          <p14:tracePt t="18873" x="5502275" y="3900488"/>
          <p14:tracePt t="18889" x="5527675" y="3913188"/>
          <p14:tracePt t="18905" x="5540375" y="3913188"/>
          <p14:tracePt t="18921" x="5553075" y="3913188"/>
          <p14:tracePt t="18939" x="5565775" y="3913188"/>
          <p14:tracePt t="18941" x="5580063" y="3913188"/>
          <p14:tracePt t="18956" x="5592763" y="3913188"/>
          <p14:tracePt t="18972" x="5605463" y="3913188"/>
          <p14:tracePt t="18989" x="5618163" y="3913188"/>
          <p14:tracePt t="18993" x="5618163" y="3900488"/>
          <p14:tracePt t="19005" x="5630863" y="3900488"/>
          <p14:tracePt t="19008" x="5630863" y="3887788"/>
          <p14:tracePt t="19022" x="5630863" y="3822700"/>
          <p14:tracePt t="19039" x="5605463" y="3744913"/>
          <p14:tracePt t="19055" x="5553075" y="3654425"/>
          <p14:tracePt t="19072" x="5489575" y="3590925"/>
          <p14:tracePt t="19075" x="5449888" y="3551238"/>
          <p14:tracePt t="19089" x="5359400" y="3487738"/>
          <p14:tracePt t="19105" x="5268913" y="3435350"/>
          <p14:tracePt t="19122" x="5205413" y="3409950"/>
          <p14:tracePt t="19139" x="5153025" y="3397250"/>
          <p14:tracePt t="19142" x="5140325" y="3397250"/>
          <p14:tracePt t="19156" x="5102225" y="3397250"/>
          <p14:tracePt t="19177" x="5087938" y="3397250"/>
          <p14:tracePt t="19244" x="5114925" y="3397250"/>
          <p14:tracePt t="19255" x="5153025" y="3397250"/>
          <p14:tracePt t="19272" x="5334000" y="3422650"/>
          <p14:tracePt t="19274" x="5475288" y="3435350"/>
          <p14:tracePt t="19288" x="5746750" y="3435350"/>
          <p14:tracePt t="19305" x="6043613" y="3435350"/>
          <p14:tracePt t="19322" x="6354763" y="3435350"/>
          <p14:tracePt t="19338" x="6664325" y="3422650"/>
          <p14:tracePt t="19341" x="6832600" y="3397250"/>
          <p14:tracePt t="19356" x="7142163" y="3370263"/>
          <p14:tracePt t="19372" x="7426325" y="3319463"/>
          <p14:tracePt t="19388" x="7620000" y="3279775"/>
          <p14:tracePt t="19405" x="7748588" y="3254375"/>
          <p14:tracePt t="19408" x="7826375" y="3241675"/>
          <p14:tracePt t="19422" x="7891463" y="3216275"/>
          <p14:tracePt t="19439" x="7929563" y="3203575"/>
          <p14:tracePt t="19457" x="7929563" y="3189288"/>
          <p14:tracePt t="19802" x="7929563" y="3216275"/>
          <p14:tracePt t="19814" x="7942263" y="3279775"/>
          <p14:tracePt t="19818" x="7956550" y="3344863"/>
          <p14:tracePt t="19835" x="7981950" y="3513138"/>
          <p14:tracePt t="19840" x="7994650" y="3563938"/>
          <p14:tracePt t="19845" x="8007350" y="3629025"/>
          <p14:tracePt t="19866" x="8045450" y="3706813"/>
          <p14:tracePt t="19889" x="8072438" y="3757613"/>
          <p14:tracePt t="19894" x="8097838" y="3771900"/>
          <p14:tracePt t="19900" x="8123238" y="3797300"/>
          <p14:tracePt t="19912" x="8213725" y="3835400"/>
          <p14:tracePt t="19921" x="8253413" y="3848100"/>
          <p14:tracePt t="19937" x="8316913" y="3875088"/>
          <p14:tracePt t="19940" x="8356600" y="3875088"/>
          <p14:tracePt t="19954" x="8407400" y="3887788"/>
          <p14:tracePt t="19970" x="8434388" y="3887788"/>
          <p14:tracePt t="19987" x="8459788" y="3887788"/>
          <p14:tracePt t="20005" x="8497888" y="3887788"/>
          <p14:tracePt t="20023" x="8510588" y="3887788"/>
          <p14:tracePt t="20038" x="8537575" y="3887788"/>
          <p14:tracePt t="20055" x="8562975" y="3875088"/>
          <p14:tracePt t="20057" x="8588375" y="3862388"/>
          <p14:tracePt t="20072" x="8601075" y="3848100"/>
          <p14:tracePt t="20075" x="8613775" y="3835400"/>
          <p14:tracePt t="20089" x="8628063" y="3835400"/>
          <p14:tracePt t="20109" x="8640763" y="3822700"/>
          <p14:tracePt t="20114" x="8640763" y="3810000"/>
          <p14:tracePt t="20135" x="8653463" y="3757613"/>
          <p14:tracePt t="20154" x="8653463" y="3694113"/>
          <p14:tracePt t="20158" x="8653463" y="3681413"/>
          <p14:tracePt t="20172" x="8640763" y="3616325"/>
          <p14:tracePt t="20181" x="8628063" y="3603625"/>
          <p14:tracePt t="20187" x="8613775" y="3578225"/>
          <p14:tracePt t="20204" x="8575675" y="3525838"/>
          <p14:tracePt t="20207" x="8550275" y="3513138"/>
          <p14:tracePt t="20226" x="8523288" y="3473450"/>
          <p14:tracePt t="20233" x="8497888" y="3448050"/>
          <p14:tracePt t="20260" x="8394700" y="3370263"/>
          <p14:tracePt t="20277" x="8343900" y="3357563"/>
          <p14:tracePt t="20289" x="8291513" y="3332163"/>
          <p14:tracePt t="20304" x="8253413" y="3319463"/>
          <p14:tracePt t="20321" x="8213725" y="3306763"/>
          <p14:tracePt t="20339" x="8188325" y="3306763"/>
          <p14:tracePt t="20356" x="8175625" y="3306763"/>
          <p14:tracePt t="20372" x="8162925" y="3306763"/>
          <p14:tracePt t="20393" x="8150225" y="3306763"/>
          <p14:tracePt t="20414" x="8135938" y="3306763"/>
          <p14:tracePt t="20444" x="8135938" y="3319463"/>
          <p14:tracePt t="20459" x="8123238" y="3332163"/>
          <p14:tracePt t="20472" x="8110538" y="3344863"/>
          <p14:tracePt t="20488" x="8097838" y="3409950"/>
          <p14:tracePt t="20505" x="8085138" y="3487738"/>
          <p14:tracePt t="20522" x="8072438" y="3551238"/>
          <p14:tracePt t="20538" x="8072438" y="3603625"/>
          <p14:tracePt t="20542" x="8072438" y="3629025"/>
          <p14:tracePt t="20555" x="8072438" y="3668713"/>
          <p14:tracePt t="20572" x="8072438" y="3706813"/>
          <p14:tracePt t="20588" x="8072438" y="3757613"/>
          <p14:tracePt t="20592" x="8072438" y="3771900"/>
          <p14:tracePt t="20606" x="8085138" y="3810000"/>
          <p14:tracePt t="20622" x="8097838" y="3848100"/>
          <p14:tracePt t="20638" x="8110538" y="3862388"/>
          <p14:tracePt t="20655" x="8110538" y="3887788"/>
          <p14:tracePt t="20672" x="8123238" y="3913188"/>
          <p14:tracePt t="20688" x="8150225" y="3938588"/>
          <p14:tracePt t="20704" x="8150225" y="3951288"/>
          <p14:tracePt t="20721" x="8162925" y="3965575"/>
          <p14:tracePt t="20737" x="8188325" y="3990975"/>
          <p14:tracePt t="20739" x="8213725" y="4003675"/>
          <p14:tracePt t="20754" x="8240713" y="4029075"/>
          <p14:tracePt t="20771" x="8278813" y="4041775"/>
          <p14:tracePt t="20787" x="8316913" y="4056063"/>
          <p14:tracePt t="20804" x="8343900" y="4056063"/>
          <p14:tracePt t="20805" x="8369300" y="4068763"/>
          <p14:tracePt t="20820" x="8420100" y="4081463"/>
          <p14:tracePt t="20837" x="8472488" y="4081463"/>
          <p14:tracePt t="20854" x="8510588" y="4081463"/>
          <p14:tracePt t="20871" x="8562975" y="4081463"/>
          <p14:tracePt t="20873" x="8588375" y="4081463"/>
          <p14:tracePt t="20887" x="8653463" y="4081463"/>
          <p14:tracePt t="20904" x="8691563" y="4081463"/>
          <p14:tracePt t="20920" x="8756650" y="4068763"/>
          <p14:tracePt t="20939" x="8821738" y="4041775"/>
          <p14:tracePt t="20955" x="8885238" y="4029075"/>
          <p14:tracePt t="20973" x="8950325" y="3990975"/>
          <p14:tracePt t="20977" x="8975725" y="3990975"/>
          <p14:tracePt t="20988" x="9002713" y="3965575"/>
          <p14:tracePt t="21006" x="9078913" y="3913188"/>
          <p14:tracePt t="21022" x="9131300" y="3862388"/>
          <p14:tracePt t="21038" x="9182100" y="3784600"/>
          <p14:tracePt t="21056" x="9234488" y="3706813"/>
          <p14:tracePt t="21060" x="9259888" y="3654425"/>
          <p14:tracePt t="21072" x="9299575" y="3603625"/>
          <p14:tracePt t="21090" x="9324975" y="3538538"/>
          <p14:tracePt t="21105" x="9324975" y="3487738"/>
          <p14:tracePt t="21122" x="9324975" y="3448050"/>
          <p14:tracePt t="21124" x="9324975" y="3422650"/>
          <p14:tracePt t="21139" x="9324975" y="3384550"/>
          <p14:tracePt t="21155" x="9312275" y="3344863"/>
          <p14:tracePt t="21170" x="9285288" y="3306763"/>
          <p14:tracePt t="21187" x="9259888" y="3279775"/>
          <p14:tracePt t="21204" x="9221788" y="3254375"/>
          <p14:tracePt t="21206" x="9209088" y="3228975"/>
          <p14:tracePt t="21226" x="9144000" y="3203575"/>
          <p14:tracePt t="21228" x="9105900" y="3176588"/>
          <p14:tracePt t="21237" x="9078913" y="3163888"/>
          <p14:tracePt t="21254" x="9015413" y="3125788"/>
          <p14:tracePt t="21271" x="8937625" y="3100388"/>
          <p14:tracePt t="21274" x="8912225" y="3086100"/>
          <p14:tracePt t="21287" x="8859838" y="3086100"/>
          <p14:tracePt t="21304" x="8794750" y="3086100"/>
          <p14:tracePt t="21320" x="8756650" y="3086100"/>
          <p14:tracePt t="21337" x="8704263" y="3086100"/>
          <p14:tracePt t="21339" x="8666163" y="3086100"/>
          <p14:tracePt t="21355" x="8628063" y="3113088"/>
          <p14:tracePt t="21370" x="8575675" y="3125788"/>
          <p14:tracePt t="21387" x="8550275" y="3151188"/>
          <p14:tracePt t="21406" x="8485188" y="3189288"/>
          <p14:tracePt t="21422" x="8459788" y="3203575"/>
          <p14:tracePt t="21438" x="8447088" y="3228975"/>
          <p14:tracePt t="21456" x="8420100" y="3241675"/>
          <p14:tracePt t="21460" x="8407400" y="3254375"/>
          <p14:tracePt t="21475" x="8369300" y="3306763"/>
          <p14:tracePt t="21487" x="8343900" y="3384550"/>
          <p14:tracePt t="21504" x="8304213" y="3487738"/>
          <p14:tracePt t="21520" x="8291513" y="3563938"/>
          <p14:tracePt t="21537" x="8291513" y="3641725"/>
          <p14:tracePt t="21539" x="8291513" y="3654425"/>
          <p14:tracePt t="21554" x="8291513" y="3719513"/>
          <p14:tracePt t="21571" x="8291513" y="3757613"/>
          <p14:tracePt t="21588" x="8291513" y="3810000"/>
          <p14:tracePt t="21590" x="8304213" y="3822700"/>
          <p14:tracePt t="21604" x="8316913" y="3835400"/>
          <p14:tracePt t="21605" x="8316913" y="3862388"/>
          <p14:tracePt t="21621" x="8343900" y="3900488"/>
          <p14:tracePt t="21638" x="8369300" y="3925888"/>
          <p14:tracePt t="21654" x="8382000" y="3965575"/>
          <p14:tracePt t="21671" x="8407400" y="3990975"/>
          <p14:tracePt t="21672" x="8420100" y="4003675"/>
          <p14:tracePt t="21688" x="8447088" y="4029075"/>
          <p14:tracePt t="21704" x="8497888" y="4041775"/>
          <p14:tracePt t="21720" x="8562975" y="4068763"/>
          <p14:tracePt t="21738" x="8678863" y="4081463"/>
          <p14:tracePt t="21754" x="8756650" y="4081463"/>
          <p14:tracePt t="21771" x="8821738" y="4081463"/>
          <p14:tracePt t="21787" x="8872538" y="4081463"/>
          <p14:tracePt t="21808" x="8950325" y="4056063"/>
          <p14:tracePt t="21824" x="9002713" y="4029075"/>
          <p14:tracePt t="21841" x="9053513" y="4016375"/>
          <p14:tracePt t="21846" x="9066213" y="3990975"/>
          <p14:tracePt t="21863" x="9105900" y="3951288"/>
          <p14:tracePt t="21877" x="9144000" y="3925888"/>
          <p14:tracePt t="21888" x="9169400" y="3887788"/>
          <p14:tracePt t="21904" x="9182100" y="3835400"/>
          <p14:tracePt t="21921" x="9209088" y="3797300"/>
          <p14:tracePt t="21924" x="9221788" y="3757613"/>
          <p14:tracePt t="21938" x="9221788" y="3719513"/>
          <p14:tracePt t="21955" x="9221788" y="3681413"/>
          <p14:tracePt t="21972" x="9221788" y="3629025"/>
          <p14:tracePt t="21987" x="9221788" y="3590925"/>
          <p14:tracePt t="22005" x="9182100" y="3513138"/>
          <p14:tracePt t="22022" x="9118600" y="3460750"/>
          <p14:tracePt t="22038" x="9028113" y="3397250"/>
          <p14:tracePt t="22055" x="8912225" y="3344863"/>
          <p14:tracePt t="22058" x="8872538" y="3319463"/>
          <p14:tracePt t="22072" x="8769350" y="3294063"/>
          <p14:tracePt t="22088" x="8691563" y="3279775"/>
          <p14:tracePt t="22104" x="8613775" y="3267075"/>
          <p14:tracePt t="22122" x="8523288" y="3267075"/>
          <p14:tracePt t="22125" x="8485188" y="3267075"/>
          <p14:tracePt t="22139" x="8382000" y="3267075"/>
          <p14:tracePt t="22156" x="8304213" y="3279775"/>
          <p14:tracePt t="22171" x="8226425" y="3294063"/>
          <p14:tracePt t="22188" x="8188325" y="3306763"/>
          <p14:tracePt t="22205" x="8162925" y="3319463"/>
          <p14:tracePt t="22222" x="8123238" y="3357563"/>
          <p14:tracePt t="22238" x="8097838" y="3435350"/>
          <p14:tracePt t="22272" x="8045450" y="3654425"/>
          <p14:tracePt t="22289" x="8045450" y="3732213"/>
          <p14:tracePt t="22304" x="8045450" y="3810000"/>
          <p14:tracePt t="22322" x="8045450" y="3875088"/>
          <p14:tracePt t="22325" x="8072438" y="3913188"/>
          <p14:tracePt t="22339" x="8085138" y="3978275"/>
          <p14:tracePt t="22355" x="8123238" y="4029075"/>
          <p14:tracePt t="22371" x="8150225" y="4081463"/>
          <p14:tracePt t="22388" x="8162925" y="4119563"/>
          <p14:tracePt t="22391" x="8175625" y="4132263"/>
          <p14:tracePt t="22405" x="8201025" y="4171950"/>
          <p14:tracePt t="22422" x="8226425" y="4184650"/>
          <p14:tracePt t="22438" x="8253413" y="4210050"/>
          <p14:tracePt t="22454" x="8304213" y="4235450"/>
          <p14:tracePt t="22472" x="8369300" y="4262438"/>
          <p14:tracePt t="22489" x="8407400" y="4275138"/>
          <p14:tracePt t="22505" x="8434388" y="4287838"/>
          <p14:tracePt t="22522" x="8485188" y="4287838"/>
          <p14:tracePt t="22525" x="8497888" y="4287838"/>
          <p14:tracePt t="22539" x="8588375" y="4287838"/>
          <p14:tracePt t="22555" x="8691563" y="4275138"/>
          <p14:tracePt t="22572" x="8794750" y="4235450"/>
          <p14:tracePt t="22588" x="8924925" y="4197350"/>
          <p14:tracePt t="22590" x="8975725" y="4171950"/>
          <p14:tracePt t="22606" x="9078913" y="4119563"/>
          <p14:tracePt t="22621" x="9156700" y="4081463"/>
          <p14:tracePt t="22638" x="9247188" y="4041775"/>
          <p14:tracePt t="22655" x="9324975" y="4016375"/>
          <p14:tracePt t="22658" x="9375775" y="4003675"/>
          <p14:tracePt t="22672" x="9428163" y="3978275"/>
          <p14:tracePt t="22689" x="9493250" y="3965575"/>
          <p14:tracePt t="22704" x="9556750" y="3951288"/>
          <p14:tracePt t="22722" x="9634538" y="3925888"/>
          <p14:tracePt t="22724" x="9674225" y="3925888"/>
          <p14:tracePt t="22739" x="9750425" y="3900488"/>
          <p14:tracePt t="22755" x="9867900" y="3862388"/>
          <p14:tracePt t="22772" x="10021888" y="3835400"/>
          <p14:tracePt t="22789" x="10190163" y="3797300"/>
          <p14:tracePt t="22791" x="10280650" y="3784600"/>
          <p14:tracePt t="22806" x="10409238" y="3757613"/>
          <p14:tracePt t="22822" x="10499725" y="3744913"/>
          <p14:tracePt t="22837" x="10615613" y="3706813"/>
          <p14:tracePt t="22854" x="10733088" y="3694113"/>
          <p14:tracePt t="22871" x="10848975" y="3654425"/>
          <p14:tracePt t="22888" x="10899775" y="3654425"/>
          <p14:tracePt t="22905" x="10964863" y="3641725"/>
          <p14:tracePt t="22921" x="11017250" y="3616325"/>
          <p14:tracePt t="22923" x="11029950" y="3616325"/>
          <p14:tracePt t="22939" x="11068050" y="3603625"/>
          <p14:tracePt t="22954" x="11107738" y="3590925"/>
          <p14:tracePt t="22971" x="11120438" y="3590925"/>
          <p14:tracePt t="22991" x="11133138" y="3590925"/>
          <p14:tracePt t="23005" x="11145838" y="3563938"/>
          <p14:tracePt t="23022" x="11171238" y="3525838"/>
          <p14:tracePt t="23037" x="11198225" y="3473450"/>
          <p14:tracePt t="23054" x="11210925" y="3422650"/>
          <p14:tracePt t="23071" x="11236325" y="3344863"/>
          <p14:tracePt t="23086" x="11236325" y="3294063"/>
          <p14:tracePt t="23109" x="11223625" y="3241675"/>
          <p14:tracePt t="23114" x="11210925" y="3216275"/>
          <p14:tracePt t="23119" x="11198225" y="3203575"/>
          <p14:tracePt t="23125" x="11183938" y="3163888"/>
          <p14:tracePt t="23145" x="11133138" y="3138488"/>
          <p14:tracePt t="23149" x="11107738" y="3125788"/>
          <p14:tracePt t="23175" x="10926763" y="3060700"/>
          <p14:tracePt t="23180" x="10861675" y="3048000"/>
          <p14:tracePt t="23198" x="10680700" y="3048000"/>
          <p14:tracePt t="23207" x="10615613" y="3060700"/>
          <p14:tracePt t="23220" x="10499725" y="3113088"/>
          <p14:tracePt t="23237" x="10421938" y="3151188"/>
          <p14:tracePt t="23258" x="10318750" y="3254375"/>
          <p14:tracePt t="23275" x="10280650" y="3384550"/>
          <p14:tracePt t="23293" x="10255250" y="3487738"/>
          <p14:tracePt t="23298" x="10242550" y="3525838"/>
          <p14:tracePt t="23317" x="10255250" y="3654425"/>
          <p14:tracePt t="23330" x="10255250" y="3706813"/>
          <p14:tracePt t="23338" x="10267950" y="3719513"/>
          <p14:tracePt t="23358" x="10293350" y="3757613"/>
          <p14:tracePt t="23375" x="10318750" y="3810000"/>
          <p14:tracePt t="23380" x="10331450" y="3822700"/>
          <p14:tracePt t="23394" x="10371138" y="3862388"/>
          <p14:tracePt t="23405" x="10396538" y="3887788"/>
          <p14:tracePt t="23420" x="10421938" y="3900488"/>
          <p14:tracePt t="23437" x="10461625" y="3925888"/>
          <p14:tracePt t="23453" x="10499725" y="3938588"/>
          <p14:tracePt t="23472" x="10577513" y="3951288"/>
          <p14:tracePt t="23490" x="10680700" y="3925888"/>
          <p14:tracePt t="23508" x="10836275" y="3848100"/>
          <p14:tracePt t="23512" x="10899775" y="3797300"/>
          <p14:tracePt t="23521" x="10952163" y="3771900"/>
          <p14:tracePt t="23542" x="11080750" y="3616325"/>
          <p14:tracePt t="23569" x="11171238" y="3460750"/>
          <p14:tracePt t="23576" x="11210925" y="3397250"/>
          <p14:tracePt t="23587" x="11210925" y="3384550"/>
          <p14:tracePt t="23595" x="11210925" y="3344863"/>
          <p14:tracePt t="23610" x="11210925" y="3294063"/>
          <p14:tracePt t="23625" x="11210925" y="3241675"/>
          <p14:tracePt t="23637" x="11133138" y="3163888"/>
          <p14:tracePt t="23653" x="10964863" y="3060700"/>
          <p14:tracePt t="23672" x="10680700" y="2932113"/>
          <p14:tracePt t="23688" x="10526713" y="2919413"/>
          <p14:tracePt t="23705" x="10371138" y="2919413"/>
          <p14:tracePt t="23722" x="10228263" y="2919413"/>
          <p14:tracePt t="23725" x="10177463" y="2919413"/>
          <p14:tracePt t="23739" x="10074275" y="2944813"/>
          <p14:tracePt t="23755" x="9996488" y="2970213"/>
          <p14:tracePt t="23771" x="9918700" y="3009900"/>
          <p14:tracePt t="23788" x="9840913" y="3060700"/>
          <p14:tracePt t="23790" x="9815513" y="3125788"/>
          <p14:tracePt t="23806" x="9674225" y="3357563"/>
          <p14:tracePt t="23821" x="9544050" y="3578225"/>
          <p14:tracePt t="23838" x="9493250" y="3706813"/>
          <p14:tracePt t="23855" x="9453563" y="3797300"/>
          <p14:tracePt t="23858" x="9440863" y="3822700"/>
          <p14:tracePt t="23872" x="9428163" y="3887788"/>
          <p14:tracePt t="23888" x="9428163" y="3951288"/>
          <p14:tracePt t="23905" x="9428163" y="4029075"/>
          <p14:tracePt t="23922" x="9440863" y="4119563"/>
          <p14:tracePt t="23924" x="9453563" y="4171950"/>
          <p14:tracePt t="23938" x="9505950" y="4262438"/>
          <p14:tracePt t="23955" x="9531350" y="4313238"/>
          <p14:tracePt t="23971" x="9544050" y="4365625"/>
          <p14:tracePt t="23988" x="9569450" y="4391025"/>
          <p14:tracePt t="23991" x="9583738" y="4391025"/>
          <p14:tracePt t="24005" x="9609138" y="4403725"/>
          <p14:tracePt t="24021" x="9647238" y="4416425"/>
          <p14:tracePt t="24038" x="9712325" y="4430713"/>
          <p14:tracePt t="24055" x="9802813" y="4430713"/>
          <p14:tracePt t="24058" x="9867900" y="4430713"/>
          <p14:tracePt t="24072" x="9983788" y="4403725"/>
          <p14:tracePt t="24087" x="10099675" y="4325938"/>
          <p14:tracePt t="24105" x="10228263" y="4184650"/>
          <p14:tracePt t="24122" x="10371138" y="4016375"/>
          <p14:tracePt t="24125" x="10421938" y="3951288"/>
          <p14:tracePt t="24138" x="10487025" y="3862388"/>
          <p14:tracePt t="24155" x="10526713" y="3797300"/>
          <p14:tracePt t="24170" x="10539413" y="3732213"/>
          <p14:tracePt t="24188" x="10564813" y="3654425"/>
          <p14:tracePt t="24192" x="10564813" y="3616325"/>
          <p14:tracePt t="24205" x="10564813" y="3538538"/>
          <p14:tracePt t="24220" x="10539413" y="3435350"/>
          <p14:tracePt t="24238" x="10499725" y="3332163"/>
          <p14:tracePt t="24272" x="10436225" y="3228975"/>
          <p14:tracePt t="24288" x="10396538" y="3203575"/>
          <p14:tracePt t="24305" x="10331450" y="3176588"/>
          <p14:tracePt t="24322" x="10267950" y="3163888"/>
          <p14:tracePt t="24325" x="10228263" y="3163888"/>
          <p14:tracePt t="24338" x="10164763" y="3163888"/>
          <p14:tracePt t="24355" x="10086975" y="3176588"/>
          <p14:tracePt t="24371" x="10034588" y="3228975"/>
          <p14:tracePt t="24388" x="9971088" y="3306763"/>
          <p14:tracePt t="24391" x="9931400" y="3344863"/>
          <p14:tracePt t="24405" x="9893300" y="3435350"/>
          <p14:tracePt t="24421" x="9853613" y="3513138"/>
          <p14:tracePt t="24438" x="9853613" y="3578225"/>
          <p14:tracePt t="24454" x="9853613" y="3641725"/>
          <p14:tracePt t="24472" x="9853613" y="3757613"/>
          <p14:tracePt t="24488" x="9867900" y="3848100"/>
          <p14:tracePt t="24504" x="9893300" y="3925888"/>
          <p14:tracePt t="24522" x="9944100" y="4016375"/>
          <p14:tracePt t="24524" x="9958388" y="4041775"/>
          <p14:tracePt t="24539" x="9983788" y="4094163"/>
          <p14:tracePt t="24556" x="10021888" y="4119563"/>
          <p14:tracePt t="24571" x="10061575" y="4146550"/>
          <p14:tracePt t="24588" x="10099675" y="4159250"/>
          <p14:tracePt t="24591" x="10112375" y="4159250"/>
          <p14:tracePt t="24605" x="10152063" y="4159250"/>
          <p14:tracePt t="24621" x="10202863" y="4146550"/>
          <p14:tracePt t="24638" x="10280650" y="4081463"/>
          <p14:tracePt t="24655" x="10383838" y="3965575"/>
          <p14:tracePt t="24657" x="10436225" y="3887788"/>
          <p14:tracePt t="24672" x="10577513" y="3706813"/>
          <p14:tracePt t="24688" x="10706100" y="3500438"/>
          <p14:tracePt t="24705" x="10796588" y="3344863"/>
          <p14:tracePt t="24722" x="10836275" y="3267075"/>
          <p14:tracePt t="24724" x="10848975" y="3241675"/>
          <p14:tracePt t="24739" x="10848975" y="3176588"/>
          <p14:tracePt t="24755" x="10848975" y="3151188"/>
          <p14:tracePt t="24770" x="10836275" y="3113088"/>
          <p14:tracePt t="24788" x="10796588" y="3073400"/>
          <p14:tracePt t="24790" x="10771188" y="3060700"/>
          <p14:tracePt t="24805" x="10720388" y="3022600"/>
          <p14:tracePt t="24821" x="10642600" y="3009900"/>
          <p14:tracePt t="24838" x="10539413" y="2995613"/>
          <p14:tracePt t="24855" x="10448925" y="3009900"/>
          <p14:tracePt t="24858" x="10421938" y="3009900"/>
          <p14:tracePt t="24872" x="10371138" y="3048000"/>
          <p14:tracePt t="24888" x="10345738" y="3073400"/>
          <p14:tracePt t="24904" x="10318750" y="3138488"/>
          <p14:tracePt t="24922" x="10293350" y="3216275"/>
          <p14:tracePt t="24925" x="10293350" y="3254375"/>
          <p14:tracePt t="24938" x="10293350" y="3344863"/>
          <p14:tracePt t="24954" x="10318750" y="3409950"/>
          <p14:tracePt t="24971" x="10358438" y="3487738"/>
          <p14:tracePt t="24988" x="10396538" y="3538538"/>
          <p14:tracePt t="24990" x="10421938" y="3563938"/>
          <p14:tracePt t="25005" x="10474325" y="3616325"/>
          <p14:tracePt t="25021" x="10539413" y="3654425"/>
          <p14:tracePt t="25038" x="10615613" y="3668713"/>
          <p14:tracePt t="25055" x="10693400" y="3681413"/>
          <p14:tracePt t="25059" x="10733088" y="3681413"/>
          <p14:tracePt t="25072" x="10809288" y="3681413"/>
          <p14:tracePt t="25089" x="10874375" y="3654425"/>
          <p14:tracePt t="25104" x="10899775" y="3629025"/>
          <p14:tracePt t="25122" x="10926763" y="3603625"/>
          <p14:tracePt t="25124" x="10939463" y="3603625"/>
          <p14:tracePt t="25139" x="10939463" y="3578225"/>
          <p14:tracePt t="25155" x="10939463" y="3563938"/>
          <p14:tracePt t="25171" x="10939463" y="3551238"/>
          <p14:tracePt t="25187" x="10899775" y="3525838"/>
          <p14:tracePt t="25206" x="10823575" y="3525838"/>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C94714AF-C36A-70A4-63F4-4631516CB088}"/>
              </a:ext>
            </a:extLst>
          </p:cNvPr>
          <p:cNvSpPr txBox="1">
            <a:spLocks noGrp="1"/>
          </p:cNvSpPr>
          <p:nvPr>
            <p:ph type="title"/>
          </p:nvPr>
        </p:nvSpPr>
        <p:spPr>
          <a:xfrm>
            <a:off x="0" y="6615"/>
            <a:ext cx="12192000" cy="1033103"/>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Bivariate Analysis</a:t>
            </a:r>
            <a:br>
              <a:rPr lang="en-US" dirty="0"/>
            </a:br>
            <a:endParaRPr lang="en-US" dirty="0"/>
          </a:p>
        </p:txBody>
      </p:sp>
      <p:pic>
        <p:nvPicPr>
          <p:cNvPr id="2050" name="Picture 2">
            <a:extLst>
              <a:ext uri="{FF2B5EF4-FFF2-40B4-BE49-F238E27FC236}">
                <a16:creationId xmlns:a16="http://schemas.microsoft.com/office/drawing/2014/main" id="{CAA1E2A1-3218-FBA6-30D6-21293EA6E4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19" y="1039718"/>
            <a:ext cx="11665975" cy="41369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00F22A-C3DF-0C7B-255F-EF66B6FC589E}"/>
              </a:ext>
            </a:extLst>
          </p:cNvPr>
          <p:cNvSpPr txBox="1"/>
          <p:nvPr/>
        </p:nvSpPr>
        <p:spPr>
          <a:xfrm>
            <a:off x="419099" y="5297580"/>
            <a:ext cx="11004755" cy="1354217"/>
          </a:xfrm>
          <a:prstGeom prst="rect">
            <a:avLst/>
          </a:prstGeom>
          <a:noFill/>
        </p:spPr>
        <p:txBody>
          <a:bodyPr wrap="square">
            <a:spAutoFit/>
          </a:bodyPr>
          <a:lstStyle/>
          <a:p>
            <a:r>
              <a:rPr lang="en-US" sz="2400" b="1" dirty="0"/>
              <a:t>SENIOR CITIZEN, PARTNER AND DEPENDENTS</a:t>
            </a:r>
          </a:p>
          <a:p>
            <a:endParaRPr lang="en-US" dirty="0"/>
          </a:p>
          <a:p>
            <a:r>
              <a:rPr lang="en-US" sz="2000" dirty="0"/>
              <a:t>Customers with partners and dependents have a high churn rate. Additionally, a significant proportion of Senior citizens also churned.</a:t>
            </a:r>
          </a:p>
        </p:txBody>
      </p:sp>
    </p:spTree>
    <p:extLst>
      <p:ext uri="{BB962C8B-B14F-4D97-AF65-F5344CB8AC3E}">
        <p14:creationId xmlns:p14="http://schemas.microsoft.com/office/powerpoint/2010/main" val="102857611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93" x="4946650" y="5087938"/>
          <p14:tracePt t="111" x="4894263" y="5114925"/>
          <p14:tracePt t="153" x="4752975" y="5178425"/>
          <p14:tracePt t="163" x="4740275" y="5178425"/>
          <p14:tracePt t="180" x="4687888" y="5205413"/>
          <p14:tracePt t="182" x="4675188" y="5205413"/>
          <p14:tracePt t="198" x="4637088" y="5218113"/>
          <p14:tracePt t="213" x="4597400" y="5230813"/>
          <p14:tracePt t="230" x="4572000" y="5243513"/>
          <p14:tracePt t="246" x="4559300" y="5256213"/>
          <p14:tracePt t="264" x="4533900" y="5268913"/>
          <p14:tracePt t="280" x="4519613" y="5268913"/>
          <p14:tracePt t="296" x="4506913" y="5281613"/>
          <p14:tracePt t="313" x="4494213" y="5295900"/>
          <p14:tracePt t="330" x="4481513" y="5308600"/>
          <p14:tracePt t="346" x="4481513" y="5321300"/>
          <p14:tracePt t="369" x="4468813" y="5346700"/>
          <p14:tracePt t="378" x="4456113" y="5346700"/>
          <p14:tracePt t="715" x="4391025" y="5346700"/>
          <p14:tracePt t="728" x="4325938" y="5308600"/>
          <p14:tracePt t="730" x="4222750" y="5268913"/>
          <p14:tracePt t="745" x="4081463" y="5192713"/>
          <p14:tracePt t="762" x="3951288" y="5087938"/>
          <p14:tracePt t="778" x="3862388" y="5024438"/>
          <p14:tracePt t="795" x="3784600" y="4946650"/>
          <p14:tracePt t="797" x="3757613" y="4921250"/>
          <p14:tracePt t="812" x="3706813" y="4856163"/>
          <p14:tracePt t="828" x="3668713" y="4818063"/>
          <p14:tracePt t="845" x="3641725" y="4765675"/>
          <p14:tracePt t="862" x="3616325" y="4740275"/>
          <p14:tracePt t="863" x="3603625" y="4700588"/>
          <p14:tracePt t="878" x="3578225" y="4662488"/>
          <p14:tracePt t="895" x="3551238" y="4597400"/>
          <p14:tracePt t="912" x="3513138" y="4506913"/>
          <p14:tracePt t="929" x="3500438" y="4456113"/>
          <p14:tracePt t="932" x="3500438" y="4430713"/>
          <p14:tracePt t="945" x="3487738" y="4378325"/>
          <p14:tracePt t="962" x="3473450" y="4340225"/>
          <p14:tracePt t="979" x="3460750" y="4325938"/>
          <p14:tracePt t="995" x="3460750" y="4300538"/>
          <p14:tracePt t="1012" x="3460750" y="4287838"/>
          <p14:tracePt t="1028" x="3448050" y="4287838"/>
          <p14:tracePt t="1070" x="3435350" y="4287838"/>
          <p14:tracePt t="1078" x="3435350" y="4300538"/>
          <p14:tracePt t="1085" x="3435350" y="4313238"/>
          <p14:tracePt t="1095" x="3409950" y="4352925"/>
          <p14:tracePt t="1112" x="3397250" y="4430713"/>
          <p14:tracePt t="1128" x="3357563" y="4546600"/>
          <p14:tracePt t="1131" x="3332163" y="4637088"/>
          <p14:tracePt t="1145" x="3294063" y="4881563"/>
          <p14:tracePt t="1162" x="3254375" y="5049838"/>
          <p14:tracePt t="1178" x="3228975" y="5127625"/>
          <p14:tracePt t="1195" x="3228975" y="5192713"/>
          <p14:tracePt t="1197" x="3216275" y="5205413"/>
          <p14:tracePt t="1212" x="3216275" y="5230813"/>
          <p14:tracePt t="1228" x="3216275" y="5268913"/>
          <p14:tracePt t="1244" x="3216275" y="5281613"/>
          <p14:tracePt t="1262" x="3216275" y="5308600"/>
          <p14:tracePt t="1264" x="3216275" y="5321300"/>
          <p14:tracePt t="1278" x="3228975" y="5334000"/>
          <p14:tracePt t="1295" x="3279775" y="5346700"/>
          <p14:tracePt t="1312" x="3332163" y="5359400"/>
          <p14:tracePt t="1328" x="3384550" y="5359400"/>
          <p14:tracePt t="1330" x="3422650" y="5359400"/>
          <p14:tracePt t="1345" x="3487738" y="5359400"/>
          <p14:tracePt t="1362" x="3551238" y="5321300"/>
          <p14:tracePt t="1378" x="3629025" y="5281613"/>
          <p14:tracePt t="1394" x="3668713" y="5230813"/>
          <p14:tracePt t="1396" x="3706813" y="5192713"/>
          <p14:tracePt t="1412" x="3757613" y="5087938"/>
          <p14:tracePt t="1428" x="3822700" y="4959350"/>
          <p14:tracePt t="1446" x="3862388" y="4856163"/>
          <p14:tracePt t="1462" x="3862388" y="4778375"/>
          <p14:tracePt t="1464" x="3862388" y="4740275"/>
          <p14:tracePt t="1478" x="3862388" y="4662488"/>
          <p14:tracePt t="1495" x="3848100" y="4572000"/>
          <p14:tracePt t="1512" x="3797300" y="4456113"/>
          <p14:tracePt t="1529" x="3757613" y="4352925"/>
          <p14:tracePt t="1530" x="3719513" y="4313238"/>
          <p14:tracePt t="1545" x="3668713" y="4222750"/>
          <p14:tracePt t="1562" x="3616325" y="4146550"/>
          <p14:tracePt t="1578" x="3551238" y="4081463"/>
          <p14:tracePt t="1595" x="3500438" y="4003675"/>
          <p14:tracePt t="1596" x="3487738" y="3978275"/>
          <p14:tracePt t="1612" x="3435350" y="3913188"/>
          <p14:tracePt t="1628" x="3397250" y="3835400"/>
          <p14:tracePt t="1645" x="3357563" y="3784600"/>
          <p14:tracePt t="1662" x="3319463" y="3744913"/>
          <p14:tracePt t="1663" x="3294063" y="3719513"/>
          <p14:tracePt t="1678" x="3254375" y="3681413"/>
          <p14:tracePt t="1695" x="3203575" y="3629025"/>
          <p14:tracePt t="1712" x="3163888" y="3590925"/>
          <p14:tracePt t="1728" x="3125788" y="3551238"/>
          <p14:tracePt t="1730" x="3113088" y="3538538"/>
          <p14:tracePt t="1745" x="3073400" y="3513138"/>
          <p14:tracePt t="1762" x="3035300" y="3487738"/>
          <p14:tracePt t="1778" x="2995613" y="3487738"/>
          <p14:tracePt t="1795" x="2932113" y="3487738"/>
          <p14:tracePt t="1796" x="2892425" y="3487738"/>
          <p14:tracePt t="1813" x="2841625" y="3500438"/>
          <p14:tracePt t="1828" x="2789238" y="3513138"/>
          <p14:tracePt t="1845" x="2776538" y="3538538"/>
          <p14:tracePt t="1862" x="2738438" y="3551238"/>
          <p14:tracePt t="1863" x="2725738" y="3563938"/>
          <p14:tracePt t="1878" x="2686050" y="3616325"/>
          <p14:tracePt t="1895" x="2660650" y="3681413"/>
          <p14:tracePt t="1912" x="2622550" y="3732213"/>
          <p14:tracePt t="1928" x="2622550" y="3784600"/>
          <p14:tracePt t="1931" x="2608263" y="3810000"/>
          <p14:tracePt t="1945" x="2595563" y="3848100"/>
          <p14:tracePt t="1962" x="2595563" y="3900488"/>
          <p14:tracePt t="1978" x="2595563" y="3938588"/>
          <p14:tracePt t="1995" x="2595563" y="3990975"/>
          <p14:tracePt t="1996" x="2608263" y="4016375"/>
          <p14:tracePt t="2012" x="2622550" y="4056063"/>
          <p14:tracePt t="2028" x="2635250" y="4081463"/>
          <p14:tracePt t="2044" x="2647950" y="4106863"/>
          <p14:tracePt t="2062" x="2660650" y="4119563"/>
          <p14:tracePt t="2066" x="2673350" y="4146550"/>
          <p14:tracePt t="2078" x="2686050" y="4159250"/>
          <p14:tracePt t="2095" x="2725738" y="4184650"/>
          <p14:tracePt t="2112" x="2789238" y="4210050"/>
          <p14:tracePt t="2128" x="2854325" y="4249738"/>
          <p14:tracePt t="2130" x="2879725" y="4249738"/>
          <p14:tracePt t="2144" x="2944813" y="4275138"/>
          <p14:tracePt t="2163" x="2982913" y="4275138"/>
          <p14:tracePt t="2178" x="3022600" y="4275138"/>
          <p14:tracePt t="2195" x="3048000" y="4275138"/>
          <p14:tracePt t="2196" x="3073400" y="4275138"/>
          <p14:tracePt t="2212" x="3113088" y="4275138"/>
          <p14:tracePt t="2245" x="3203575" y="4275138"/>
          <p14:tracePt t="2262" x="3294063" y="4262438"/>
          <p14:tracePt t="2278" x="3344863" y="4249738"/>
          <p14:tracePt t="2295" x="3384550" y="4235450"/>
          <p14:tracePt t="2311" x="3422650" y="4235450"/>
          <p14:tracePt t="2328" x="3448050" y="4210050"/>
          <p14:tracePt t="2345" x="3460750" y="4197350"/>
          <p14:tracePt t="2362" x="3473450" y="4197350"/>
          <p14:tracePt t="2378" x="3487738" y="4184650"/>
          <p14:tracePt t="2394" x="3487738" y="4171950"/>
          <p14:tracePt t="2396" x="3500438" y="4171950"/>
          <p14:tracePt t="2411" x="3500438" y="4132263"/>
          <p14:tracePt t="2428" x="3525838" y="4106863"/>
          <p14:tracePt t="2445" x="3525838" y="4041775"/>
          <p14:tracePt t="2449" x="3525838" y="4003675"/>
          <p14:tracePt t="2462" x="3525838" y="3978275"/>
          <p14:tracePt t="2478" x="3525838" y="3938588"/>
          <p14:tracePt t="2495" x="3525838" y="3913188"/>
          <p14:tracePt t="2512" x="3525838" y="3900488"/>
          <p14:tracePt t="2516" x="3525838" y="3875088"/>
          <p14:tracePt t="2529" x="3500438" y="3848100"/>
          <p14:tracePt t="2545" x="3487738" y="3822700"/>
          <p14:tracePt t="2562" x="3448050" y="3797300"/>
          <p14:tracePt t="2579" x="3397250" y="3771900"/>
          <p14:tracePt t="2583" x="3384550" y="3771900"/>
          <p14:tracePt t="2595" x="3344863" y="3771900"/>
          <p14:tracePt t="2596" x="3319463" y="3771900"/>
          <p14:tracePt t="2611" x="3279775" y="3771900"/>
          <p14:tracePt t="2628" x="3228975" y="3771900"/>
          <p14:tracePt t="2645" x="3189288" y="3771900"/>
          <p14:tracePt t="2648" x="3176588" y="3771900"/>
          <p14:tracePt t="2662" x="3151188" y="3784600"/>
          <p14:tracePt t="2664" x="3138488" y="3784600"/>
          <p14:tracePt t="2678" x="3113088" y="3797300"/>
          <p14:tracePt t="2695" x="3086100" y="3810000"/>
          <p14:tracePt t="2711" x="3073400" y="3835400"/>
          <p14:tracePt t="2728" x="3060700" y="3848100"/>
          <p14:tracePt t="2730" x="3060700" y="3862388"/>
          <p14:tracePt t="2745" x="3035300" y="3900488"/>
          <p14:tracePt t="2761" x="3022600" y="3951288"/>
          <p14:tracePt t="2778" x="2995613" y="4016375"/>
          <p14:tracePt t="2795" x="2982913" y="4132263"/>
          <p14:tracePt t="2796" x="2982913" y="4184650"/>
          <p14:tracePt t="2811" x="2982913" y="4287838"/>
          <p14:tracePt t="2828" x="2982913" y="4352925"/>
          <p14:tracePt t="2845" x="2982913" y="4403725"/>
          <p14:tracePt t="2862" x="2995613" y="4456113"/>
          <p14:tracePt t="2878" x="3022600" y="4468813"/>
          <p14:tracePt t="2894" x="3073400" y="4494213"/>
          <p14:tracePt t="2912" x="3151188" y="4519613"/>
          <p14:tracePt t="2916" x="3176588" y="4533900"/>
          <p14:tracePt t="2928" x="3203575" y="4533900"/>
          <p14:tracePt t="2930" x="3228975" y="4533900"/>
          <p14:tracePt t="2944" x="3254375" y="4533900"/>
          <p14:tracePt t="2961" x="3267075" y="4533900"/>
          <p14:tracePt t="2978" x="3279775" y="4533900"/>
          <p14:tracePt t="2995" x="3294063" y="4533900"/>
          <p14:tracePt t="3012" x="3294063" y="4506913"/>
          <p14:tracePt t="3028" x="3294063" y="4456113"/>
          <p14:tracePt t="3045" x="3267075" y="4416425"/>
          <p14:tracePt t="3062" x="3241675" y="4365625"/>
          <p14:tracePt t="3063" x="3241675" y="4352925"/>
          <p14:tracePt t="3078" x="3203575" y="4325938"/>
          <p14:tracePt t="3095" x="3203575" y="4313238"/>
          <p14:tracePt t="3112" x="3189288" y="4300538"/>
          <p14:tracePt t="3188" x="3203575" y="4300538"/>
          <p14:tracePt t="3196" x="3203575" y="4325938"/>
          <p14:tracePt t="3203" x="3228975" y="4340225"/>
          <p14:tracePt t="3211" x="3241675" y="4365625"/>
          <p14:tracePt t="3228" x="3294063" y="4416425"/>
          <p14:tracePt t="3245" x="3344863" y="4456113"/>
          <p14:tracePt t="3249" x="3357563" y="4468813"/>
          <p14:tracePt t="3262" x="3370263" y="4494213"/>
          <p14:tracePt t="3278" x="3384550" y="4506913"/>
          <p14:tracePt t="3295" x="3409950" y="4506913"/>
          <p14:tracePt t="3312" x="3409950" y="4519613"/>
          <p14:tracePt t="3328" x="3422650" y="4519613"/>
          <p14:tracePt t="3381" x="3409950" y="4494213"/>
          <p14:tracePt t="3388" x="3409950" y="4481513"/>
          <p14:tracePt t="3395" x="3384550" y="4456113"/>
          <p14:tracePt t="3411" x="3344863" y="4403725"/>
          <p14:tracePt t="3428" x="3294063" y="4340225"/>
          <p14:tracePt t="3445" x="3267075" y="4300538"/>
          <p14:tracePt t="3448" x="3254375" y="4275138"/>
          <p14:tracePt t="3478" x="3189288" y="4210050"/>
          <p14:tracePt t="3495" x="3163888" y="4197350"/>
          <p14:tracePt t="3511" x="3151188" y="4171950"/>
          <p14:tracePt t="3529" x="3125788" y="4159250"/>
          <p14:tracePt t="3561" x="3100388" y="4159250"/>
          <p14:tracePt t="3582" x="3086100" y="4159250"/>
          <p14:tracePt t="3626" x="3073400" y="4184650"/>
          <p14:tracePt t="3633" x="3060700" y="4210050"/>
          <p14:tracePt t="3646" x="3048000" y="4262438"/>
          <p14:tracePt t="3663" x="3022600" y="4391025"/>
          <p14:tracePt t="3680" x="3009900" y="4456113"/>
          <p14:tracePt t="3696" x="2995613" y="4506913"/>
          <p14:tracePt t="3713" x="2995613" y="4559300"/>
          <p14:tracePt t="3715" x="2995613" y="4584700"/>
          <p14:tracePt t="3728" x="2995613" y="4597400"/>
          <p14:tracePt t="3731" x="2995613" y="4610100"/>
          <p14:tracePt t="3746" x="3009900" y="4675188"/>
          <p14:tracePt t="3763" x="3035300" y="4713288"/>
          <p14:tracePt t="3779" x="3073400" y="4765675"/>
          <p14:tracePt t="3782" x="3100388" y="4791075"/>
          <p14:tracePt t="3795" x="3138488" y="4791075"/>
          <p14:tracePt t="3797" x="3203575" y="4803775"/>
          <p14:tracePt t="3811" x="3306763" y="4803775"/>
          <p14:tracePt t="3828" x="3384550" y="4803775"/>
          <p14:tracePt t="3845" x="3448050" y="4765675"/>
          <p14:tracePt t="3863" x="3513138" y="4727575"/>
          <p14:tracePt t="3879" x="3538538" y="4700588"/>
          <p14:tracePt t="3896" x="3563938" y="4675188"/>
          <p14:tracePt t="3912" x="3590925" y="4637088"/>
          <p14:tracePt t="3928" x="3603625" y="4533900"/>
          <p14:tracePt t="3929" x="3616325" y="4468813"/>
          <p14:tracePt t="3945" x="3616325" y="4352925"/>
          <p14:tracePt t="3961" x="3616325" y="4262438"/>
          <p14:tracePt t="3978" x="3603625" y="4184650"/>
          <p14:tracePt t="3995" x="3563938" y="4106863"/>
          <p14:tracePt t="4011" x="3538538" y="4081463"/>
          <p14:tracePt t="4028" x="3473450" y="4041775"/>
          <p14:tracePt t="4045" x="3435350" y="4016375"/>
          <p14:tracePt t="4047" x="3409950" y="4003675"/>
          <p14:tracePt t="4063" x="3344863" y="3978275"/>
          <p14:tracePt t="4079" x="3306763" y="3978275"/>
          <p14:tracePt t="4095" x="3254375" y="3978275"/>
          <p14:tracePt t="4113" x="3228975" y="3978275"/>
          <p14:tracePt t="4117" x="3216275" y="3978275"/>
          <p14:tracePt t="4128" x="3189288" y="3990975"/>
          <p14:tracePt t="4145" x="3176588" y="4003675"/>
          <p14:tracePt t="4163" x="3151188" y="4029075"/>
          <p14:tracePt t="4180" x="3125788" y="4068763"/>
          <p14:tracePt t="4183" x="3100388" y="4106863"/>
          <p14:tracePt t="4196" x="3048000" y="4249738"/>
          <p14:tracePt t="4212" x="3022600" y="4340225"/>
          <p14:tracePt t="4228" x="2995613" y="4403725"/>
          <p14:tracePt t="4245" x="2982913" y="4481513"/>
          <p14:tracePt t="4263" x="2982913" y="4533900"/>
          <p14:tracePt t="4279" x="2982913" y="4559300"/>
          <p14:tracePt t="4297" x="2982913" y="4584700"/>
          <p14:tracePt t="4313" x="2982913" y="4597400"/>
          <p14:tracePt t="4329" x="2995613" y="4610100"/>
          <p14:tracePt t="4344" x="3009900" y="4610100"/>
          <p14:tracePt t="4363" x="3035300" y="4610100"/>
          <p14:tracePt t="4380" x="3100388" y="4610100"/>
          <p14:tracePt t="4382" x="3138488" y="4610100"/>
          <p14:tracePt t="4397" x="3216275" y="4597400"/>
          <p14:tracePt t="4411" x="3294063" y="4559300"/>
          <p14:tracePt t="4428" x="3357563" y="4494213"/>
          <p14:tracePt t="4445" x="3409950" y="4430713"/>
          <p14:tracePt t="4462" x="3487738" y="4325938"/>
          <p14:tracePt t="4478" x="3513138" y="4262438"/>
          <p14:tracePt t="4496" x="3513138" y="4222750"/>
          <p14:tracePt t="4514" x="3513138" y="4159250"/>
          <p14:tracePt t="4518" x="3513138" y="4146550"/>
          <p14:tracePt t="4530" x="3500438" y="4106863"/>
          <p14:tracePt t="4545" x="3487738" y="4068763"/>
          <p14:tracePt t="4562" x="3473450" y="4041775"/>
          <p14:tracePt t="4578" x="3448050" y="4029075"/>
          <p14:tracePt t="4582" x="3435350" y="4016375"/>
          <p14:tracePt t="4595" x="3422650" y="4003675"/>
          <p14:tracePt t="4596" x="3409950" y="3990975"/>
          <p14:tracePt t="4612" x="3384550" y="3990975"/>
          <p14:tracePt t="4629" x="3344863" y="3978275"/>
          <p14:tracePt t="4646" x="3332163" y="3978275"/>
          <p14:tracePt t="4650" x="3306763" y="3978275"/>
          <p14:tracePt t="4662" x="3279775" y="3978275"/>
          <p14:tracePt t="4678" x="3254375" y="3978275"/>
          <p14:tracePt t="4695" x="3228975" y="3978275"/>
          <p14:tracePt t="4712" x="3203575" y="4003675"/>
          <p14:tracePt t="4728" x="3176588" y="4029075"/>
          <p14:tracePt t="4746" x="3138488" y="4094163"/>
          <p14:tracePt t="4763" x="3086100" y="4171950"/>
          <p14:tracePt t="4778" x="3060700" y="4275138"/>
          <p14:tracePt t="4795" x="3035300" y="4365625"/>
          <p14:tracePt t="4811" x="3035300" y="4416425"/>
          <p14:tracePt t="4828" x="3035300" y="4443413"/>
          <p14:tracePt t="4845" x="3035300" y="4456113"/>
          <p14:tracePt t="4848" x="3035300" y="4481513"/>
          <p14:tracePt t="4862" x="3035300" y="4494213"/>
          <p14:tracePt t="4878" x="3035300" y="4506913"/>
          <p14:tracePt t="4894" x="3035300" y="4519613"/>
          <p14:tracePt t="4936" x="3048000" y="4519613"/>
          <p14:tracePt t="4945" x="3060700" y="4519613"/>
          <p14:tracePt t="4962" x="3100388" y="4519613"/>
          <p14:tracePt t="4979" x="3125788" y="4519613"/>
          <p14:tracePt t="4981" x="3151188" y="4506913"/>
          <p14:tracePt t="4995" x="3189288" y="4481513"/>
          <p14:tracePt t="5011" x="3216275" y="4443413"/>
          <p14:tracePt t="5028" x="3254375" y="4403725"/>
          <p14:tracePt t="5045" x="3279775" y="4378325"/>
          <p14:tracePt t="5047" x="3279775" y="4340225"/>
          <p14:tracePt t="5061" x="3294063" y="4313238"/>
          <p14:tracePt t="5078" x="3294063" y="4262438"/>
          <p14:tracePt t="5095" x="3294063" y="4235450"/>
          <p14:tracePt t="5112" x="3294063" y="4197350"/>
          <p14:tracePt t="5128" x="3279775" y="4146550"/>
          <p14:tracePt t="5144" x="3267075" y="4132263"/>
          <p14:tracePt t="5162" x="3254375" y="4119563"/>
          <p14:tracePt t="5178" x="3254375" y="4106863"/>
          <p14:tracePt t="5182" x="3241675" y="4106863"/>
          <p14:tracePt t="5196" x="3228975" y="4081463"/>
          <p14:tracePt t="5212" x="3216275" y="4081463"/>
          <p14:tracePt t="5228" x="3203575" y="4081463"/>
          <p14:tracePt t="5245" x="3176588" y="4081463"/>
          <p14:tracePt t="5262" x="3163888" y="4081463"/>
          <p14:tracePt t="5285" x="3151188" y="4081463"/>
          <p14:tracePt t="5311" x="3138488" y="4081463"/>
          <p14:tracePt t="5329" x="3125788" y="4081463"/>
          <p14:tracePt t="5344" x="3113088" y="4081463"/>
          <p14:tracePt t="5361" x="3113088" y="4094163"/>
          <p14:tracePt t="5378" x="3086100" y="4146550"/>
          <p14:tracePt t="5395" x="3086100" y="4210050"/>
          <p14:tracePt t="5412" x="3086100" y="4249738"/>
          <p14:tracePt t="5429" x="3086100" y="4262438"/>
          <p14:tracePt t="6085" x="3100388" y="4262438"/>
          <p14:tracePt t="6100" x="3113088" y="4262438"/>
          <p14:tracePt t="6106" x="3138488" y="4275138"/>
          <p14:tracePt t="6114" x="3151188" y="4275138"/>
          <p14:tracePt t="6128" x="3163888" y="4275138"/>
          <p14:tracePt t="6144" x="3189288" y="4275138"/>
          <p14:tracePt t="6161" x="3216275" y="4275138"/>
          <p14:tracePt t="6178" x="3228975" y="4275138"/>
          <p14:tracePt t="6195" x="3254375" y="4275138"/>
          <p14:tracePt t="6212" x="3267075" y="4275138"/>
          <p14:tracePt t="6228" x="3279775" y="4275138"/>
          <p14:tracePt t="6245" x="3294063" y="4275138"/>
          <p14:tracePt t="6263" x="3306763" y="4275138"/>
          <p14:tracePt t="6278" x="3319463" y="4275138"/>
          <p14:tracePt t="6300" x="3332163" y="4275138"/>
          <p14:tracePt t="6328" x="3357563" y="4275138"/>
          <p14:tracePt t="6350" x="3370263" y="4275138"/>
          <p14:tracePt t="6378" x="3384550" y="4275138"/>
          <p14:tracePt t="6395" x="3397250" y="4275138"/>
          <p14:tracePt t="6484" x="3397250" y="4287838"/>
          <p14:tracePt t="6951" x="3500438" y="4287838"/>
          <p14:tracePt t="6957" x="3681413" y="4275138"/>
          <p14:tracePt t="6966" x="3875088" y="4235450"/>
          <p14:tracePt t="6977" x="4056063" y="4222750"/>
          <p14:tracePt t="6995" x="4519613" y="4159250"/>
          <p14:tracePt t="7012" x="4830763" y="4132263"/>
          <p14:tracePt t="7028" x="5102225" y="4119563"/>
          <p14:tracePt t="7044" x="5281613" y="4106863"/>
          <p14:tracePt t="7047" x="5399088" y="4094163"/>
          <p14:tracePt t="7062" x="5592763" y="4068763"/>
          <p14:tracePt t="7078" x="5759450" y="4041775"/>
          <p14:tracePt t="7094" x="5927725" y="4003675"/>
          <p14:tracePt t="7111" x="6043613" y="3990975"/>
          <p14:tracePt t="7112" x="6096000" y="3978275"/>
          <p14:tracePt t="7128" x="6186488" y="3965575"/>
          <p14:tracePt t="7145" x="6276975" y="3951288"/>
          <p14:tracePt t="7162" x="6380163" y="3938588"/>
          <p14:tracePt t="7179" x="6508750" y="3925888"/>
          <p14:tracePt t="7181" x="6573838" y="3913188"/>
          <p14:tracePt t="7196" x="6702425" y="3887788"/>
          <p14:tracePt t="7212" x="6819900" y="3848100"/>
          <p14:tracePt t="7229" x="6935788" y="3835400"/>
          <p14:tracePt t="7232" x="6999288" y="3822700"/>
          <p14:tracePt t="7245" x="7077075" y="3822700"/>
          <p14:tracePt t="7246" x="7142163" y="3810000"/>
          <p14:tracePt t="7261" x="7283450" y="3797300"/>
          <p14:tracePt t="7277" x="7426325" y="3771900"/>
          <p14:tracePt t="7295" x="7542213" y="3757613"/>
          <p14:tracePt t="7312" x="7620000" y="3744913"/>
          <p14:tracePt t="7315" x="7645400" y="3744913"/>
          <p14:tracePt t="7329" x="7723188" y="3732213"/>
          <p14:tracePt t="7345" x="7788275" y="3719513"/>
          <p14:tracePt t="7362" x="7851775" y="3706813"/>
          <p14:tracePt t="7380" x="7916863" y="3706813"/>
          <p14:tracePt t="7382" x="7942263" y="3706813"/>
          <p14:tracePt t="7395" x="8007350" y="3706813"/>
          <p14:tracePt t="7412" x="8072438" y="3706813"/>
          <p14:tracePt t="7429" x="8123238" y="3694113"/>
          <p14:tracePt t="7433" x="8150225" y="3694113"/>
          <p14:tracePt t="7446" x="8188325" y="3694113"/>
          <p14:tracePt t="7463" x="8201025" y="3694113"/>
          <p14:tracePt t="7483" x="8213725" y="3694113"/>
          <p14:tracePt t="7817" x="8291513" y="3732213"/>
          <p14:tracePt t="7824" x="8407400" y="3810000"/>
          <p14:tracePt t="7845" x="8613775" y="3990975"/>
          <p14:tracePt t="7862" x="8859838" y="4197350"/>
          <p14:tracePt t="7878" x="8975725" y="4287838"/>
          <p14:tracePt t="7895" x="9105900" y="4365625"/>
          <p14:tracePt t="7911" x="9221788" y="4403725"/>
          <p14:tracePt t="7929" x="9337675" y="4456113"/>
          <p14:tracePt t="7944" x="9415463" y="4456113"/>
          <p14:tracePt t="7961" x="9480550" y="4456113"/>
          <p14:tracePt t="7978" x="9544050" y="4456113"/>
          <p14:tracePt t="7981" x="9583738" y="4456113"/>
          <p14:tracePt t="7995" x="9647238" y="4430713"/>
          <p14:tracePt t="8011" x="9699625" y="4391025"/>
          <p14:tracePt t="8028" x="9790113" y="4313238"/>
          <p14:tracePt t="8045" x="9906000" y="4235450"/>
          <p14:tracePt t="8046" x="9971088" y="4171950"/>
          <p14:tracePt t="8061" x="10074275" y="4056063"/>
          <p14:tracePt t="8078" x="10190163" y="3951288"/>
          <p14:tracePt t="8094" x="10255250" y="3862388"/>
          <p14:tracePt t="8111" x="10293350" y="3797300"/>
          <p14:tracePt t="8113" x="10306050" y="3771900"/>
          <p14:tracePt t="8131" x="10331450" y="3694113"/>
          <p14:tracePt t="8148" x="10331450" y="3563938"/>
          <p14:tracePt t="8165" x="10318750" y="3422650"/>
          <p14:tracePt t="8170" x="10293350" y="3344863"/>
          <p14:tracePt t="8184" x="10215563" y="3228975"/>
          <p14:tracePt t="8202" x="10152063" y="3138488"/>
          <p14:tracePt t="8205" x="10112375" y="3113088"/>
          <p14:tracePt t="8213" x="10061575" y="3073400"/>
          <p14:tracePt t="8228" x="9983788" y="3022600"/>
          <p14:tracePt t="8244" x="9893300" y="2982913"/>
          <p14:tracePt t="8265" x="9790113" y="2957513"/>
          <p14:tracePt t="8281" x="9725025" y="2957513"/>
          <p14:tracePt t="8301" x="9647238" y="2957513"/>
          <p14:tracePt t="8309" x="9634538" y="2957513"/>
          <p14:tracePt t="8315" x="9609138" y="2957513"/>
          <p14:tracePt t="8329" x="9583738" y="2982913"/>
          <p14:tracePt t="8345" x="9544050" y="3035300"/>
          <p14:tracePt t="8362" x="9493250" y="3176588"/>
          <p14:tracePt t="8379" x="9480550" y="3370263"/>
          <p14:tracePt t="8383" x="9480550" y="3448050"/>
          <p14:tracePt t="8395" x="9505950" y="3563938"/>
          <p14:tracePt t="8412" x="9556750" y="3641725"/>
          <p14:tracePt t="8429" x="9621838" y="3706813"/>
          <p14:tracePt t="8433" x="9647238" y="3757613"/>
          <p14:tracePt t="8446" x="9686925" y="3771900"/>
          <p14:tracePt t="8448" x="9737725" y="3822700"/>
          <p14:tracePt t="8462" x="9893300" y="3900488"/>
          <p14:tracePt t="8479" x="10047288" y="3938588"/>
          <p14:tracePt t="8494" x="10215563" y="3951288"/>
          <p14:tracePt t="8513" x="10358438" y="3913188"/>
          <p14:tracePt t="8515" x="10421938" y="3887788"/>
          <p14:tracePt t="8529" x="10539413" y="3810000"/>
          <p14:tracePt t="8546" x="10655300" y="3719513"/>
          <p14:tracePt t="8562" x="10783888" y="3538538"/>
          <p14:tracePt t="8579" x="10874375" y="3370263"/>
          <p14:tracePt t="8582" x="10914063" y="3294063"/>
          <p14:tracePt t="8596" x="10977563" y="3113088"/>
          <p14:tracePt t="8613" x="11017250" y="2982913"/>
          <p14:tracePt t="8629" x="11017250" y="2816225"/>
          <p14:tracePt t="8632" x="11017250" y="2738438"/>
          <p14:tracePt t="8645" x="11004550" y="2660650"/>
          <p14:tracePt t="8647" x="10977563" y="2595563"/>
          <p14:tracePt t="8663" x="10914063" y="2454275"/>
          <p14:tracePt t="8679" x="10836275" y="2351088"/>
          <p14:tracePt t="8695" x="10745788" y="2260600"/>
          <p14:tracePt t="8712" x="10590213" y="2182813"/>
          <p14:tracePt t="8716" x="10512425" y="2144713"/>
          <p14:tracePt t="8729" x="10345738" y="2079625"/>
          <p14:tracePt t="8745" x="10202863" y="2054225"/>
          <p14:tracePt t="8762" x="10074275" y="2027238"/>
          <p14:tracePt t="8779" x="9931400" y="2027238"/>
          <p14:tracePt t="8795" x="9790113" y="2027238"/>
          <p14:tracePt t="8812" x="9699625" y="2039938"/>
          <p14:tracePt t="8828" x="9596438" y="2066925"/>
          <p14:tracePt t="8845" x="9518650" y="2092325"/>
          <p14:tracePt t="8847" x="9480550" y="2105025"/>
          <p14:tracePt t="8862" x="9440863" y="2144713"/>
          <p14:tracePt t="8879" x="9375775" y="2195513"/>
          <p14:tracePt t="8895" x="9272588" y="2351088"/>
          <p14:tracePt t="8899" x="9221788" y="2466975"/>
          <p14:tracePt t="8913" x="9131300" y="2660650"/>
          <p14:tracePt t="8929" x="9066213" y="2828925"/>
          <p14:tracePt t="8945" x="9015413" y="3009900"/>
          <p14:tracePt t="8966" x="8963025" y="3319463"/>
          <p14:tracePt t="8979" x="8963025" y="3384550"/>
          <p14:tracePt t="8981" x="8963025" y="3448050"/>
          <p14:tracePt t="8996" x="8963025" y="3551238"/>
          <p14:tracePt t="9012" x="8988425" y="3641725"/>
          <p14:tracePt t="9029" x="9028113" y="3732213"/>
          <p14:tracePt t="9033" x="9053513" y="3771900"/>
          <p14:tracePt t="9045" x="9078913" y="3822700"/>
          <p14:tracePt t="9047" x="9091613" y="3862388"/>
          <p14:tracePt t="9061" x="9144000" y="3925888"/>
          <p14:tracePt t="9078" x="9221788" y="4016375"/>
          <p14:tracePt t="9099" x="9428163" y="4132263"/>
          <p14:tracePt t="9113" x="9569450" y="4184650"/>
          <p14:tracePt t="9129" x="9686925" y="4210050"/>
          <p14:tracePt t="9147" x="9840913" y="4210050"/>
          <p14:tracePt t="9162" x="10061575" y="4159250"/>
          <p14:tracePt t="9179" x="10371138" y="4029075"/>
          <p14:tracePt t="9195" x="10499725" y="3938588"/>
          <p14:tracePt t="9212" x="10629900" y="3848100"/>
          <p14:tracePt t="9228" x="10733088" y="3732213"/>
          <p14:tracePt t="9246" x="10926763" y="3448050"/>
          <p14:tracePt t="9262" x="11017250" y="3241675"/>
          <p14:tracePt t="9278" x="11093450" y="3035300"/>
          <p14:tracePt t="9295" x="11145838" y="2828925"/>
          <p14:tracePt t="9299" x="11171238" y="2673350"/>
          <p14:tracePt t="9312" x="11198225" y="2427288"/>
          <p14:tracePt t="9329" x="11198225" y="2273300"/>
          <p14:tracePt t="9345" x="11171238" y="2157413"/>
          <p14:tracePt t="9362" x="11093450" y="2079625"/>
          <p14:tracePt t="9365" x="11042650" y="2039938"/>
          <p14:tracePt t="9379" x="10977563" y="2001838"/>
          <p14:tracePt t="9382" x="10899775" y="1963738"/>
          <p14:tracePt t="9395" x="10745788" y="1898650"/>
          <p14:tracePt t="9412" x="10552113" y="1860550"/>
          <p14:tracePt t="9428" x="10358438" y="1846263"/>
          <p14:tracePt t="9446" x="10112375" y="1885950"/>
          <p14:tracePt t="9463" x="9971088" y="1911350"/>
          <p14:tracePt t="9478" x="9853613" y="1936750"/>
          <p14:tracePt t="9496" x="9764713" y="1976438"/>
          <p14:tracePt t="9499" x="9725025" y="2001838"/>
          <p14:tracePt t="9512" x="9609138" y="2144713"/>
          <p14:tracePt t="9529" x="9480550" y="2401888"/>
          <p14:tracePt t="9545" x="9402763" y="2608263"/>
          <p14:tracePt t="9562" x="9375775" y="2751138"/>
          <p14:tracePt t="9565" x="9375775" y="2816225"/>
          <p14:tracePt t="9580" x="9375775" y="2957513"/>
          <p14:tracePt t="9595" x="9390063" y="3138488"/>
          <p14:tracePt t="9612" x="9466263" y="3306763"/>
          <p14:tracePt t="9628" x="9556750" y="3422650"/>
          <p14:tracePt t="9633" x="9621838" y="3487738"/>
          <p14:tracePt t="9645" x="9659938" y="3538538"/>
          <p14:tracePt t="9647" x="9737725" y="3603625"/>
          <p14:tracePt t="9662" x="9906000" y="3732213"/>
          <p14:tracePt t="9685" x="10164763" y="3913188"/>
          <p14:tracePt t="9695" x="10280650" y="3965575"/>
          <p14:tracePt t="9713" x="10526713" y="4068763"/>
          <p14:tracePt t="9729" x="10655300" y="4106863"/>
          <p14:tracePt t="9744" x="10796588" y="4106863"/>
          <p14:tracePt t="9762" x="10964863" y="4106863"/>
          <p14:tracePt t="9764" x="11042650" y="4106863"/>
          <p14:tracePt t="9780" x="11261725" y="4016375"/>
          <p14:tracePt t="9795" x="11468100" y="3887788"/>
          <p14:tracePt t="9812" x="11661775" y="3706813"/>
          <p14:tracePt t="9828" x="11830050" y="3525838"/>
          <p14:tracePt t="9846" x="12036425" y="3228975"/>
          <p14:tracePt t="9863" x="12101513" y="3073400"/>
          <p14:tracePt t="9878" x="12114213" y="2970213"/>
          <p14:tracePt t="9895" x="12088813" y="2867025"/>
          <p14:tracePt t="9912" x="12023725" y="2776538"/>
          <p14:tracePt t="9915" x="11972925" y="2725738"/>
          <p14:tracePt t="9930" x="11817350" y="2595563"/>
          <p14:tracePt t="9944" x="11636375" y="2492375"/>
          <p14:tracePt t="9962" x="11417300" y="2441575"/>
          <p14:tracePt t="9980" x="11171238" y="2427288"/>
          <p14:tracePt t="9995" x="11017250" y="2492375"/>
          <p14:tracePt t="10012" x="10887075" y="2570163"/>
          <p14:tracePt t="10028" x="10771188" y="2673350"/>
          <p14:tracePt t="10032" x="10693400" y="2738438"/>
          <p14:tracePt t="10046" x="10526713" y="2995613"/>
          <p14:tracePt t="10062" x="10409238" y="3279775"/>
          <p14:tracePt t="10079" x="10318750" y="3487738"/>
          <p14:tracePt t="10095" x="10293350" y="3629025"/>
          <p14:tracePt t="10098" x="10280650" y="3694113"/>
          <p14:tracePt t="10112" x="10280650" y="3797300"/>
          <p14:tracePt t="10129" x="10280650" y="3887788"/>
          <p14:tracePt t="10145" x="10280650" y="3978275"/>
          <p14:tracePt t="10162" x="10345738" y="4068763"/>
          <p14:tracePt t="10165" x="10371138" y="4119563"/>
          <p14:tracePt t="10179" x="10461625" y="4184650"/>
          <p14:tracePt t="10201" x="10564813" y="4235450"/>
          <p14:tracePt t="10203" x="10602913" y="4249738"/>
          <p14:tracePt t="10211" x="10668000" y="4262438"/>
          <p14:tracePt t="10229" x="10745788" y="4275138"/>
          <p14:tracePt t="10232" x="10796588" y="4275138"/>
          <p14:tracePt t="10246" x="10926763" y="4222750"/>
          <p14:tracePt t="10263" x="11068050" y="4132263"/>
          <p14:tracePt t="10278" x="11183938" y="4029075"/>
          <p14:tracePt t="10295" x="11288713" y="3925888"/>
          <p14:tracePt t="10298" x="11326813" y="3862388"/>
          <p14:tracePt t="10313" x="11377613" y="3784600"/>
          <p14:tracePt t="10329" x="11391900" y="3694113"/>
          <p14:tracePt t="10345" x="11391900" y="3641725"/>
          <p14:tracePt t="10366" x="11249025" y="3525838"/>
          <p14:tracePt t="10379" x="11055350" y="3397250"/>
          <p14:tracePt t="10395" x="10836275" y="3306763"/>
          <p14:tracePt t="10412" x="10602913" y="3279775"/>
          <p14:tracePt t="10428" x="10421938" y="3294063"/>
          <p14:tracePt t="10432" x="10358438" y="3319463"/>
          <p14:tracePt t="10446" x="10228263" y="3384550"/>
          <p14:tracePt t="10462" x="10164763" y="3448050"/>
          <p14:tracePt t="10478" x="10099675" y="3500438"/>
          <p14:tracePt t="10495" x="10047288" y="3578225"/>
          <p14:tracePt t="10497" x="10021888" y="3616325"/>
          <p14:tracePt t="10513" x="9983788" y="3744913"/>
          <p14:tracePt t="10529" x="9958388" y="3913188"/>
          <p14:tracePt t="10546" x="9931400" y="4056063"/>
          <p14:tracePt t="10550" x="9931400" y="4106863"/>
          <p14:tracePt t="10562" x="9931400" y="4146550"/>
          <p14:tracePt t="10580" x="9931400" y="4235450"/>
          <p14:tracePt t="10595" x="9931400" y="4262438"/>
          <p14:tracePt t="10612" x="9944100" y="4287838"/>
          <p14:tracePt t="10628" x="9971088" y="4300538"/>
          <p14:tracePt t="10645" x="10021888" y="4325938"/>
          <p14:tracePt t="10663" x="10125075" y="4340225"/>
          <p14:tracePt t="10677" x="10242550" y="4340225"/>
          <p14:tracePt t="10696" x="10358438" y="4325938"/>
          <p14:tracePt t="10699" x="10409238" y="4313238"/>
          <p14:tracePt t="10713" x="10499725" y="4262438"/>
          <p14:tracePt t="10729" x="10590213" y="4184650"/>
          <p14:tracePt t="10744" x="10668000" y="4068763"/>
          <p14:tracePt t="10762" x="10720388" y="3978275"/>
          <p14:tracePt t="10779" x="10745788" y="3875088"/>
          <p14:tracePt t="10794" x="10745788" y="3822700"/>
          <p14:tracePt t="10812" x="10720388" y="3784600"/>
          <p14:tracePt t="10828" x="10642600" y="3732213"/>
          <p14:tracePt t="10832" x="10577513" y="3706813"/>
          <p14:tracePt t="10846" x="10448925" y="3654425"/>
          <p14:tracePt t="10862" x="10331450" y="3616325"/>
          <p14:tracePt t="10878" x="10267950" y="3603625"/>
          <p14:tracePt t="10895" x="10215563" y="3603625"/>
          <p14:tracePt t="10899" x="10190163" y="3603625"/>
          <p14:tracePt t="10913" x="10152063" y="3629025"/>
          <p14:tracePt t="10929" x="10112375" y="3654425"/>
          <p14:tracePt t="10944" x="10099675" y="3668713"/>
          <p14:tracePt t="10963" x="10086975" y="3668713"/>
          <p14:tracePt t="10966" x="10086975" y="3681413"/>
          <p14:tracePt t="10978" x="10074275" y="3706813"/>
          <p14:tracePt t="10996" x="10061575" y="3757613"/>
          <p14:tracePt t="11285" x="9906000" y="3757613"/>
          <p14:tracePt t="11300" x="9583738" y="3757613"/>
          <p14:tracePt t="11317" x="9182100" y="3757613"/>
          <p14:tracePt t="11331" x="8859838" y="3771900"/>
          <p14:tracePt t="11344" x="8562975" y="3784600"/>
          <p14:tracePt t="11360" x="8240713" y="3797300"/>
          <p14:tracePt t="11378" x="7994650" y="3797300"/>
          <p14:tracePt t="11380" x="7929563" y="3797300"/>
          <p14:tracePt t="11395" x="7788275" y="3797300"/>
          <p14:tracePt t="11411" x="7697788" y="3797300"/>
          <p14:tracePt t="11428" x="7607300" y="3797300"/>
          <p14:tracePt t="11445" x="7491413" y="3784600"/>
          <p14:tracePt t="11461" x="7451725" y="3784600"/>
          <p14:tracePt t="11477" x="7413625" y="3784600"/>
          <p14:tracePt t="11494" x="7388225" y="3771900"/>
          <p14:tracePt t="11512" x="7348538" y="3757613"/>
          <p14:tracePt t="11529" x="7335838" y="3757613"/>
          <p14:tracePt t="11545" x="7323138" y="3757613"/>
          <p14:tracePt t="11562" x="7310438" y="3757613"/>
          <p14:tracePt t="11579" x="7297738" y="3757613"/>
          <p14:tracePt t="11879" x="7232650" y="3771900"/>
          <p14:tracePt t="11894" x="7051675" y="3835400"/>
          <p14:tracePt t="11897" x="6973888" y="3862388"/>
          <p14:tracePt t="11912" x="6896100" y="3900488"/>
          <p14:tracePt t="11928" x="6819900" y="3938588"/>
          <p14:tracePt t="11944" x="6767513" y="4003675"/>
          <p14:tracePt t="11961" x="6702425" y="4106863"/>
          <p14:tracePt t="11966" x="6677025" y="4171950"/>
          <p14:tracePt t="11979" x="6664325" y="4249738"/>
          <p14:tracePt t="11995" x="6664325" y="4300538"/>
          <p14:tracePt t="12012" x="6664325" y="4352925"/>
          <p14:tracePt t="12028" x="6677025" y="4391025"/>
          <p14:tracePt t="12032" x="6689725" y="4403725"/>
          <p14:tracePt t="12045" x="6716713" y="4443413"/>
          <p14:tracePt t="12062" x="6767513" y="4468813"/>
          <p14:tracePt t="12077" x="6832600" y="4506913"/>
          <p14:tracePt t="12094" x="6896100" y="4519613"/>
          <p14:tracePt t="12097" x="6923088" y="4519613"/>
          <p14:tracePt t="12112" x="6961188" y="4546600"/>
          <p14:tracePt t="12128" x="7013575" y="4546600"/>
          <p14:tracePt t="12145" x="7051675" y="4546600"/>
          <p14:tracePt t="12162" x="7116763" y="4546600"/>
          <p14:tracePt t="12179" x="7232650" y="4506913"/>
          <p14:tracePt t="12195" x="7310438" y="4468813"/>
          <p14:tracePt t="12212" x="7400925" y="4403725"/>
          <p14:tracePt t="12228" x="7516813" y="4275138"/>
          <p14:tracePt t="12246" x="7658100" y="4056063"/>
          <p14:tracePt t="12262" x="7710488" y="3965575"/>
          <p14:tracePt t="12278" x="7748588" y="3913188"/>
          <p14:tracePt t="12295" x="7748588" y="3875088"/>
          <p14:tracePt t="12297" x="7748588" y="3862388"/>
          <p14:tracePt t="12313" x="7748588" y="3822700"/>
          <p14:tracePt t="12329" x="7748588" y="3797300"/>
          <p14:tracePt t="12344" x="7723188" y="3757613"/>
          <p14:tracePt t="12361" x="7632700" y="3706813"/>
          <p14:tracePt t="12365" x="7567613" y="3668713"/>
          <p14:tracePt t="12378" x="7439025" y="3616325"/>
          <p14:tracePt t="12394" x="7361238" y="3578225"/>
          <p14:tracePt t="12412" x="7283450" y="3563938"/>
          <p14:tracePt t="12428" x="7245350" y="3563938"/>
          <p14:tracePt t="12445" x="7219950" y="3563938"/>
          <p14:tracePt t="12462" x="7180263" y="3603625"/>
          <p14:tracePt t="12477" x="7142163" y="3654425"/>
          <p14:tracePt t="12494" x="7064375" y="3784600"/>
          <p14:tracePt t="12512" x="6986588" y="4068763"/>
          <p14:tracePt t="12528" x="6961188" y="4197350"/>
          <p14:tracePt t="12545" x="6961188" y="4262438"/>
          <p14:tracePt t="12562" x="6961188" y="4313238"/>
          <p14:tracePt t="12566" x="6961188" y="4340225"/>
          <p14:tracePt t="12579" x="6986588" y="4365625"/>
          <p14:tracePt t="12595" x="7038975" y="4391025"/>
          <p14:tracePt t="12616" x="7167563" y="4468813"/>
          <p14:tracePt t="12618" x="7219950" y="4494213"/>
          <p14:tracePt t="12628" x="7297738" y="4506913"/>
          <p14:tracePt t="12646" x="7451725" y="4519613"/>
          <p14:tracePt t="12662" x="7504113" y="4519613"/>
          <p14:tracePt t="12677" x="7542213" y="4519613"/>
          <p14:tracePt t="12695" x="7581900" y="4506913"/>
          <p14:tracePt t="12697" x="7594600" y="4506913"/>
          <p14:tracePt t="12712" x="7620000" y="4481513"/>
          <p14:tracePt t="12728" x="7645400" y="4456113"/>
          <p14:tracePt t="12744" x="7658100" y="4403725"/>
          <p14:tracePt t="12762" x="7672388" y="4325938"/>
          <p14:tracePt t="12766" x="7672388" y="4287838"/>
          <p14:tracePt t="12779" x="7672388" y="4197350"/>
          <p14:tracePt t="12795" x="7645400" y="4132263"/>
          <p14:tracePt t="12811" x="7607300" y="4056063"/>
          <p14:tracePt t="12828" x="7554913" y="4016375"/>
          <p14:tracePt t="12831" x="7516813" y="3978275"/>
          <p14:tracePt t="12845" x="7451725" y="3913188"/>
          <p14:tracePt t="12862" x="7361238" y="3875088"/>
          <p14:tracePt t="12877" x="7283450" y="3862388"/>
          <p14:tracePt t="12895" x="7207250" y="3835400"/>
          <p14:tracePt t="12898" x="7180263" y="3822700"/>
          <p14:tracePt t="12912" x="7142163" y="3822700"/>
          <p14:tracePt t="12928" x="7089775" y="3822700"/>
          <p14:tracePt t="12944" x="7038975" y="3835400"/>
          <p14:tracePt t="12962" x="6973888" y="3875088"/>
          <p14:tracePt t="12964" x="6948488" y="3887788"/>
          <p14:tracePt t="12979" x="6910388" y="3925888"/>
          <p14:tracePt t="12996" x="6870700" y="3978275"/>
          <p14:tracePt t="13012" x="6832600" y="4041775"/>
          <p14:tracePt t="13028" x="6805613" y="4119563"/>
          <p14:tracePt t="13031" x="6792913" y="4159250"/>
          <p14:tracePt t="13046" x="6780213" y="4222750"/>
          <p14:tracePt t="13062" x="6780213" y="4275138"/>
          <p14:tracePt t="13078" x="6780213" y="4313238"/>
          <p14:tracePt t="13095" x="6792913" y="4340225"/>
          <p14:tracePt t="13097" x="6792913" y="4365625"/>
          <p14:tracePt t="13127" x="6792913" y="4378325"/>
          <p14:tracePt t="13144" x="6805613" y="4391025"/>
          <p14:tracePt t="13161" x="6819900" y="4391025"/>
          <p14:tracePt t="13164" x="6832600" y="4391025"/>
          <p14:tracePt t="13178" x="6845300" y="4391025"/>
          <p14:tracePt t="13194" x="6883400" y="4391025"/>
          <p14:tracePt t="13212" x="6923088" y="4391025"/>
          <p14:tracePt t="13228" x="6948488" y="4365625"/>
          <p14:tracePt t="13231" x="6961188" y="4365625"/>
          <p14:tracePt t="13245" x="6986588" y="4340225"/>
          <p14:tracePt t="13261" x="6999288" y="4313238"/>
          <p14:tracePt t="13278" x="7026275" y="4262438"/>
          <p14:tracePt t="13295" x="7038975" y="4222750"/>
          <p14:tracePt t="13312" x="7038975" y="4197350"/>
          <p14:tracePt t="13328" x="7038975" y="4171950"/>
          <p14:tracePt t="13344" x="7026275" y="4146550"/>
          <p14:tracePt t="13362" x="6986588" y="4132263"/>
          <p14:tracePt t="13366" x="6948488" y="4106863"/>
          <p14:tracePt t="13379" x="6883400" y="4094163"/>
          <p14:tracePt t="13396" x="6805613" y="4094163"/>
          <p14:tracePt t="13412" x="6754813" y="4094163"/>
          <p14:tracePt t="13428" x="6702425" y="4119563"/>
          <p14:tracePt t="13445" x="6664325" y="4146550"/>
          <p14:tracePt t="13461" x="6626225" y="4197350"/>
          <p14:tracePt t="13477" x="6599238" y="4262438"/>
          <p14:tracePt t="13495" x="6573838" y="4340225"/>
          <p14:tracePt t="13498" x="6573838" y="4365625"/>
          <p14:tracePt t="13513" x="6573838" y="4416425"/>
          <p14:tracePt t="13528" x="6573838" y="4468813"/>
          <p14:tracePt t="13544" x="6573838" y="4494213"/>
          <p14:tracePt t="13562" x="6573838" y="4519613"/>
          <p14:tracePt t="13565" x="6573838" y="4533900"/>
          <p14:tracePt t="13578" x="6573838" y="4546600"/>
          <p14:tracePt t="13595" x="6599238" y="4572000"/>
          <p14:tracePt t="13612" x="6626225" y="4584700"/>
          <p14:tracePt t="13628" x="6689725" y="4597400"/>
          <p14:tracePt t="13630" x="6716713" y="4597400"/>
          <p14:tracePt t="13649" x="6792913" y="4597400"/>
          <p14:tracePt t="13661" x="6832600" y="4584700"/>
          <p14:tracePt t="13677" x="6870700" y="4584700"/>
          <p14:tracePt t="13695" x="6896100" y="4559300"/>
          <p14:tracePt t="13712" x="6910388" y="4546600"/>
          <p14:tracePt t="13728" x="6923088" y="4533900"/>
          <p14:tracePt t="13744" x="6923088" y="4506913"/>
          <p14:tracePt t="13762" x="6935788" y="4481513"/>
          <p14:tracePt t="13765" x="6935788" y="4468813"/>
          <p14:tracePt t="13779" x="6935788" y="4443413"/>
          <p14:tracePt t="13794" x="6935788" y="4416425"/>
          <p14:tracePt t="13812" x="6935788" y="4403725"/>
          <p14:tracePt t="13828" x="6935788" y="4365625"/>
          <p14:tracePt t="13831" x="6923088" y="4352925"/>
          <p14:tracePt t="13846" x="6896100" y="4313238"/>
          <p14:tracePt t="13861" x="6870700" y="4287838"/>
          <p14:tracePt t="13878" x="6858000" y="4275138"/>
          <p14:tracePt t="13894" x="6832600" y="4262438"/>
          <p14:tracePt t="13913" x="6805613" y="4235450"/>
          <p14:tracePt t="13928" x="6780213" y="4235450"/>
          <p14:tracePt t="13950" x="6767513" y="4235450"/>
          <p14:tracePt t="13978" x="6754813" y="4235450"/>
          <p14:tracePt t="13994" x="6742113" y="4235450"/>
          <p14:tracePt t="14012" x="6729413" y="4235450"/>
          <p14:tracePt t="14031" x="6716713" y="4222750"/>
          <p14:tracePt t="14052" x="6702425" y="4222750"/>
          <p14:tracePt t="14061" x="6689725" y="4222750"/>
          <p14:tracePt t="14078" x="6677025" y="4222750"/>
          <p14:tracePt t="14094" x="6638925" y="4222750"/>
          <p14:tracePt t="14112" x="6611938" y="4222750"/>
          <p14:tracePt t="14128" x="6599238" y="4235450"/>
          <p14:tracePt t="14144" x="6586538" y="4249738"/>
          <p14:tracePt t="14162" x="6573838" y="4249738"/>
          <p14:tracePt t="14165" x="6561138" y="4262438"/>
          <p14:tracePt t="14186" x="6548438" y="4275138"/>
          <p14:tracePt t="14195" x="6548438" y="4287838"/>
          <p14:tracePt t="14211" x="6535738" y="4325938"/>
          <p14:tracePt t="14228" x="6521450" y="4365625"/>
          <p14:tracePt t="14230" x="6521450" y="4378325"/>
          <p14:tracePt t="14246" x="6508750" y="4416425"/>
          <p14:tracePt t="14261" x="6508750" y="4443413"/>
          <p14:tracePt t="14278" x="6508750" y="4456113"/>
          <p14:tracePt t="14295" x="6508750" y="4468813"/>
          <p14:tracePt t="14312" x="6508750" y="4481513"/>
          <p14:tracePt t="14344" x="6521450" y="4481513"/>
          <p14:tracePt t="14362" x="6573838" y="4481513"/>
          <p14:tracePt t="14365" x="6611938" y="4468813"/>
          <p14:tracePt t="14378" x="6716713" y="4365625"/>
          <p14:tracePt t="14394" x="6819900" y="4262438"/>
          <p14:tracePt t="14412" x="6870700" y="4184650"/>
          <p14:tracePt t="14416" x="6883400" y="4159250"/>
          <p14:tracePt t="14428" x="6883400" y="4132263"/>
          <p14:tracePt t="14431" x="6896100" y="4119563"/>
          <p14:tracePt t="14445" x="6896100" y="4094163"/>
          <p14:tracePt t="14461" x="6896100" y="4081463"/>
          <p14:tracePt t="14478" x="6845300" y="4041775"/>
          <p14:tracePt t="14495" x="6767513" y="4029075"/>
          <p14:tracePt t="14497" x="6729413" y="4016375"/>
          <p14:tracePt t="14512" x="6677025" y="4003675"/>
          <p14:tracePt t="14528" x="6651625" y="4003675"/>
          <p14:tracePt t="14544" x="6611938" y="4003675"/>
          <p14:tracePt t="14562" x="6561138" y="4081463"/>
          <p14:tracePt t="14565" x="6548438" y="4132263"/>
          <p14:tracePt t="14579" x="6483350" y="4249738"/>
          <p14:tracePt t="14594" x="6445250" y="4352925"/>
          <p14:tracePt t="14612" x="6432550" y="4416425"/>
          <p14:tracePt t="14628" x="6405563" y="4494213"/>
          <p14:tracePt t="14631" x="6405563" y="4506913"/>
          <p14:tracePt t="14646" x="6405563" y="4546600"/>
          <p14:tracePt t="14661" x="6405563" y="4572000"/>
          <p14:tracePt t="14678" x="6405563" y="4584700"/>
          <p14:tracePt t="14695" x="6418263" y="4597400"/>
          <p14:tracePt t="14697" x="6432550" y="4597400"/>
          <p14:tracePt t="14712" x="6483350" y="4584700"/>
          <p14:tracePt t="14728" x="6548438" y="4546600"/>
          <p14:tracePt t="14744" x="6599238" y="4481513"/>
          <p14:tracePt t="14762" x="6638925" y="4443413"/>
          <p14:tracePt t="14766" x="6651625" y="4430713"/>
          <p14:tracePt t="14778" x="6677025" y="4378325"/>
          <p14:tracePt t="14794" x="6677025" y="4352925"/>
          <p14:tracePt t="14811" x="6677025" y="4325938"/>
          <p14:tracePt t="14828" x="6664325" y="4287838"/>
          <p14:tracePt t="14845" x="6638925" y="4262438"/>
          <p14:tracePt t="14861" x="6626225" y="4262438"/>
          <p14:tracePt t="14878" x="6599238" y="4262438"/>
          <p14:tracePt t="14895" x="6573838" y="4275138"/>
          <p14:tracePt t="14898" x="6561138" y="4313238"/>
          <p14:tracePt t="14915" x="6521450" y="4378325"/>
          <p14:tracePt t="14929" x="6470650" y="4468813"/>
          <p14:tracePt t="14944" x="6457950" y="4546600"/>
          <p14:tracePt t="14963" x="6432550" y="4624388"/>
          <p14:tracePt t="14978" x="6432550" y="4637088"/>
          <p14:tracePt t="14994" x="6432550" y="4649788"/>
          <p14:tracePt t="15022" x="6457950" y="4649788"/>
          <p14:tracePt t="15037" x="6470650" y="4649788"/>
          <p14:tracePt t="15048" x="6483350" y="4649788"/>
          <p14:tracePt t="15060" x="6508750" y="4624388"/>
          <p14:tracePt t="15076" x="6535738" y="4610100"/>
          <p14:tracePt t="15095" x="6535738" y="4572000"/>
          <p14:tracePt t="15097" x="6535738" y="4546600"/>
          <p14:tracePt t="15112" x="6535738" y="4468813"/>
          <p14:tracePt t="15130" x="6521450" y="4403725"/>
          <p14:tracePt t="15162" x="6445250" y="4325938"/>
          <p14:tracePt t="15165" x="6432550" y="4313238"/>
          <p14:tracePt t="15178" x="6392863" y="4300538"/>
          <p14:tracePt t="15195" x="6380163" y="4300538"/>
          <p14:tracePt t="15212" x="6367463" y="4300538"/>
          <p14:tracePt t="15227" x="6354763" y="4300538"/>
          <p14:tracePt t="15231" x="6354763" y="4313238"/>
          <p14:tracePt t="15245" x="6327775" y="4365625"/>
          <p14:tracePt t="15260" x="6327775" y="4416425"/>
          <p14:tracePt t="15278" x="6327775" y="4456113"/>
          <p14:tracePt t="15295" x="6342063" y="4506913"/>
          <p14:tracePt t="15297" x="6354763" y="4533900"/>
          <p14:tracePt t="15312" x="6367463" y="4572000"/>
          <p14:tracePt t="15327" x="6392863" y="4597400"/>
          <p14:tracePt t="15343" x="6405563" y="4610100"/>
          <p14:tracePt t="15360" x="6445250" y="4610100"/>
          <p14:tracePt t="15364" x="6470650" y="4610100"/>
          <p14:tracePt t="15377" x="6508750" y="4584700"/>
          <p14:tracePt t="15394" x="6561138" y="4559300"/>
          <p14:tracePt t="15412" x="6599238" y="4519613"/>
          <p14:tracePt t="15429" x="6626225" y="4443413"/>
          <p14:tracePt t="15433" x="6638925" y="4365625"/>
          <p14:tracePt t="15445" x="6638925" y="4262438"/>
          <p14:tracePt t="15461" x="6626225" y="4210050"/>
          <p14:tracePt t="15477" x="6599238" y="4171950"/>
          <p14:tracePt t="15495" x="6561138" y="4146550"/>
          <p14:tracePt t="15499" x="6535738" y="4132263"/>
          <p14:tracePt t="15511" x="6496050" y="4119563"/>
          <p14:tracePt t="15527" x="6457950" y="4119563"/>
          <p14:tracePt t="15548" x="6445250" y="4119563"/>
          <p14:tracePt t="15563" x="6432550" y="4159250"/>
          <p14:tracePt t="15578" x="6418263" y="4262438"/>
          <p14:tracePt t="15594" x="6418263" y="4352925"/>
          <p14:tracePt t="15611" x="6432550" y="4416425"/>
          <p14:tracePt t="15628" x="6457950" y="4481513"/>
          <p14:tracePt t="15631" x="6470650" y="4494213"/>
          <p14:tracePt t="15645" x="6496050" y="4533900"/>
          <p14:tracePt t="15661" x="6521450" y="4559300"/>
          <p14:tracePt t="15678" x="6561138" y="4572000"/>
          <p14:tracePt t="15695" x="6611938" y="4572000"/>
          <p14:tracePt t="15697" x="6651625" y="4572000"/>
          <p14:tracePt t="15728" x="6845300" y="4456113"/>
          <p14:tracePt t="15745" x="6986588" y="4249738"/>
          <p14:tracePt t="15761" x="7077075" y="4068763"/>
          <p14:tracePt t="15764" x="7089775" y="3990975"/>
          <p14:tracePt t="15778" x="7089775" y="3913188"/>
          <p14:tracePt t="15795" x="7089775" y="3862388"/>
          <p14:tracePt t="15811" x="7026275" y="3822700"/>
          <p14:tracePt t="15829" x="6883400" y="3757613"/>
          <p14:tracePt t="15832" x="6819900" y="3744913"/>
          <p14:tracePt t="15845" x="6716713" y="3732213"/>
          <p14:tracePt t="15861" x="6651625" y="3732213"/>
          <p14:tracePt t="15878" x="6611938" y="3732213"/>
          <p14:tracePt t="15895" x="6573838" y="3757613"/>
          <p14:tracePt t="15899" x="6535738" y="3797300"/>
          <p14:tracePt t="15911" x="6470650" y="3990975"/>
          <p14:tracePt t="15927" x="6445250" y="4159250"/>
          <p14:tracePt t="15944" x="6445250" y="4249738"/>
          <p14:tracePt t="15962" x="6457950" y="4352925"/>
          <p14:tracePt t="15978" x="6483350" y="4391025"/>
          <p14:tracePt t="15994" x="6496050" y="4416425"/>
          <p14:tracePt t="16011" x="6535738" y="4416425"/>
          <p14:tracePt t="16015" x="6548438" y="4430713"/>
          <p14:tracePt t="16028" x="6586538" y="4430713"/>
          <p14:tracePt t="16030" x="6626225" y="4430713"/>
          <p14:tracePt t="16045" x="6716713" y="4403725"/>
          <p14:tracePt t="16061" x="6792913" y="4325938"/>
          <p14:tracePt t="16078" x="6896100" y="4210050"/>
          <p14:tracePt t="16094" x="6973888" y="4068763"/>
          <p14:tracePt t="16097" x="6986588" y="4029075"/>
          <p14:tracePt t="16112" x="6986588" y="3978275"/>
          <p14:tracePt t="16128" x="6986588" y="3938588"/>
          <p14:tracePt t="16145" x="6973888" y="3925888"/>
          <p14:tracePt t="16162" x="6935788" y="3900488"/>
          <p14:tracePt t="16165" x="6910388" y="3900488"/>
          <p14:tracePt t="16178" x="6858000" y="3900488"/>
          <p14:tracePt t="16194" x="6805613" y="3938588"/>
          <p14:tracePt t="16211" x="6729413" y="4056063"/>
          <p14:tracePt t="16229" x="6664325" y="4171950"/>
          <p14:tracePt t="16232" x="6651625" y="4222750"/>
          <p14:tracePt t="16245" x="6638925" y="4287838"/>
          <p14:tracePt t="16261" x="6638925" y="4340225"/>
          <p14:tracePt t="16277" x="6638925" y="4378325"/>
          <p14:tracePt t="16295" x="6638925" y="4391025"/>
          <p14:tracePt t="16299" x="6651625" y="4403725"/>
          <p14:tracePt t="16311" x="6651625" y="4416425"/>
          <p14:tracePt t="16327" x="6664325" y="4416425"/>
          <p14:tracePt t="16345" x="6702425" y="4416425"/>
          <p14:tracePt t="16362" x="6742113" y="4403725"/>
          <p14:tracePt t="16378" x="6767513" y="4365625"/>
          <p14:tracePt t="16394" x="6805613" y="4249738"/>
          <p14:tracePt t="16411" x="6805613" y="4171950"/>
          <p14:tracePt t="16427" x="6792913" y="4119563"/>
          <p14:tracePt t="16444" x="6767513" y="4081463"/>
          <p14:tracePt t="16461" x="6729413" y="4068763"/>
          <p14:tracePt t="16478" x="6702425" y="4068763"/>
          <p14:tracePt t="16482" x="6677025" y="4068763"/>
          <p14:tracePt t="16496" x="6664325" y="4081463"/>
          <p14:tracePt t="16511" x="6626225" y="4132263"/>
          <p14:tracePt t="16527" x="6586538" y="4197350"/>
          <p14:tracePt t="16544" x="6573838" y="4249738"/>
          <p14:tracePt t="16548" x="6573838" y="4275138"/>
          <p14:tracePt t="16562" x="6573838" y="4287838"/>
          <p14:tracePt t="16565" x="6573838" y="4313238"/>
          <p14:tracePt t="16577" x="6573838" y="4325938"/>
          <p14:tracePt t="16593" x="6573838" y="4340225"/>
          <p14:tracePt t="16631" x="6586538" y="4340225"/>
          <p14:tracePt t="16637" x="6599238" y="4340225"/>
          <p14:tracePt t="16661" x="6611938" y="4325938"/>
          <p14:tracePt t="16678" x="6611938" y="4275138"/>
          <p14:tracePt t="16694" x="6611938" y="4222750"/>
          <p14:tracePt t="16698" x="6611938" y="4197350"/>
          <p14:tracePt t="16711" x="6611938" y="4171950"/>
          <p14:tracePt t="16727" x="6599238" y="4159250"/>
          <p14:tracePt t="16744" x="6586538" y="4159250"/>
          <p14:tracePt t="16763" x="6573838" y="4159250"/>
          <p14:tracePt t="16778" x="6561138" y="4159250"/>
          <p14:tracePt t="16794" x="6548438" y="4184650"/>
          <p14:tracePt t="16811" x="6548438" y="4210050"/>
          <p14:tracePt t="16828" x="6548438" y="4222750"/>
          <p14:tracePt t="16831" x="6548438" y="4235450"/>
          <p14:tracePt t="16896" x="6561138" y="4235450"/>
          <p14:tracePt t="16904" x="6573838" y="4235450"/>
          <p14:tracePt t="16918" x="6573838" y="4222750"/>
          <p14:tracePt t="16928" x="6573838" y="4210050"/>
          <p14:tracePt t="16944" x="6573838" y="4197350"/>
          <p14:tracePt t="16963" x="6561138" y="4184650"/>
          <p14:tracePt t="16978" x="6535738" y="4184650"/>
          <p14:tracePt t="16994" x="6496050" y="4171950"/>
          <p14:tracePt t="17011" x="6445250" y="4171950"/>
          <p14:tracePt t="17014" x="6432550" y="4171950"/>
          <p14:tracePt t="17028" x="6405563" y="4171950"/>
          <p14:tracePt t="17045" x="6380163" y="4184650"/>
          <p14:tracePt t="17062" x="6367463" y="419735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1D31EAC7-651C-3467-8E1F-A99DE2050442}"/>
              </a:ext>
            </a:extLst>
          </p:cNvPr>
          <p:cNvSpPr txBox="1">
            <a:spLocks noGrp="1"/>
          </p:cNvSpPr>
          <p:nvPr>
            <p:ph type="title"/>
          </p:nvPr>
        </p:nvSpPr>
        <p:spPr>
          <a:xfrm>
            <a:off x="0" y="6615"/>
            <a:ext cx="12059265" cy="1033103"/>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Bivariate Analysis</a:t>
            </a:r>
            <a:br>
              <a:rPr lang="en-US" dirty="0"/>
            </a:br>
            <a:endParaRPr lang="en-US" dirty="0"/>
          </a:p>
        </p:txBody>
      </p:sp>
      <p:pic>
        <p:nvPicPr>
          <p:cNvPr id="3074" name="Picture 2">
            <a:extLst>
              <a:ext uri="{FF2B5EF4-FFF2-40B4-BE49-F238E27FC236}">
                <a16:creationId xmlns:a16="http://schemas.microsoft.com/office/drawing/2014/main" id="{35230F17-F01D-9B07-BF6A-97A1342092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35" y="1039718"/>
            <a:ext cx="11926530" cy="41369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DC6A08-D953-5D13-25E5-F776EB23C561}"/>
              </a:ext>
            </a:extLst>
          </p:cNvPr>
          <p:cNvSpPr txBox="1"/>
          <p:nvPr/>
        </p:nvSpPr>
        <p:spPr>
          <a:xfrm>
            <a:off x="245191" y="5282832"/>
            <a:ext cx="11352572" cy="1354217"/>
          </a:xfrm>
          <a:prstGeom prst="rect">
            <a:avLst/>
          </a:prstGeom>
          <a:noFill/>
        </p:spPr>
        <p:txBody>
          <a:bodyPr wrap="square">
            <a:spAutoFit/>
          </a:bodyPr>
          <a:lstStyle/>
          <a:p>
            <a:r>
              <a:rPr lang="en-US" sz="2400" b="1" dirty="0"/>
              <a:t>DEVICE PROTECTION, MULTIPLE LINES AND GENDER</a:t>
            </a:r>
          </a:p>
          <a:p>
            <a:endParaRPr lang="en-US" dirty="0"/>
          </a:p>
          <a:p>
            <a:r>
              <a:rPr lang="en-US" sz="2000" dirty="0"/>
              <a:t>Customers without Device Protection are more likely to churn, regardless of the number of lines and churn rate is equal across genders.</a:t>
            </a:r>
          </a:p>
        </p:txBody>
      </p:sp>
    </p:spTree>
    <p:extLst>
      <p:ext uri="{BB962C8B-B14F-4D97-AF65-F5344CB8AC3E}">
        <p14:creationId xmlns:p14="http://schemas.microsoft.com/office/powerpoint/2010/main" val="3325147014"/>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43" x="4830763" y="4340225"/>
          <p14:tracePt t="94" x="4752975" y="4313238"/>
          <p14:tracePt t="99" x="4752975" y="4300538"/>
          <p14:tracePt t="117" x="4727575" y="4287838"/>
          <p14:tracePt t="149" x="4700588" y="4262438"/>
          <p14:tracePt t="167" x="4675188" y="4262438"/>
          <p14:tracePt t="200" x="4649788" y="4249738"/>
          <p14:tracePt t="217" x="4610100" y="4235450"/>
          <p14:tracePt t="234" x="4584700" y="4210050"/>
          <p14:tracePt t="250" x="4546600" y="4171950"/>
          <p14:tracePt t="254" x="4519613" y="4159250"/>
          <p14:tracePt t="267" x="4494213" y="4119563"/>
          <p14:tracePt t="284" x="4443413" y="4081463"/>
          <p14:tracePt t="301" x="4365625" y="4016375"/>
          <p14:tracePt t="318" x="4262438" y="3951288"/>
          <p14:tracePt t="323" x="4184650" y="3913188"/>
          <p14:tracePt t="334" x="4056063" y="3875088"/>
          <p14:tracePt t="351" x="3978275" y="3862388"/>
          <p14:tracePt t="367" x="3900488" y="3862388"/>
          <p14:tracePt t="385" x="3848100" y="3862388"/>
          <p14:tracePt t="388" x="3822700" y="3862388"/>
          <p14:tracePt t="401" x="3797300" y="3862388"/>
          <p14:tracePt t="417" x="3771900" y="3875088"/>
          <p14:tracePt t="433" x="3757613" y="3887788"/>
          <p14:tracePt t="451" x="3732213" y="3913188"/>
          <p14:tracePt t="455" x="3719513" y="3938588"/>
          <p14:tracePt t="468" x="3694113" y="4003675"/>
          <p14:tracePt t="485" x="3681413" y="4094163"/>
          <p14:tracePt t="500" x="3654425" y="4197350"/>
          <p14:tracePt t="517" x="3654425" y="4340225"/>
          <p14:tracePt t="520" x="3668713" y="4443413"/>
          <p14:tracePt t="534" x="3694113" y="4572000"/>
          <p14:tracePt t="550" x="3732213" y="4675188"/>
          <p14:tracePt t="566" x="3784600" y="4740275"/>
          <p14:tracePt t="586" x="3887788" y="4818063"/>
          <p14:tracePt t="600" x="3978275" y="4868863"/>
          <p14:tracePt t="616" x="4068763" y="4908550"/>
          <p14:tracePt t="634" x="4146550" y="4933950"/>
          <p14:tracePt t="651" x="4235450" y="4933950"/>
          <p14:tracePt t="654" x="4287838" y="4933950"/>
          <p14:tracePt t="667" x="4391025" y="4933950"/>
          <p14:tracePt t="684" x="4506913" y="4933950"/>
          <p14:tracePt t="700" x="4584700" y="4933950"/>
          <p14:tracePt t="717" x="4649788" y="4933950"/>
          <p14:tracePt t="720" x="4675188" y="4933950"/>
          <p14:tracePt t="735" x="4713288" y="4921250"/>
          <p14:tracePt t="750" x="4752975" y="4908550"/>
          <p14:tracePt t="767" x="4778375" y="4894263"/>
          <p14:tracePt t="785" x="4803775" y="4894263"/>
          <p14:tracePt t="788" x="4818063" y="4868863"/>
          <p14:tracePt t="801" x="4856163" y="4856163"/>
          <p14:tracePt t="817" x="4894263" y="4830763"/>
          <p14:tracePt t="834" x="4933950" y="4778375"/>
          <p14:tracePt t="851" x="4959350" y="4727575"/>
          <p14:tracePt t="854" x="4972050" y="4700588"/>
          <p14:tracePt t="867" x="4984750" y="4649788"/>
          <p14:tracePt t="885" x="4997450" y="4610100"/>
          <p14:tracePt t="901" x="4997450" y="4572000"/>
          <p14:tracePt t="917" x="4997450" y="4533900"/>
          <p14:tracePt t="919" x="4997450" y="4519613"/>
          <p14:tracePt t="934" x="4984750" y="4494213"/>
          <p14:tracePt t="950" x="4972050" y="4481513"/>
          <p14:tracePt t="967" x="4959350" y="4468813"/>
          <p14:tracePt t="984" x="4946650" y="4456113"/>
          <p14:tracePt t="988" x="4933950" y="4443413"/>
          <p14:tracePt t="1001" x="4894263" y="4416425"/>
          <p14:tracePt t="1017" x="4868863" y="4391025"/>
          <p14:tracePt t="1034" x="4818063" y="4365625"/>
          <p14:tracePt t="1051" x="4765675" y="4325938"/>
          <p14:tracePt t="1053" x="4740275" y="4313238"/>
          <p14:tracePt t="1067" x="4687888" y="4249738"/>
          <p14:tracePt t="1084" x="4649788" y="4197350"/>
          <p14:tracePt t="1100" x="4584700" y="4132263"/>
          <p14:tracePt t="1117" x="4546600" y="4068763"/>
          <p14:tracePt t="1119" x="4533900" y="4056063"/>
          <p14:tracePt t="1135" x="4506913" y="4003675"/>
          <p14:tracePt t="1151" x="4494213" y="3965575"/>
          <p14:tracePt t="1166" x="4481513" y="3938588"/>
          <p14:tracePt t="1185" x="4468813" y="3925888"/>
          <p14:tracePt t="1188" x="4468813" y="3913188"/>
          <p14:tracePt t="1337" x="4481513" y="3913188"/>
          <p14:tracePt t="1351" x="4494213" y="3913188"/>
          <p14:tracePt t="1367" x="4519613" y="3913188"/>
          <p14:tracePt t="1385" x="4546600" y="3913188"/>
          <p14:tracePt t="1389" x="4559300" y="3913188"/>
          <p14:tracePt t="1400" x="4572000" y="3913188"/>
          <p14:tracePt t="1418" x="4584700" y="3913188"/>
          <p14:tracePt t="2128" x="4559300" y="3925888"/>
          <p14:tracePt t="2144" x="4468813" y="3938588"/>
          <p14:tracePt t="2160" x="4365625" y="3938588"/>
          <p14:tracePt t="2190" x="4235450" y="3938588"/>
          <p14:tracePt t="2206" x="4184650" y="3938588"/>
          <p14:tracePt t="2208" x="4159250" y="3938588"/>
          <p14:tracePt t="2216" x="4146550" y="3938588"/>
          <p14:tracePt t="2233" x="4106863" y="3938588"/>
          <p14:tracePt t="2250" x="4068763" y="3938588"/>
          <p14:tracePt t="2253" x="4056063" y="3938588"/>
          <p14:tracePt t="2267" x="4016375" y="3938588"/>
          <p14:tracePt t="2285" x="3990975" y="3938588"/>
          <p14:tracePt t="2300" x="3978275" y="3951288"/>
          <p14:tracePt t="2319" x="3965575" y="3951288"/>
          <p14:tracePt t="2639" x="3875088" y="3990975"/>
          <p14:tracePt t="2654" x="3681413" y="4068763"/>
          <p14:tracePt t="2662" x="3590925" y="4106863"/>
          <p14:tracePt t="2679" x="3473450" y="4146550"/>
          <p14:tracePt t="2698" x="3344863" y="4171950"/>
          <p14:tracePt t="2713" x="3306763" y="4184650"/>
          <p14:tracePt t="2722" x="3279775" y="4184650"/>
          <p14:tracePt t="2733" x="3216275" y="4210050"/>
          <p14:tracePt t="2751" x="3163888" y="4210050"/>
          <p14:tracePt t="2767" x="3125788" y="4210050"/>
          <p14:tracePt t="2770" x="3100388" y="4210050"/>
          <p14:tracePt t="2784" x="3086100" y="4210050"/>
          <p14:tracePt t="2801" x="3048000" y="4210050"/>
          <p14:tracePt t="2817" x="3035300" y="4210050"/>
          <p14:tracePt t="2834" x="3009900" y="4210050"/>
          <p14:tracePt t="2850" x="2982913" y="4210050"/>
          <p14:tracePt t="2867" x="2957513" y="4210050"/>
          <p14:tracePt t="2883" x="2944813" y="4222750"/>
          <p14:tracePt t="2900" x="2919413" y="4235450"/>
          <p14:tracePt t="2917" x="2892425" y="4249738"/>
          <p14:tracePt t="2934" x="2879725" y="4262438"/>
          <p14:tracePt t="2950" x="2867025" y="4262438"/>
          <p14:tracePt t="2967" x="2854325" y="4275138"/>
          <p14:tracePt t="2984" x="2854325" y="4287838"/>
          <p14:tracePt t="2986" x="2841625" y="4300538"/>
          <p14:tracePt t="3016" x="2816225" y="4313238"/>
          <p14:tracePt t="3033" x="2816225" y="4325938"/>
          <p14:tracePt t="3050" x="2801938" y="4325938"/>
          <p14:tracePt t="3052" x="2801938" y="4340225"/>
          <p14:tracePt t="3068" x="2789238" y="4352925"/>
          <p14:tracePt t="3083" x="2776538" y="4378325"/>
          <p14:tracePt t="3100" x="2763838" y="4403725"/>
          <p14:tracePt t="3117" x="2763838" y="4416425"/>
          <p14:tracePt t="3120" x="2751138" y="4430713"/>
          <p14:tracePt t="3134" x="2751138" y="4443413"/>
          <p14:tracePt t="3150" x="2725738" y="4456113"/>
          <p14:tracePt t="3166" x="2725738" y="4468813"/>
          <p14:tracePt t="3184" x="2725738" y="4481513"/>
          <p14:tracePt t="3283" x="2725738" y="4494213"/>
          <p14:tracePt t="4425" x="2751138" y="4481513"/>
          <p14:tracePt t="4440" x="2841625" y="4443413"/>
          <p14:tracePt t="4458" x="2970213" y="4378325"/>
          <p14:tracePt t="4466" x="3048000" y="4340225"/>
          <p14:tracePt t="4471" x="3100388" y="4300538"/>
          <p14:tracePt t="4475" x="3163888" y="4275138"/>
          <p14:tracePt t="4490" x="3294063" y="4171950"/>
          <p14:tracePt t="4499" x="3344863" y="4119563"/>
          <p14:tracePt t="4516" x="3435350" y="4029075"/>
          <p14:tracePt t="4518" x="3473450" y="3990975"/>
          <p14:tracePt t="4533" x="3525838" y="3925888"/>
          <p14:tracePt t="4549" x="3578225" y="3848100"/>
          <p14:tracePt t="4565" x="3603625" y="3784600"/>
          <p14:tracePt t="4584" x="3603625" y="3719513"/>
          <p14:tracePt t="4586" x="3603625" y="3681413"/>
          <p14:tracePt t="4600" x="3590925" y="3551238"/>
          <p14:tracePt t="4617" x="3513138" y="3409950"/>
          <p14:tracePt t="4633" x="3409950" y="3306763"/>
          <p14:tracePt t="4636" x="3384550" y="3254375"/>
          <p14:tracePt t="4651" x="3294063" y="3176588"/>
          <p14:tracePt t="4668" x="3216275" y="3125788"/>
          <p14:tracePt t="4683" x="3125788" y="3086100"/>
          <p14:tracePt t="4700" x="3060700" y="3048000"/>
          <p14:tracePt t="4704" x="3022600" y="3035300"/>
          <p14:tracePt t="4717" x="2957513" y="3022600"/>
          <p14:tracePt t="4734" x="2879725" y="3022600"/>
          <p14:tracePt t="4750" x="2841625" y="3022600"/>
          <p14:tracePt t="4766" x="2776538" y="3073400"/>
          <p14:tracePt t="4769" x="2711450" y="3163888"/>
          <p14:tracePt t="4784" x="2595563" y="3397250"/>
          <p14:tracePt t="4800" x="2544763" y="3563938"/>
          <p14:tracePt t="4817" x="2517775" y="3694113"/>
          <p14:tracePt t="4832" x="2517775" y="3797300"/>
          <p14:tracePt t="4849" x="2532063" y="3913188"/>
          <p14:tracePt t="4851" x="2544763" y="3951288"/>
          <p14:tracePt t="4866" x="2582863" y="4016375"/>
          <p14:tracePt t="4888" x="2622550" y="4041775"/>
          <p14:tracePt t="4892" x="2673350" y="4068763"/>
          <p14:tracePt t="4915" x="2763838" y="4081463"/>
          <p14:tracePt t="4932" x="2841625" y="4056063"/>
          <p14:tracePt t="4939" x="2892425" y="4029075"/>
          <p14:tracePt t="4943" x="2970213" y="3990975"/>
          <p14:tracePt t="4955" x="3100388" y="3875088"/>
          <p14:tracePt t="4965" x="3163888" y="3797300"/>
          <p14:tracePt t="5000" x="3409950" y="3344863"/>
          <p14:tracePt t="5016" x="3435350" y="3228975"/>
          <p14:tracePt t="5033" x="3435350" y="3151188"/>
          <p14:tracePt t="5050" x="3344863" y="3035300"/>
          <p14:tracePt t="5067" x="3254375" y="2957513"/>
          <p14:tracePt t="5085" x="3113088" y="2867025"/>
          <p14:tracePt t="5090" x="3022600" y="2828925"/>
          <p14:tracePt t="5100" x="2932113" y="2801938"/>
          <p14:tracePt t="5117" x="2725738" y="2801938"/>
          <p14:tracePt t="5133" x="2622550" y="2801938"/>
          <p14:tracePt t="5150" x="2570163" y="2816225"/>
          <p14:tracePt t="5166" x="2532063" y="2841625"/>
          <p14:tracePt t="5184" x="2454275" y="2944813"/>
          <p14:tracePt t="5187" x="2389188" y="3125788"/>
          <p14:tracePt t="5200" x="2324100" y="3409950"/>
          <p14:tracePt t="5218" x="2298700" y="3603625"/>
          <p14:tracePt t="5234" x="2298700" y="3719513"/>
          <p14:tracePt t="5238" x="2298700" y="3784600"/>
          <p14:tracePt t="5250" x="2298700" y="3848100"/>
          <p14:tracePt t="5267" x="2324100" y="3875088"/>
          <p14:tracePt t="5284" x="2351088" y="3887788"/>
          <p14:tracePt t="5300" x="2414588" y="3900488"/>
          <p14:tracePt t="5304" x="2441575" y="3900488"/>
          <p14:tracePt t="5318" x="2532063" y="3862388"/>
          <p14:tracePt t="5333" x="2635250" y="3822700"/>
          <p14:tracePt t="5349" x="2711450" y="3732213"/>
          <p14:tracePt t="5366" x="2879725" y="3513138"/>
          <p14:tracePt t="5384" x="3035300" y="3216275"/>
          <p14:tracePt t="5399" x="3060700" y="3125788"/>
          <p14:tracePt t="5417" x="3060700" y="3073400"/>
          <p14:tracePt t="5433" x="3060700" y="3022600"/>
          <p14:tracePt t="5436" x="3060700" y="2995613"/>
          <p14:tracePt t="5451" x="3048000" y="2982913"/>
          <p14:tracePt t="5467" x="2995613" y="2944813"/>
          <p14:tracePt t="5483" x="2919413" y="2919413"/>
          <p14:tracePt t="5500" x="2854325" y="2906713"/>
          <p14:tracePt t="5504" x="2828925" y="2906713"/>
          <p14:tracePt t="5516" x="2816225" y="2906713"/>
          <p14:tracePt t="5534" x="2776538" y="2919413"/>
          <p14:tracePt t="5550" x="2751138" y="2944813"/>
          <p14:tracePt t="5569" x="2725738" y="3086100"/>
          <p14:tracePt t="5572" x="2711450" y="3163888"/>
          <p14:tracePt t="5584" x="2711450" y="3267075"/>
          <p14:tracePt t="5600" x="2725738" y="3332163"/>
          <p14:tracePt t="5616" x="2763838" y="3370263"/>
          <p14:tracePt t="5632" x="2801938" y="3397250"/>
          <p14:tracePt t="5649" x="2906713" y="3397250"/>
          <p14:tracePt t="5650" x="2970213" y="3370263"/>
          <p14:tracePt t="5670" x="3138488" y="3254375"/>
          <p14:tracePt t="5688" x="3294063" y="3113088"/>
          <p14:tracePt t="5693" x="3344863" y="3073400"/>
          <p14:tracePt t="5711" x="3409950" y="3009900"/>
          <p14:tracePt t="5715" x="3409950" y="2995613"/>
          <p14:tracePt t="5727" x="3422650" y="2957513"/>
          <p14:tracePt t="5738" x="3422650" y="2944813"/>
          <p14:tracePt t="5740" x="3422650" y="2932113"/>
          <p14:tracePt t="5749" x="3384550" y="2919413"/>
          <p14:tracePt t="5767" x="3267075" y="2879725"/>
          <p14:tracePt t="5770" x="3216275" y="2867025"/>
          <p14:tracePt t="5783" x="3138488" y="2867025"/>
          <p14:tracePt t="5785" x="3073400" y="2867025"/>
          <p14:tracePt t="5800" x="2944813" y="2879725"/>
          <p14:tracePt t="5818" x="2854325" y="2906713"/>
          <p14:tracePt t="5833" x="2789238" y="2944813"/>
          <p14:tracePt t="5836" x="2763838" y="2957513"/>
          <p14:tracePt t="5850" x="2698750" y="3060700"/>
          <p14:tracePt t="5867" x="2673350" y="3163888"/>
          <p14:tracePt t="5883" x="2647950" y="3241675"/>
          <p14:tracePt t="5899" x="2647950" y="3267075"/>
          <p14:tracePt t="5917" x="2647950" y="3294063"/>
          <p14:tracePt t="5933" x="2711450" y="3279775"/>
          <p14:tracePt t="5950" x="2841625" y="3176588"/>
          <p14:tracePt t="5966" x="2932113" y="3073400"/>
          <p14:tracePt t="5984" x="3009900" y="2982913"/>
          <p14:tracePt t="6000" x="3035300" y="2944813"/>
          <p14:tracePt t="6017" x="3048000" y="2932113"/>
          <p14:tracePt t="6032" x="3048000" y="2906713"/>
          <p14:tracePt t="6050" x="3048000" y="2892425"/>
          <p14:tracePt t="6067" x="3009900" y="2892425"/>
          <p14:tracePt t="6083" x="2982913" y="2892425"/>
          <p14:tracePt t="6100" x="2906713" y="2919413"/>
          <p14:tracePt t="6117" x="2789238" y="3086100"/>
          <p14:tracePt t="6133" x="2698750" y="3279775"/>
          <p14:tracePt t="6150" x="2686050" y="3357563"/>
          <p14:tracePt t="6166" x="2660650" y="3409950"/>
          <p14:tracePt t="6184" x="2660650" y="3448050"/>
          <p14:tracePt t="6200" x="2660650" y="3460750"/>
          <p14:tracePt t="6234" x="2686050" y="3473450"/>
          <p14:tracePt t="6237" x="2725738" y="3473450"/>
          <p14:tracePt t="6250" x="2816225" y="3384550"/>
          <p14:tracePt t="6267" x="2957513" y="3203575"/>
          <p14:tracePt t="6283" x="3035300" y="3086100"/>
          <p14:tracePt t="6299" x="3086100" y="2995613"/>
          <p14:tracePt t="6304" x="3086100" y="2982913"/>
          <p14:tracePt t="6317" x="3100388" y="2957513"/>
          <p14:tracePt t="6333" x="3100388" y="2944813"/>
          <p14:tracePt t="6350" x="3100388" y="2932113"/>
          <p14:tracePt t="6376" x="3086100" y="2932113"/>
          <p14:tracePt t="6399" x="3073400" y="2944813"/>
          <p14:tracePt t="6410" x="3048000" y="2982913"/>
          <p14:tracePt t="6418" x="3022600" y="3060700"/>
          <p14:tracePt t="6433" x="2982913" y="3228975"/>
          <p14:tracePt t="6436" x="2982913" y="3267075"/>
          <p14:tracePt t="6450" x="2970213" y="3344863"/>
          <p14:tracePt t="6468" x="2970213" y="3370263"/>
          <p14:tracePt t="6483" x="2970213" y="3397250"/>
          <p14:tracePt t="6500" x="2970213" y="3409950"/>
          <p14:tracePt t="6503" x="2970213" y="3422650"/>
          <p14:tracePt t="6525" x="2970213" y="3435350"/>
          <p14:tracePt t="6539" x="2970213" y="3448050"/>
          <p14:tracePt t="6658" x="2957513" y="3448050"/>
          <p14:tracePt t="6668" x="2944813" y="3435350"/>
          <p14:tracePt t="6687" x="2932113" y="3435350"/>
          <p14:tracePt t="6691" x="2919413" y="3435350"/>
          <p14:tracePt t="6712" x="2906713" y="3435350"/>
          <p14:tracePt t="6780" x="2906713" y="3448050"/>
          <p14:tracePt t="6793" x="2906713" y="3460750"/>
          <p14:tracePt t="6810" x="2906713" y="3500438"/>
          <p14:tracePt t="6825" x="2906713" y="3525838"/>
          <p14:tracePt t="6836" x="2906713" y="3538538"/>
          <p14:tracePt t="6848" x="2906713" y="3551238"/>
          <p14:tracePt t="6850" x="2906713" y="3563938"/>
          <p14:tracePt t="6865" x="2919413" y="3563938"/>
          <p14:tracePt t="6882" x="2919413" y="3578225"/>
          <p14:tracePt t="6903" x="2919413" y="3590925"/>
          <p14:tracePt t="6962" x="2919413" y="3603625"/>
          <p14:tracePt t="7035" x="2919413" y="3616325"/>
          <p14:tracePt t="7284" x="2957513" y="3629025"/>
          <p14:tracePt t="7301" x="3035300" y="3681413"/>
          <p14:tracePt t="7305" x="3113088" y="3706813"/>
          <p14:tracePt t="7328" x="3267075" y="3706813"/>
          <p14:tracePt t="7355" x="3500438" y="3616325"/>
          <p14:tracePt t="7369" x="3563938" y="3525838"/>
          <p14:tracePt t="7383" x="3603625" y="3487738"/>
          <p14:tracePt t="7399" x="3616325" y="3448050"/>
          <p14:tracePt t="7415" x="3616325" y="3422650"/>
          <p14:tracePt t="7434" x="3616325" y="3409950"/>
          <p14:tracePt t="7438" x="3603625" y="3409950"/>
          <p14:tracePt t="7449" x="3551238" y="3397250"/>
          <p14:tracePt t="7466" x="3513138" y="3397250"/>
          <p14:tracePt t="7483" x="3448050" y="3397250"/>
          <p14:tracePt t="7502" x="3397250" y="3448050"/>
          <p14:tracePt t="7517" x="3357563" y="3487738"/>
          <p14:tracePt t="7534" x="3319463" y="3551238"/>
          <p14:tracePt t="7550" x="3294063" y="3603625"/>
          <p14:tracePt t="7555" x="3279775" y="3641725"/>
          <p14:tracePt t="7568" x="3267075" y="3668713"/>
          <p14:tracePt t="7571" x="3267075" y="3681413"/>
          <p14:tracePt t="7584" x="3267075" y="3706813"/>
          <p14:tracePt t="7600" x="3267075" y="3732213"/>
          <p14:tracePt t="7617" x="3267075" y="3744913"/>
          <p14:tracePt t="7634" x="3267075" y="3757613"/>
          <p14:tracePt t="7652" x="3294063" y="3771900"/>
          <p14:tracePt t="7670" x="3319463" y="3784600"/>
          <p14:tracePt t="7684" x="3344863" y="3784600"/>
          <p14:tracePt t="7700" x="3357563" y="3784600"/>
          <p14:tracePt t="7722" x="3370263" y="3784600"/>
          <p14:tracePt t="7828" x="3384550" y="3784600"/>
          <p14:tracePt t="7835" x="3397250" y="3784600"/>
          <p14:tracePt t="7850" x="3397250" y="3797300"/>
          <p14:tracePt t="7866" x="3409950" y="3810000"/>
          <p14:tracePt t="7883" x="3422650" y="3822700"/>
          <p14:tracePt t="7899" x="3435350" y="3822700"/>
          <p14:tracePt t="7903" x="3435350" y="3835400"/>
          <p14:tracePt t="7917" x="3448050" y="3835400"/>
          <p14:tracePt t="7933" x="3460750" y="3848100"/>
          <p14:tracePt t="7967" x="3460750" y="3862388"/>
          <p14:tracePt t="8313" x="3513138" y="3862388"/>
          <p14:tracePt t="8328" x="3641725" y="3875088"/>
          <p14:tracePt t="8343" x="3732213" y="3875088"/>
          <p14:tracePt t="8355" x="3848100" y="3875088"/>
          <p14:tracePt t="8365" x="3925888" y="3875088"/>
          <p14:tracePt t="8368" x="4003675" y="3875088"/>
          <p14:tracePt t="8382" x="4197350" y="3875088"/>
          <p14:tracePt t="8405" x="4416425" y="3875088"/>
          <p14:tracePt t="8411" x="4546600" y="3875088"/>
          <p14:tracePt t="8416" x="4662488" y="3862388"/>
          <p14:tracePt t="8421" x="4818063" y="3848100"/>
          <p14:tracePt t="8444" x="5308600" y="3810000"/>
          <p14:tracePt t="8464" x="5643563" y="3757613"/>
          <p14:tracePt t="8467" x="5824538" y="3744913"/>
          <p14:tracePt t="8476" x="5992813" y="3732213"/>
          <p14:tracePt t="8486" x="6134100" y="3706813"/>
          <p14:tracePt t="8503" x="6573838" y="3590925"/>
          <p14:tracePt t="8517" x="6767513" y="3513138"/>
          <p14:tracePt t="8533" x="6910388" y="3435350"/>
          <p14:tracePt t="8549" x="6948488" y="3435350"/>
          <p14:tracePt t="8831" x="6986588" y="3435350"/>
          <p14:tracePt t="8847" x="7051675" y="3500438"/>
          <p14:tracePt t="8868" x="7129463" y="3578225"/>
          <p14:tracePt t="8874" x="7167563" y="3616325"/>
          <p14:tracePt t="8896" x="7258050" y="3744913"/>
          <p14:tracePt t="8912" x="7335838" y="3822700"/>
          <p14:tracePt t="8920" x="7373938" y="3862388"/>
          <p14:tracePt t="8932" x="7451725" y="3900488"/>
          <p14:tracePt t="8948" x="7542213" y="3938588"/>
          <p14:tracePt t="8970" x="7620000" y="3951288"/>
          <p14:tracePt t="8987" x="7672388" y="3951288"/>
          <p14:tracePt t="9005" x="7723188" y="3925888"/>
          <p14:tracePt t="9010" x="7748588" y="3900488"/>
          <p14:tracePt t="9026" x="7851775" y="3810000"/>
          <p14:tracePt t="9028" x="7904163" y="3744913"/>
          <p14:tracePt t="9037" x="7942263" y="3694113"/>
          <p14:tracePt t="9050" x="7994650" y="3641725"/>
          <p14:tracePt t="9066" x="8020050" y="3616325"/>
          <p14:tracePt t="9082" x="8032750" y="3590925"/>
          <p14:tracePt t="9103" x="8032750" y="3578225"/>
          <p14:tracePt t="9121" x="8007350" y="3563938"/>
          <p14:tracePt t="9128" x="7969250" y="3551238"/>
          <p14:tracePt t="9144" x="7878763" y="3538538"/>
          <p14:tracePt t="9147" x="7826375" y="3538538"/>
          <p14:tracePt t="9157" x="7748588" y="3538538"/>
          <p14:tracePt t="9165" x="7697788" y="3538538"/>
          <p14:tracePt t="9183" x="7554913" y="3551238"/>
          <p14:tracePt t="9198" x="7504113" y="3563938"/>
          <p14:tracePt t="9216" x="7478713" y="3578225"/>
          <p14:tracePt t="9233" x="7464425" y="3590925"/>
          <p14:tracePt t="9236" x="7451725" y="3603625"/>
          <p14:tracePt t="9251" x="7439025" y="3681413"/>
          <p14:tracePt t="9266" x="7439025" y="3822700"/>
          <p14:tracePt t="9283" x="7439025" y="3925888"/>
          <p14:tracePt t="9300" x="7439025" y="4003675"/>
          <p14:tracePt t="9303" x="7439025" y="4029075"/>
          <p14:tracePt t="9316" x="7464425" y="4068763"/>
          <p14:tracePt t="9333" x="7464425" y="4094163"/>
          <p14:tracePt t="9350" x="7478713" y="4119563"/>
          <p14:tracePt t="9367" x="7491413" y="4119563"/>
          <p14:tracePt t="9370" x="7504113" y="4132263"/>
          <p14:tracePt t="9383" x="7542213" y="4146550"/>
          <p14:tracePt t="9400" x="7607300" y="4159250"/>
          <p14:tracePt t="9416" x="7735888" y="4132263"/>
          <p14:tracePt t="9433" x="7866063" y="4056063"/>
          <p14:tracePt t="9436" x="7929563" y="4003675"/>
          <p14:tracePt t="9450" x="8007350" y="3913188"/>
          <p14:tracePt t="9466" x="8059738" y="3848100"/>
          <p14:tracePt t="9482" x="8072438" y="3810000"/>
          <p14:tracePt t="9499" x="8072438" y="3757613"/>
          <p14:tracePt t="9502" x="8072438" y="3744913"/>
          <p14:tracePt t="9516" x="8020050" y="3694113"/>
          <p14:tracePt t="9532" x="7891463" y="3616325"/>
          <p14:tracePt t="9549" x="7710488" y="3551238"/>
          <p14:tracePt t="9566" x="7529513" y="3513138"/>
          <p14:tracePt t="9569" x="7464425" y="3500438"/>
          <p14:tracePt t="9584" x="7361238" y="3487738"/>
          <p14:tracePt t="9600" x="7310438" y="3487738"/>
          <p14:tracePt t="9616" x="7270750" y="3487738"/>
          <p14:tracePt t="9633" x="7258050" y="3487738"/>
          <p14:tracePt t="9635" x="7232650" y="3487738"/>
          <p14:tracePt t="9650" x="7219950" y="3500438"/>
          <p14:tracePt t="9666" x="7180263" y="3563938"/>
          <p14:tracePt t="9682" x="7142163" y="3706813"/>
          <p14:tracePt t="9700" x="7116763" y="3862388"/>
          <p14:tracePt t="9702" x="7104063" y="3913188"/>
          <p14:tracePt t="9717" x="7089775" y="3978275"/>
          <p14:tracePt t="9733" x="7089775" y="4016375"/>
          <p14:tracePt t="9750" x="7089775" y="4029075"/>
          <p14:tracePt t="9782" x="7089775" y="4056063"/>
          <p14:tracePt t="9799" x="7129463" y="4056063"/>
          <p14:tracePt t="9816" x="7283450" y="3938588"/>
          <p14:tracePt t="9833" x="7478713" y="3719513"/>
          <p14:tracePt t="9836" x="7581900" y="3641725"/>
          <p14:tracePt t="9850" x="7685088" y="3513138"/>
          <p14:tracePt t="9867" x="7748588" y="3460750"/>
          <p14:tracePt t="9882" x="7788275" y="3422650"/>
          <p14:tracePt t="9900" x="7800975" y="3397250"/>
          <p14:tracePt t="9916" x="7800975" y="3384550"/>
          <p14:tracePt t="9945" x="7788275" y="3370263"/>
          <p14:tracePt t="9955" x="7761288" y="3370263"/>
          <p14:tracePt t="9966" x="7710488" y="3357563"/>
          <p14:tracePt t="9968" x="7645400" y="3357563"/>
          <p14:tracePt t="9983" x="7529513" y="3357563"/>
          <p14:tracePt t="10000" x="7451725" y="3370263"/>
          <p14:tracePt t="10017" x="7388225" y="3384550"/>
          <p14:tracePt t="10034" x="7361238" y="3397250"/>
          <p14:tracePt t="10036" x="7348538" y="3397250"/>
          <p14:tracePt t="10050" x="7335838" y="3409950"/>
          <p14:tracePt t="10066" x="7310438" y="3473450"/>
          <p14:tracePt t="10082" x="7283450" y="3616325"/>
          <p14:tracePt t="10100" x="7258050" y="3744913"/>
          <p14:tracePt t="10102" x="7258050" y="3797300"/>
          <p14:tracePt t="10117" x="7258050" y="3875088"/>
          <p14:tracePt t="10133" x="7258050" y="3938588"/>
          <p14:tracePt t="10150" x="7258050" y="3990975"/>
          <p14:tracePt t="10154" x="7283450" y="4016375"/>
          <p14:tracePt t="10166" x="7297738" y="4041775"/>
          <p14:tracePt t="10168" x="7297738" y="4056063"/>
          <p14:tracePt t="10183" x="7348538" y="4094163"/>
          <p14:tracePt t="10199" x="7413625" y="4132263"/>
          <p14:tracePt t="10216" x="7516813" y="4159250"/>
          <p14:tracePt t="10233" x="7607300" y="4159250"/>
          <p14:tracePt t="10235" x="7645400" y="4159250"/>
          <p14:tracePt t="10250" x="7723188" y="4132263"/>
          <p14:tracePt t="10266" x="7813675" y="4081463"/>
          <p14:tracePt t="10283" x="7878763" y="4029075"/>
          <p14:tracePt t="10300" x="7929563" y="3965575"/>
          <p14:tracePt t="10301" x="7929563" y="3951288"/>
          <p14:tracePt t="10317" x="7956550" y="3913188"/>
          <p14:tracePt t="10332" x="7969250" y="3862388"/>
          <p14:tracePt t="10349" x="7969250" y="3797300"/>
          <p14:tracePt t="10354" x="7969250" y="3771900"/>
          <p14:tracePt t="10366" x="7956550" y="3744913"/>
          <p14:tracePt t="10368" x="7942263" y="3719513"/>
          <p14:tracePt t="10383" x="7904163" y="3668713"/>
          <p14:tracePt t="10400" x="7878763" y="3629025"/>
          <p14:tracePt t="10416" x="7851775" y="3603625"/>
          <p14:tracePt t="10433" x="7839075" y="3590925"/>
          <p14:tracePt t="10450" x="7826375" y="3563938"/>
          <p14:tracePt t="10466" x="7813675" y="3563938"/>
          <p14:tracePt t="10484" x="7800975" y="3563938"/>
          <p14:tracePt t="10501" x="7788275" y="3563938"/>
          <p14:tracePt t="10523" x="7761288" y="3563938"/>
          <p14:tracePt t="10537" x="7748588" y="3563938"/>
          <p14:tracePt t="10549" x="7735888" y="3563938"/>
          <p14:tracePt t="10553" x="7723188" y="3578225"/>
          <p14:tracePt t="10566" x="7710488" y="3578225"/>
          <p14:tracePt t="10568" x="7697788" y="3578225"/>
          <p14:tracePt t="10583" x="7672388" y="3590925"/>
          <p14:tracePt t="10599" x="7632700" y="3603625"/>
          <p14:tracePt t="10615" x="7620000" y="3616325"/>
          <p14:tracePt t="10632" x="7594600" y="3616325"/>
          <p14:tracePt t="10634" x="7594600" y="3629025"/>
          <p14:tracePt t="10649" x="7581900" y="3641725"/>
          <p14:tracePt t="10667" x="7567613" y="3654425"/>
          <p14:tracePt t="10683" x="7554913" y="3654425"/>
          <p14:tracePt t="10687" x="7554913" y="3668713"/>
          <p14:tracePt t="10700" x="7542213" y="3668713"/>
          <p14:tracePt t="10715" x="7529513" y="3681413"/>
          <p14:tracePt t="10732" x="7529513" y="3694113"/>
          <p14:tracePt t="10749" x="7516813" y="3706813"/>
          <p14:tracePt t="10753" x="7504113" y="3706813"/>
          <p14:tracePt t="10767" x="7504113" y="3719513"/>
          <p14:tracePt t="10782" x="7491413" y="3744913"/>
          <p14:tracePt t="10799" x="7478713" y="3757613"/>
          <p14:tracePt t="10820" x="7464425" y="3771900"/>
          <p14:tracePt t="10840" x="7451725" y="3784600"/>
          <p14:tracePt t="10848" x="7439025" y="3784600"/>
          <p14:tracePt t="11222" x="7439025" y="3797300"/>
          <p14:tracePt t="11239" x="7426325" y="3810000"/>
          <p14:tracePt t="11257" x="7413625" y="3835400"/>
          <p14:tracePt t="11262" x="7400925" y="3862388"/>
          <p14:tracePt t="11278" x="7400925" y="3900488"/>
          <p14:tracePt t="11293" x="7400925" y="3913188"/>
          <p14:tracePt t="11299" x="7400925" y="3925888"/>
          <p14:tracePt t="11321" x="7400925" y="3951288"/>
          <p14:tracePt t="11332" x="7400925" y="3965575"/>
          <p14:tracePt t="11348" x="7400925" y="3990975"/>
          <p14:tracePt t="11367" x="7426325" y="4016375"/>
          <p14:tracePt t="11383" x="7451725" y="4029075"/>
          <p14:tracePt t="11399" x="7542213" y="4029075"/>
          <p14:tracePt t="11418" x="7645400" y="3990975"/>
          <p14:tracePt t="11420" x="7710488" y="3978275"/>
          <p14:tracePt t="11433" x="7775575" y="3938588"/>
          <p14:tracePt t="11450" x="7826375" y="3900488"/>
          <p14:tracePt t="11465" x="7866063" y="3862388"/>
          <p14:tracePt t="11482" x="7891463" y="3771900"/>
          <p14:tracePt t="11498" x="7916863" y="3681413"/>
          <p14:tracePt t="11499" x="7916863" y="3629025"/>
          <p14:tracePt t="11519" x="7878763" y="3538538"/>
          <p14:tracePt t="11537" x="7839075" y="3500438"/>
          <p14:tracePt t="11542" x="7800975" y="3460750"/>
          <p14:tracePt t="11556" x="7735888" y="3422650"/>
          <p14:tracePt t="11566" x="7672388" y="3409950"/>
          <p14:tracePt t="11581" x="7594600" y="3397250"/>
          <p14:tracePt t="11598" x="7542213" y="3397250"/>
          <p14:tracePt t="11615" x="7504113" y="3397250"/>
          <p14:tracePt t="11634" x="7439025" y="3422650"/>
          <p14:tracePt t="11650" x="7400925" y="3487738"/>
          <p14:tracePt t="11666" x="7335838" y="3578225"/>
          <p14:tracePt t="11681" x="7297738" y="3654425"/>
          <p14:tracePt t="11698" x="7283450" y="3719513"/>
          <p14:tracePt t="11700" x="7258050" y="3757613"/>
          <p14:tracePt t="11716" x="7245350" y="3810000"/>
          <p14:tracePt t="11733" x="7232650" y="3887788"/>
          <p14:tracePt t="11749" x="7232650" y="3965575"/>
          <p14:tracePt t="11769" x="7270750" y="4068763"/>
          <p14:tracePt t="11787" x="7283450" y="4119563"/>
          <p14:tracePt t="11799" x="7310438" y="4171950"/>
          <p14:tracePt t="11815" x="7335838" y="4197350"/>
          <p14:tracePt t="11832" x="7348538" y="4222750"/>
          <p14:tracePt t="11834" x="7373938" y="4222750"/>
          <p14:tracePt t="11848" x="7400925" y="4235450"/>
          <p14:tracePt t="11865" x="7439025" y="4235450"/>
          <p14:tracePt t="11882" x="7516813" y="4184650"/>
          <p14:tracePt t="11900" x="7697788" y="4016375"/>
          <p14:tracePt t="11916" x="7788275" y="3913188"/>
          <p14:tracePt t="11932" x="7866063" y="3835400"/>
          <p14:tracePt t="11949" x="7904163" y="3757613"/>
          <p14:tracePt t="11966" x="7916863" y="3694113"/>
          <p14:tracePt t="11983" x="7891463" y="3629025"/>
          <p14:tracePt t="12000" x="7839075" y="3578225"/>
          <p14:tracePt t="12015" x="7735888" y="3500438"/>
          <p14:tracePt t="12037" x="7594600" y="3422650"/>
          <p14:tracePt t="12056" x="7504113" y="3397250"/>
          <p14:tracePt t="12062" x="7464425" y="3397250"/>
          <p14:tracePt t="12066" x="7426325" y="3397250"/>
          <p14:tracePt t="12078" x="7373938" y="3397250"/>
          <p14:tracePt t="12090" x="7361238" y="3397250"/>
          <p14:tracePt t="12098" x="7348538" y="3409950"/>
          <p14:tracePt t="12100" x="7335838" y="3409950"/>
          <p14:tracePt t="12116" x="7297738" y="3435350"/>
          <p14:tracePt t="12132" x="7270750" y="3513138"/>
          <p14:tracePt t="12148" x="7245350" y="3578225"/>
          <p14:tracePt t="12165" x="7194550" y="3694113"/>
          <p14:tracePt t="12182" x="7194550" y="3771900"/>
          <p14:tracePt t="12199" x="7194550" y="3875088"/>
          <p14:tracePt t="12217" x="7219950" y="3978275"/>
          <p14:tracePt t="12220" x="7232650" y="4003675"/>
          <p14:tracePt t="12233" x="7270750" y="4041775"/>
          <p14:tracePt t="12249" x="7323138" y="4081463"/>
          <p14:tracePt t="12266" x="7439025" y="4081463"/>
          <p14:tracePt t="12282" x="7620000" y="4029075"/>
          <p14:tracePt t="12299" x="7916863" y="3875088"/>
          <p14:tracePt t="12316" x="8032750" y="3784600"/>
          <p14:tracePt t="12332" x="8097838" y="3732213"/>
          <p14:tracePt t="12349" x="8135938" y="3706813"/>
          <p14:tracePt t="12352" x="8135938" y="3668713"/>
          <p14:tracePt t="12366" x="8162925" y="3629025"/>
          <p14:tracePt t="12382" x="8162925" y="3563938"/>
          <p14:tracePt t="12399" x="8135938" y="3487738"/>
          <p14:tracePt t="12417" x="8059738" y="3397250"/>
          <p14:tracePt t="12420" x="8020050" y="3370263"/>
          <p14:tracePt t="12433" x="7878763" y="3294063"/>
          <p14:tracePt t="12449" x="7775575" y="3254375"/>
          <p14:tracePt t="12469" x="7697788" y="3241675"/>
          <p14:tracePt t="12472" x="7672388" y="3241675"/>
          <p14:tracePt t="12482" x="7645400" y="3241675"/>
          <p14:tracePt t="12500" x="7581900" y="3267075"/>
          <p14:tracePt t="12516" x="7542213" y="3319463"/>
          <p14:tracePt t="12533" x="7504113" y="3409950"/>
          <p14:tracePt t="12550" x="7451725" y="3513138"/>
          <p14:tracePt t="12554" x="7426325" y="3563938"/>
          <p14:tracePt t="12567" x="7413625" y="3694113"/>
          <p14:tracePt t="12582" x="7373938" y="3938588"/>
          <p14:tracePt t="12598" x="7373938" y="4106863"/>
          <p14:tracePt t="12616" x="7373938" y="4222750"/>
          <p14:tracePt t="12618" x="7373938" y="4262438"/>
          <p14:tracePt t="12632" x="7388225" y="4300538"/>
          <p14:tracePt t="12649" x="7388225" y="4325938"/>
          <p14:tracePt t="12671" x="7413625" y="4365625"/>
          <p14:tracePt t="12682" x="7439025" y="4365625"/>
          <p14:tracePt t="12685" x="7451725" y="4378325"/>
          <p14:tracePt t="12700" x="7529513" y="4378325"/>
          <p14:tracePt t="12716" x="7658100" y="4352925"/>
          <p14:tracePt t="12732" x="7761288" y="4300538"/>
          <p14:tracePt t="12749" x="7826375" y="4222750"/>
          <p14:tracePt t="12752" x="7851775" y="4159250"/>
          <p14:tracePt t="12766" x="7891463" y="4068763"/>
          <p14:tracePt t="12783" x="7904163" y="3965575"/>
          <p14:tracePt t="12800" x="7891463" y="3887788"/>
          <p14:tracePt t="12805" x="7878763" y="3862388"/>
          <p14:tracePt t="12817" x="7839075" y="3822700"/>
          <p14:tracePt t="12820" x="7813675" y="3784600"/>
          <p14:tracePt t="12833" x="7723188" y="3719513"/>
          <p14:tracePt t="12849" x="7620000" y="3681413"/>
          <p14:tracePt t="12866" x="7516813" y="3668713"/>
          <p14:tracePt t="12884" x="7426325" y="3668713"/>
          <p14:tracePt t="12899" x="7388225" y="3668713"/>
          <p14:tracePt t="12914" x="7373938" y="3668713"/>
          <p14:tracePt t="12932" x="7348538" y="3706813"/>
          <p14:tracePt t="12954" x="7297738" y="3835400"/>
          <p14:tracePt t="12962" x="7283450" y="3913188"/>
          <p14:tracePt t="12987" x="7270750" y="4159250"/>
          <p14:tracePt t="12993" x="7270750" y="4210050"/>
          <p14:tracePt t="13006" x="7283450" y="4287838"/>
          <p14:tracePt t="13015" x="7297738" y="4325938"/>
          <p14:tracePt t="13036" x="7348538" y="4403725"/>
          <p14:tracePt t="13059" x="7413625" y="4443413"/>
          <p14:tracePt t="13077" x="7554913" y="4416425"/>
          <p14:tracePt t="13089" x="7620000" y="4378325"/>
          <p14:tracePt t="13098" x="7710488" y="4300538"/>
          <p14:tracePt t="13116" x="7813675" y="4132263"/>
          <p14:tracePt t="13132" x="7851775" y="4016375"/>
          <p14:tracePt t="13149" x="7866063" y="3913188"/>
          <p14:tracePt t="13152" x="7866063" y="3862388"/>
          <p14:tracePt t="13165" x="7826375" y="3797300"/>
          <p14:tracePt t="13181" x="7761288" y="3732213"/>
          <p14:tracePt t="13198" x="7645400" y="3694113"/>
          <p14:tracePt t="13214" x="7529513" y="3654425"/>
          <p14:tracePt t="13232" x="7413625" y="3641725"/>
          <p14:tracePt t="13248" x="7400925" y="3641725"/>
          <p14:tracePt t="13265" x="7388225" y="3641725"/>
          <p14:tracePt t="13299" x="7388225" y="3668713"/>
          <p14:tracePt t="13306" x="7426325" y="3668713"/>
          <p14:tracePt t="13314" x="7491413" y="3681413"/>
          <p14:tracePt t="13331" x="7800975" y="3706813"/>
          <p14:tracePt t="13348" x="8175625" y="3744913"/>
          <p14:tracePt t="13365" x="9015413" y="3744913"/>
          <p14:tracePt t="13381" x="9440863" y="3732213"/>
          <p14:tracePt t="13398" x="9893300" y="3706813"/>
          <p14:tracePt t="13414" x="10242550" y="3681413"/>
          <p14:tracePt t="13417" x="10345738" y="3668713"/>
          <p14:tracePt t="13431" x="10461625" y="3629025"/>
          <p14:tracePt t="13432" x="10552113" y="3616325"/>
          <p14:tracePt t="13449" x="10733088" y="3603625"/>
          <p14:tracePt t="13464" x="10848975" y="3563938"/>
          <p14:tracePt t="13481" x="10939463" y="3538538"/>
          <p14:tracePt t="13498" x="11042650" y="3500438"/>
          <p14:tracePt t="13515" x="11093450" y="3460750"/>
          <p14:tracePt t="13531" x="11171238" y="3422650"/>
          <p14:tracePt t="13548" x="11236325" y="3370263"/>
          <p14:tracePt t="13565" x="11364913" y="3267075"/>
          <p14:tracePt t="13581" x="11442700" y="3176588"/>
          <p14:tracePt t="13598" x="11520488" y="3125788"/>
          <p14:tracePt t="13615" x="11558588" y="3060700"/>
          <p14:tracePt t="13617" x="11598275" y="3048000"/>
          <p14:tracePt t="13632" x="11636375" y="3009900"/>
          <p14:tracePt t="13648" x="11661775" y="2970213"/>
          <p14:tracePt t="13665" x="11688763" y="2944813"/>
          <p14:tracePt t="13681" x="11714163" y="2932113"/>
          <p14:tracePt t="13699" x="11726863" y="2919413"/>
          <p14:tracePt t="13715" x="11726863" y="2906713"/>
          <p14:tracePt t="14055" x="11649075" y="2944813"/>
          <p14:tracePt t="14063" x="11468100" y="3035300"/>
          <p14:tracePt t="14073" x="11261725" y="3138488"/>
          <p14:tracePt t="14082" x="11080750" y="3216275"/>
          <p14:tracePt t="14086" x="10926763" y="3279775"/>
          <p14:tracePt t="14100" x="10680700" y="3460750"/>
          <p14:tracePt t="14116" x="10487025" y="3590925"/>
          <p14:tracePt t="14132" x="10345738" y="3694113"/>
          <p14:tracePt t="14149" x="10267950" y="3757613"/>
          <p14:tracePt t="14151" x="10242550" y="3784600"/>
          <p14:tracePt t="14166" x="10202863" y="3835400"/>
          <p14:tracePt t="14181" x="10190163" y="3875088"/>
          <p14:tracePt t="14199" x="10177463" y="3900488"/>
          <p14:tracePt t="14203" x="10177463" y="3925888"/>
          <p14:tracePt t="14216" x="10177463" y="3938588"/>
          <p14:tracePt t="14219" x="10177463" y="3951288"/>
          <p14:tracePt t="14233" x="10202863" y="3990975"/>
          <p14:tracePt t="14249" x="10242550" y="4029075"/>
          <p14:tracePt t="14265" x="10345738" y="4056063"/>
          <p14:tracePt t="14281" x="10461625" y="4081463"/>
          <p14:tracePt t="14285" x="10526713" y="4081463"/>
          <p14:tracePt t="14299" x="10668000" y="4081463"/>
          <p14:tracePt t="14315" x="10809288" y="4056063"/>
          <p14:tracePt t="14331" x="10926763" y="4016375"/>
          <p14:tracePt t="14349" x="11042650" y="3938588"/>
          <p14:tracePt t="14353" x="11068050" y="3925888"/>
          <p14:tracePt t="14367" x="11133138" y="3862388"/>
          <p14:tracePt t="14382" x="11183938" y="3797300"/>
          <p14:tracePt t="14399" x="11198225" y="3744913"/>
          <p14:tracePt t="14403" x="11210925" y="3732213"/>
          <p14:tracePt t="14416" x="11210925" y="3719513"/>
          <p14:tracePt t="14419" x="11210925" y="3706813"/>
          <p14:tracePt t="14432" x="11198225" y="3694113"/>
          <p14:tracePt t="14449" x="11120438" y="3681413"/>
          <p14:tracePt t="14466" x="10977563" y="3654425"/>
          <p14:tracePt t="14481" x="10783888" y="3668713"/>
          <p14:tracePt t="14483" x="10693400" y="3694113"/>
          <p14:tracePt t="14499" x="10487025" y="3784600"/>
          <p14:tracePt t="14515" x="10293350" y="3887788"/>
          <p14:tracePt t="14531" x="10137775" y="3990975"/>
          <p14:tracePt t="14548" x="10061575" y="4056063"/>
          <p14:tracePt t="14565" x="9958388" y="4184650"/>
          <p14:tracePt t="14582" x="9906000" y="4313238"/>
          <p14:tracePt t="14599" x="9893300" y="4416425"/>
          <p14:tracePt t="14616" x="9893300" y="4494213"/>
          <p14:tracePt t="14619" x="9893300" y="4519613"/>
          <p14:tracePt t="14632" x="9893300" y="4546600"/>
          <p14:tracePt t="14648" x="9893300" y="4572000"/>
          <p14:tracePt t="14665" x="9906000" y="4597400"/>
          <p14:tracePt t="14683" x="9931400" y="4610100"/>
          <p14:tracePt t="14687" x="9971088" y="4624388"/>
          <p14:tracePt t="14699" x="10061575" y="4624388"/>
          <p14:tracePt t="14715" x="10152063" y="4584700"/>
          <p14:tracePt t="14722" x="10215563" y="4546600"/>
          <p14:tracePt t="14732" x="10280650" y="4506913"/>
          <p14:tracePt t="14749" x="10409238" y="4365625"/>
          <p14:tracePt t="14751" x="10487025" y="4275138"/>
          <p14:tracePt t="14766" x="10590213" y="4132263"/>
          <p14:tracePt t="14783" x="10655300" y="4056063"/>
          <p14:tracePt t="14798" x="10680700" y="4016375"/>
          <p14:tracePt t="14816" x="10680700" y="4003675"/>
          <p14:tracePt t="14820" x="10680700" y="3990975"/>
          <p14:tracePt t="14832" x="10655300" y="3990975"/>
          <p14:tracePt t="14849" x="10564813" y="3978275"/>
          <p14:tracePt t="14865" x="10396538" y="4003675"/>
          <p14:tracePt t="14882" x="10215563" y="4041775"/>
          <p14:tracePt t="14885" x="10137775" y="4081463"/>
          <p14:tracePt t="14900" x="10009188" y="4171950"/>
          <p14:tracePt t="14915" x="9880600" y="4313238"/>
          <p14:tracePt t="14932" x="9790113" y="4456113"/>
          <p14:tracePt t="14949" x="9725025" y="4572000"/>
          <p14:tracePt t="14950" x="9712325" y="4610100"/>
          <p14:tracePt t="14967" x="9699625" y="4687888"/>
          <p14:tracePt t="14982" x="9699625" y="4727575"/>
          <p14:tracePt t="14998" x="9699625" y="4778375"/>
          <p14:tracePt t="15016" x="9712325" y="4803775"/>
          <p14:tracePt t="15017" x="9725025" y="4818063"/>
          <p14:tracePt t="15032" x="9815513" y="4843463"/>
          <p14:tracePt t="15049" x="9931400" y="4856163"/>
          <p14:tracePt t="15065" x="10086975" y="4830763"/>
          <p14:tracePt t="15086" x="10306050" y="4727575"/>
          <p14:tracePt t="15101" x="10436225" y="4624388"/>
          <p14:tracePt t="15116" x="10552113" y="4468813"/>
          <p14:tracePt t="15132" x="10629900" y="4340225"/>
          <p14:tracePt t="15149" x="10680700" y="4210050"/>
          <p14:tracePt t="15152" x="10680700" y="4159250"/>
          <p14:tracePt t="15166" x="10680700" y="4068763"/>
          <p14:tracePt t="15184" x="10668000" y="3990975"/>
          <p14:tracePt t="15198" x="10615613" y="3951288"/>
          <p14:tracePt t="15217" x="10461625" y="3875088"/>
          <p14:tracePt t="15232" x="10306050" y="3862388"/>
          <p14:tracePt t="15248" x="10137775" y="3862388"/>
          <p14:tracePt t="15265" x="10047288" y="3875088"/>
          <p14:tracePt t="15283" x="9944100" y="3938588"/>
          <p14:tracePt t="15299" x="9893300" y="4016375"/>
          <p14:tracePt t="15315" x="9840913" y="4119563"/>
          <p14:tracePt t="15332" x="9815513" y="4197350"/>
          <p14:tracePt t="15349" x="9802813" y="4222750"/>
          <p14:tracePt t="15351" x="9802813" y="4235450"/>
          <p14:tracePt t="15366" x="9802813" y="4262438"/>
          <p14:tracePt t="15382" x="9802813" y="4287838"/>
          <p14:tracePt t="15398" x="9815513" y="4300538"/>
          <p14:tracePt t="15416" x="9815513" y="4313238"/>
          <p14:tracePt t="15420" x="9828213" y="4325938"/>
          <p14:tracePt t="15433" x="9828213" y="4340225"/>
          <p14:tracePt t="15448" x="9853613" y="4352925"/>
          <p14:tracePt t="15465" x="9880600" y="4352925"/>
          <p14:tracePt t="15483" x="9906000" y="4352925"/>
          <p14:tracePt t="15486" x="9931400" y="4352925"/>
          <p14:tracePt t="15499" x="9958388" y="4352925"/>
          <p14:tracePt t="15515" x="9983788" y="4352925"/>
          <p14:tracePt t="15536" x="9996488" y="4352925"/>
          <p14:tracePt t="15548" x="10009188" y="4352925"/>
          <p14:tracePt t="15566" x="10034588" y="4352925"/>
          <p14:tracePt t="15582" x="10047288" y="4325938"/>
          <p14:tracePt t="15599" x="10074275" y="4300538"/>
          <p14:tracePt t="15616" x="10125075" y="4262438"/>
          <p14:tracePt t="15618" x="10152063" y="4235450"/>
          <p14:tracePt t="15633" x="10242550" y="4159250"/>
          <p14:tracePt t="15648" x="10358438" y="4081463"/>
          <p14:tracePt t="15665" x="10461625" y="4029075"/>
          <p14:tracePt t="15684" x="10552113" y="3965575"/>
          <p14:tracePt t="15699" x="10577513" y="3938588"/>
          <p14:tracePt t="15715" x="10602913" y="3925888"/>
          <p14:tracePt t="15733" x="10615613" y="3913188"/>
          <p14:tracePt t="15749" x="10642600" y="3900488"/>
          <p14:tracePt t="15886" x="10655300" y="3900488"/>
          <p14:tracePt t="15982" x="10668000" y="3887788"/>
          <p14:tracePt t="16006" x="10680700" y="3887788"/>
          <p14:tracePt t="16024" x="10693400" y="3875088"/>
          <p14:tracePt t="16029" x="10693400" y="3862388"/>
          <p14:tracePt t="16042" x="10706100" y="3862388"/>
          <p14:tracePt t="16050" x="10706100" y="3848100"/>
          <p14:tracePt t="16165" x="10720388" y="3848100"/>
          <p14:tracePt t="16172" x="10720388" y="3862388"/>
          <p14:tracePt t="16182" x="10720388" y="3875088"/>
          <p14:tracePt t="16199" x="10745788" y="3887788"/>
          <p14:tracePt t="16202" x="10745788" y="3913188"/>
          <p14:tracePt t="16232" x="10758488" y="3938588"/>
          <p14:tracePt t="16249" x="10771188" y="3938588"/>
          <p14:tracePt t="16265" x="10796588" y="3965575"/>
          <p14:tracePt t="16268" x="10823575" y="3978275"/>
          <p14:tracePt t="16283" x="10887075" y="3990975"/>
          <p14:tracePt t="16298" x="10977563" y="4003675"/>
          <p14:tracePt t="16315" x="11055350" y="4003675"/>
          <p14:tracePt t="16331" x="11145838" y="4003675"/>
          <p14:tracePt t="16349" x="11261725" y="3978275"/>
          <p14:tracePt t="16352" x="11301413" y="3951288"/>
          <p14:tracePt t="16366" x="11430000" y="3875088"/>
          <p14:tracePt t="16382" x="11507788" y="3822700"/>
          <p14:tracePt t="16398" x="11598275" y="3757613"/>
          <p14:tracePt t="16416" x="11688763" y="3654425"/>
          <p14:tracePt t="16432" x="11714163" y="3590925"/>
          <p14:tracePt t="16448" x="11726863" y="3551238"/>
          <p14:tracePt t="16465" x="11726863" y="3513138"/>
          <p14:tracePt t="16483" x="11676063" y="3487738"/>
          <p14:tracePt t="16499" x="11520488" y="3487738"/>
          <p14:tracePt t="16515" x="11288713" y="3513138"/>
          <p14:tracePt t="16532" x="11055350" y="3590925"/>
          <p14:tracePt t="16536" x="10964863" y="3641725"/>
          <p14:tracePt t="16550" x="10771188" y="3757613"/>
          <p14:tracePt t="16566" x="10590213" y="3875088"/>
          <p14:tracePt t="16581" x="10461625" y="3965575"/>
          <p14:tracePt t="16599" x="10409238" y="4003675"/>
          <p14:tracePt t="16603" x="10396538" y="4016375"/>
          <p14:tracePt t="16616" x="10383838" y="4029075"/>
          <p14:tracePt t="16632" x="10371138" y="4056063"/>
          <p14:tracePt t="16648" x="10371138" y="4106863"/>
          <p14:tracePt t="16665" x="10371138" y="4184650"/>
          <p14:tracePt t="16683" x="10396538" y="4275138"/>
          <p14:tracePt t="16699" x="10421938" y="4325938"/>
          <p14:tracePt t="16715" x="10448925" y="4340225"/>
          <p14:tracePt t="16720" x="10448925" y="4352925"/>
          <p14:tracePt t="16732" x="10461625" y="4352925"/>
          <p14:tracePt t="16736" x="10461625" y="4365625"/>
          <p14:tracePt t="16749" x="10487025" y="4365625"/>
          <p14:tracePt t="16766" x="10539413" y="4378325"/>
          <p14:tracePt t="16782" x="10602913" y="4378325"/>
          <p14:tracePt t="16798" x="10706100" y="4325938"/>
          <p14:tracePt t="16802" x="10783888" y="4287838"/>
          <p14:tracePt t="16816" x="10926763" y="4171950"/>
          <p14:tracePt t="16832" x="11042650" y="4056063"/>
          <p14:tracePt t="16849" x="11133138" y="3965575"/>
          <p14:tracePt t="16865" x="11171238" y="3925888"/>
          <p14:tracePt t="16868" x="11183938" y="3913188"/>
          <p14:tracePt t="16884" x="11198225" y="3900488"/>
          <p14:tracePt t="16899" x="11210925" y="3887788"/>
          <p14:tracePt t="16921" x="11210925" y="3875088"/>
          <p14:tracePt t="16932" x="11210925" y="3862388"/>
          <p14:tracePt t="16949" x="11198225" y="3848100"/>
          <p14:tracePt t="16965" x="11183938" y="3835400"/>
          <p14:tracePt t="16982" x="11171238" y="3835400"/>
          <p14:tracePt t="16998" x="11171238" y="3822700"/>
          <p14:tracePt t="17002" x="11158538" y="3810000"/>
          <p14:tracePt t="17024" x="11145838" y="381000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C46B2ED-6D50-C521-5BD6-A9024124454D}"/>
              </a:ext>
            </a:extLst>
          </p:cNvPr>
          <p:cNvSpPr txBox="1">
            <a:spLocks noGrp="1"/>
          </p:cNvSpPr>
          <p:nvPr>
            <p:ph type="title"/>
          </p:nvPr>
        </p:nvSpPr>
        <p:spPr>
          <a:xfrm>
            <a:off x="1" y="21363"/>
            <a:ext cx="12049432" cy="1033103"/>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Bivariate Analysis</a:t>
            </a:r>
            <a:br>
              <a:rPr lang="en-US" dirty="0"/>
            </a:br>
            <a:endParaRPr lang="en-US" dirty="0"/>
          </a:p>
        </p:txBody>
      </p:sp>
      <p:sp>
        <p:nvSpPr>
          <p:cNvPr id="3" name="Content Placeholder 2">
            <a:extLst>
              <a:ext uri="{FF2B5EF4-FFF2-40B4-BE49-F238E27FC236}">
                <a16:creationId xmlns:a16="http://schemas.microsoft.com/office/drawing/2014/main" id="{FFDDC7D2-AA81-43E4-4916-35F7DF257EF7}"/>
              </a:ext>
            </a:extLst>
          </p:cNvPr>
          <p:cNvSpPr>
            <a:spLocks noGrp="1"/>
          </p:cNvSpPr>
          <p:nvPr>
            <p:ph idx="1"/>
          </p:nvPr>
        </p:nvSpPr>
        <p:spPr>
          <a:xfrm>
            <a:off x="589936" y="1825625"/>
            <a:ext cx="4173794" cy="4351338"/>
          </a:xfrm>
        </p:spPr>
        <p:txBody>
          <a:bodyPr/>
          <a:lstStyle/>
          <a:p>
            <a:pPr marL="0" indent="0">
              <a:buNone/>
            </a:pPr>
            <a:r>
              <a:rPr lang="en-US" sz="2400" b="1" dirty="0"/>
              <a:t>TENURE VS CHURN</a:t>
            </a:r>
          </a:p>
          <a:p>
            <a:pPr marL="0" indent="0">
              <a:buNone/>
            </a:pPr>
            <a:endParaRPr lang="en-US" sz="2400" b="1" dirty="0"/>
          </a:p>
          <a:p>
            <a:pPr marL="0" indent="0">
              <a:buNone/>
            </a:pPr>
            <a:r>
              <a:rPr lang="en-US" sz="2400" dirty="0"/>
              <a:t>Customers with short tenures (0-10) have a higher churn rate, and there are also outliers who churn despite having longer tenures.</a:t>
            </a:r>
          </a:p>
        </p:txBody>
      </p:sp>
      <p:pic>
        <p:nvPicPr>
          <p:cNvPr id="4098" name="Picture 2">
            <a:extLst>
              <a:ext uri="{FF2B5EF4-FFF2-40B4-BE49-F238E27FC236}">
                <a16:creationId xmlns:a16="http://schemas.microsoft.com/office/drawing/2014/main" id="{B1AAC0EB-F50E-2E84-8076-28FE41511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710" y="1194620"/>
            <a:ext cx="7108723" cy="550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4326"/>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852" x="11107738" y="3797300"/>
          <p14:tracePt t="866" x="10926763" y="3744913"/>
          <p14:tracePt t="889" x="10577513" y="3694113"/>
          <p14:tracePt t="902" x="10331450" y="3654425"/>
          <p14:tracePt t="919" x="9983788" y="3641725"/>
          <p14:tracePt t="936" x="9686925" y="3641725"/>
          <p14:tracePt t="953" x="9259888" y="3668713"/>
          <p14:tracePt t="969" x="8963025" y="3706813"/>
          <p14:tracePt t="986" x="8718550" y="3744913"/>
          <p14:tracePt t="1002" x="8537575" y="3797300"/>
          <p14:tracePt t="1020" x="8226425" y="3835400"/>
          <p14:tracePt t="1036" x="8059738" y="3875088"/>
          <p14:tracePt t="1052" x="7916863" y="3887788"/>
          <p14:tracePt t="1067" x="7839075" y="3887788"/>
          <p14:tracePt t="1086" x="7761288" y="3887788"/>
          <p14:tracePt t="1101" x="7723188" y="3887788"/>
          <p14:tracePt t="1119" x="7697788" y="3887788"/>
          <p14:tracePt t="1135" x="7685088" y="3887788"/>
          <p14:tracePt t="1864" x="7672388" y="3887788"/>
          <p14:tracePt t="1871" x="7645400" y="3887788"/>
          <p14:tracePt t="1886" x="7632700" y="3887788"/>
          <p14:tracePt t="1902" x="7607300" y="3887788"/>
          <p14:tracePt t="1935" x="7594600" y="3887788"/>
          <p14:tracePt t="1952" x="7567613" y="3887788"/>
          <p14:tracePt t="1985" x="7554913" y="3887788"/>
          <p14:tracePt t="2002" x="7542213" y="3887788"/>
          <p14:tracePt t="2006" x="7529513" y="3887788"/>
          <p14:tracePt t="2019" x="7516813" y="3887788"/>
          <p14:tracePt t="2036" x="7478713" y="3875088"/>
          <p14:tracePt t="2052" x="7451725" y="3862388"/>
          <p14:tracePt t="2068" x="7426325" y="3862388"/>
          <p14:tracePt t="2086" x="7373938" y="3835400"/>
          <p14:tracePt t="2103" x="7348538" y="3822700"/>
          <p14:tracePt t="2118" x="7323138" y="3810000"/>
          <p14:tracePt t="2135" x="7297738" y="3810000"/>
          <p14:tracePt t="2153" x="7270750" y="3797300"/>
          <p14:tracePt t="2168" x="7258050" y="3797300"/>
          <p14:tracePt t="2185" x="7232650" y="3784600"/>
          <p14:tracePt t="2202" x="7207250" y="3771900"/>
          <p14:tracePt t="2219" x="7167563" y="3771900"/>
          <p14:tracePt t="2235" x="7142163" y="3771900"/>
          <p14:tracePt t="2252" x="7116763" y="3771900"/>
          <p14:tracePt t="2268" x="7104063" y="3771900"/>
          <p14:tracePt t="2286" x="7064375" y="3771900"/>
          <p14:tracePt t="2302" x="7026275" y="3771900"/>
          <p14:tracePt t="2318" x="6986588" y="3771900"/>
          <p14:tracePt t="2335" x="6948488" y="3771900"/>
          <p14:tracePt t="2338" x="6923088" y="3771900"/>
          <p14:tracePt t="2352" x="6896100" y="3771900"/>
          <p14:tracePt t="2354" x="6870700" y="3771900"/>
          <p14:tracePt t="2369" x="6832600" y="3771900"/>
          <p14:tracePt t="2384" x="6805613" y="3784600"/>
          <p14:tracePt t="2402" x="6780213" y="3797300"/>
          <p14:tracePt t="2419" x="6767513" y="3810000"/>
          <p14:tracePt t="2435" x="6754813" y="3822700"/>
          <p14:tracePt t="2457" x="6742113" y="3822700"/>
          <p14:tracePt t="2479" x="6742113" y="3835400"/>
          <p14:tracePt t="2494" x="6742113" y="3848100"/>
          <p14:tracePt t="2502" x="6729413" y="3862388"/>
          <p14:tracePt t="2518" x="6729413" y="3887788"/>
          <p14:tracePt t="2536" x="6729413" y="3925888"/>
          <p14:tracePt t="2539" x="6729413" y="3951288"/>
          <p14:tracePt t="2553" x="6729413" y="4056063"/>
          <p14:tracePt t="2569" x="6754813" y="4132263"/>
          <p14:tracePt t="2585" x="6780213" y="4222750"/>
          <p14:tracePt t="2602" x="6845300" y="4275138"/>
          <p14:tracePt t="2606" x="6870700" y="4325938"/>
          <p14:tracePt t="2620" x="6910388" y="4378325"/>
          <p14:tracePt t="2635" x="6961188" y="4443413"/>
          <p14:tracePt t="2652" x="6999288" y="4506913"/>
          <p14:tracePt t="2668" x="7038975" y="4533900"/>
          <p14:tracePt t="2686" x="7116763" y="4597400"/>
          <p14:tracePt t="2702" x="7180263" y="4649788"/>
          <p14:tracePt t="2718" x="7245350" y="4700588"/>
          <p14:tracePt t="2735" x="7310438" y="4740275"/>
          <p14:tracePt t="2740" x="7335838" y="4765675"/>
          <p14:tracePt t="2752" x="7388225" y="4791075"/>
          <p14:tracePt t="2769" x="7439025" y="4830763"/>
          <p14:tracePt t="2785" x="7478713" y="4843463"/>
          <p14:tracePt t="2803" x="7504113" y="4856163"/>
          <p14:tracePt t="3126" x="7400925" y="4856163"/>
          <p14:tracePt t="3141" x="7194550" y="4818063"/>
          <p14:tracePt t="3155" x="6973888" y="4791075"/>
          <p14:tracePt t="3179" x="6664325" y="4740275"/>
          <p14:tracePt t="3200" x="6354763" y="4675188"/>
          <p14:tracePt t="3213" x="6199188" y="4662488"/>
          <p14:tracePt t="3222" x="6108700" y="4662488"/>
          <p14:tracePt t="3237" x="5940425" y="4637088"/>
          <p14:tracePt t="3260" x="5721350" y="4624388"/>
          <p14:tracePt t="3265" x="5670550" y="4624388"/>
          <p14:tracePt t="3275" x="5630863" y="4610100"/>
          <p14:tracePt t="3286" x="5553075" y="4597400"/>
          <p14:tracePt t="3302" x="5489575" y="4584700"/>
          <p14:tracePt t="3318" x="5437188" y="4572000"/>
          <p14:tracePt t="3336" x="5399088" y="4559300"/>
          <p14:tracePt t="3339" x="5359400" y="4559300"/>
          <p14:tracePt t="3352" x="5334000" y="4546600"/>
          <p14:tracePt t="3385" x="5295900" y="4519613"/>
          <p14:tracePt t="3406" x="5281613" y="4519613"/>
          <p14:tracePt t="4111" x="5372100" y="4519613"/>
          <p14:tracePt t="4127" x="5746750" y="4519613"/>
          <p14:tracePt t="4146" x="6224588" y="4559300"/>
          <p14:tracePt t="4151" x="6405563" y="4572000"/>
          <p14:tracePt t="4156" x="6573838" y="4597400"/>
          <p14:tracePt t="4175" x="7116763" y="4700588"/>
          <p14:tracePt t="4190" x="7388225" y="4752975"/>
          <p14:tracePt t="4201" x="7491413" y="4778375"/>
          <p14:tracePt t="4218" x="7761288" y="4856163"/>
          <p14:tracePt t="4234" x="7891463" y="4881563"/>
          <p14:tracePt t="4251" x="7969250" y="4894263"/>
          <p14:tracePt t="4267" x="8032750" y="4908550"/>
          <p14:tracePt t="4270" x="8059738" y="4921250"/>
          <p14:tracePt t="4284" x="8123238" y="4921250"/>
          <p14:tracePt t="4301" x="8162925" y="4921250"/>
          <p14:tracePt t="4317" x="8188325" y="4921250"/>
          <p14:tracePt t="4606" x="8266113" y="4921250"/>
          <p14:tracePt t="4619" x="8382000" y="4946650"/>
          <p14:tracePt t="4623" x="8472488" y="4959350"/>
          <p14:tracePt t="4641" x="8601075" y="4997450"/>
          <p14:tracePt t="4646" x="8653463" y="5011738"/>
          <p14:tracePt t="4665" x="8794750" y="5037138"/>
          <p14:tracePt t="4679" x="8872538" y="5049838"/>
          <p14:tracePt t="4688" x="8912225" y="5062538"/>
          <p14:tracePt t="4700" x="8975725" y="5075238"/>
          <p14:tracePt t="4717" x="9066213" y="5102225"/>
          <p14:tracePt t="4734" x="9182100" y="5127625"/>
          <p14:tracePt t="4738" x="9221788" y="5140325"/>
          <p14:tracePt t="4751" x="9324975" y="5153025"/>
          <p14:tracePt t="4767" x="9402763" y="5165725"/>
          <p14:tracePt t="4785" x="9466263" y="5178425"/>
          <p14:tracePt t="4802" x="9505950" y="5192713"/>
          <p14:tracePt t="4804" x="9544050" y="5192713"/>
          <p14:tracePt t="4819" x="9583738" y="5192713"/>
          <p14:tracePt t="4835" x="9621838" y="5192713"/>
          <p14:tracePt t="4851" x="9647238" y="5192713"/>
          <p14:tracePt t="4869" x="9659938" y="5192713"/>
          <p14:tracePt t="4871" x="9674225" y="5192713"/>
          <p14:tracePt t="4885" x="9699625" y="5192713"/>
          <p14:tracePt t="4918" x="9712325" y="5192713"/>
          <p14:tracePt t="4935" x="9725025" y="5192713"/>
          <p14:tracePt t="5019" x="9725025" y="5178425"/>
          <p14:tracePt t="5048" x="9712325" y="5165725"/>
          <p14:tracePt t="5063" x="9686925" y="5165725"/>
          <p14:tracePt t="5072" x="9686925" y="5153025"/>
          <p14:tracePt t="5085" x="9659938" y="5140325"/>
          <p14:tracePt t="5102" x="9647238" y="5140325"/>
          <p14:tracePt t="5118" x="9634538" y="5140325"/>
          <p14:tracePt t="5135" x="9609138" y="5140325"/>
          <p14:tracePt t="5152" x="9596438" y="5140325"/>
          <p14:tracePt t="5218" x="9596438" y="5153025"/>
          <p14:tracePt t="5234" x="9583738" y="5165725"/>
          <p14:tracePt t="5248" x="9583738" y="5192713"/>
          <p14:tracePt t="5258" x="9569450" y="5218113"/>
          <p14:tracePt t="5269" x="9569450" y="5243513"/>
          <p14:tracePt t="5271" x="9556750" y="5281613"/>
          <p14:tracePt t="5285" x="9544050" y="5346700"/>
          <p14:tracePt t="5302" x="9531350" y="5437188"/>
          <p14:tracePt t="5318" x="9531350" y="5502275"/>
          <p14:tracePt t="5335" x="9531350" y="5565775"/>
          <p14:tracePt t="5337" x="9531350" y="5580063"/>
          <p14:tracePt t="5352" x="9531350" y="5618163"/>
          <p14:tracePt t="5368" x="9531350" y="5643563"/>
          <p14:tracePt t="5385" x="9531350" y="5683250"/>
          <p14:tracePt t="5402" x="9531350" y="5695950"/>
          <p14:tracePt t="5405" x="9531350" y="5708650"/>
          <p14:tracePt t="5419" x="9531350" y="5721350"/>
          <p14:tracePt t="5435" x="9531350" y="5734050"/>
          <p14:tracePt t="5457" x="9531350" y="5746750"/>
          <p14:tracePt t="5484" x="9531350" y="5759450"/>
          <p14:tracePt t="5491" x="9531350" y="5773738"/>
          <p14:tracePt t="5537" x="9531350" y="5786438"/>
          <p14:tracePt t="5759" x="9531350" y="5773738"/>
          <p14:tracePt t="5769" x="9531350" y="5759450"/>
          <p14:tracePt t="5786" x="9531350" y="5734050"/>
          <p14:tracePt t="5789" x="9531350" y="5721350"/>
          <p14:tracePt t="5805" x="9531350" y="5708650"/>
          <p14:tracePt t="5819" x="9531350" y="5683250"/>
          <p14:tracePt t="5835" x="9531350" y="5656263"/>
          <p14:tracePt t="5852" x="9531350" y="5630863"/>
          <p14:tracePt t="5869" x="9531350" y="5618163"/>
          <p14:tracePt t="5885" x="9531350" y="5605463"/>
          <p14:tracePt t="5919" x="9531350" y="5592763"/>
          <p14:tracePt t="5937" x="9531350" y="5580063"/>
          <p14:tracePt t="5953" x="9531350" y="5565775"/>
          <p14:tracePt t="5969" x="9518650" y="5553075"/>
          <p14:tracePt t="5985" x="9505950" y="5514975"/>
          <p14:tracePt t="5989" x="9505950" y="5502275"/>
          <p14:tracePt t="6002" x="9493250" y="5475288"/>
          <p14:tracePt t="6005" x="9480550" y="5462588"/>
          <p14:tracePt t="6020" x="9480550" y="5424488"/>
          <p14:tracePt t="6036" x="9466263" y="5386388"/>
          <p14:tracePt t="6054" x="9453563" y="5359400"/>
          <p14:tracePt t="6069" x="9453563" y="5346700"/>
          <p14:tracePt t="6073" x="9453563" y="5334000"/>
          <p14:tracePt t="6087" x="9453563" y="5321300"/>
          <p14:tracePt t="6101" x="9440863" y="5308600"/>
          <p14:tracePt t="6118" x="9440863" y="5281613"/>
          <p14:tracePt t="6136" x="9428163" y="5268913"/>
          <p14:tracePt t="6138" x="9428163" y="5256213"/>
          <p14:tracePt t="6151" x="9402763" y="5230813"/>
          <p14:tracePt t="6168" x="9402763" y="5205413"/>
          <p14:tracePt t="6185" x="9390063" y="5165725"/>
          <p14:tracePt t="6201" x="9375775" y="5140325"/>
          <p14:tracePt t="6218" x="9375775" y="5127625"/>
          <p14:tracePt t="6292" x="9375775" y="5140325"/>
          <p14:tracePt t="6301" x="9363075" y="5178425"/>
          <p14:tracePt t="6317" x="9363075" y="5295900"/>
          <p14:tracePt t="6336" x="9363075" y="5449888"/>
          <p14:tracePt t="6352" x="9363075" y="5527675"/>
          <p14:tracePt t="6367" x="9363075" y="5592763"/>
          <p14:tracePt t="6385" x="9375775" y="5630863"/>
          <p14:tracePt t="6401" x="9375775" y="5670550"/>
          <p14:tracePt t="6404" x="9375775" y="5683250"/>
          <p14:tracePt t="6419" x="9375775" y="5695950"/>
          <p14:tracePt t="6451" x="9375775" y="5708650"/>
          <p14:tracePt t="6528" x="9375775" y="5695950"/>
          <p14:tracePt t="6539" x="9375775" y="5683250"/>
          <p14:tracePt t="6552" x="9375775" y="5605463"/>
          <p14:tracePt t="6568" x="9375775" y="5449888"/>
          <p14:tracePt t="6585" x="9375775" y="5321300"/>
          <p14:tracePt t="6601" x="9375775" y="5243513"/>
          <p14:tracePt t="6603" x="9375775" y="5205413"/>
          <p14:tracePt t="6618" x="9375775" y="5165725"/>
          <p14:tracePt t="6635" x="9375775" y="5153025"/>
          <p14:tracePt t="6651" x="9375775" y="5140325"/>
          <p14:tracePt t="6668" x="9375775" y="5127625"/>
          <p14:tracePt t="6685" x="9375775" y="5114925"/>
          <p14:tracePt t="6766" x="9375775" y="5140325"/>
          <p14:tracePt t="6774" x="9375775" y="5192713"/>
          <p14:tracePt t="6784" x="9390063" y="5230813"/>
          <p14:tracePt t="6801" x="9402763" y="5334000"/>
          <p14:tracePt t="6803" x="9402763" y="5359400"/>
          <p14:tracePt t="6819" x="9402763" y="5424488"/>
          <p14:tracePt t="6835" x="9402763" y="5489575"/>
          <p14:tracePt t="6851" x="9415463" y="5514975"/>
          <p14:tracePt t="6868" x="9415463" y="5565775"/>
          <p14:tracePt t="6870" x="9415463" y="5592763"/>
          <p14:tracePt t="6885" x="9415463" y="5630863"/>
          <p14:tracePt t="6903" x="9415463" y="5670550"/>
          <p14:tracePt t="6907" x="9415463" y="5683250"/>
          <p14:tracePt t="6918" x="9415463" y="5695950"/>
          <p14:tracePt t="6921" x="9415463" y="5708650"/>
          <p14:tracePt t="6936" x="9415463" y="5734050"/>
          <p14:tracePt t="6958" x="9415463" y="5746750"/>
          <p14:tracePt t="7035" x="9415463" y="5734050"/>
          <p14:tracePt t="7051" x="9415463" y="5683250"/>
          <p14:tracePt t="7055" x="9428163" y="5643563"/>
          <p14:tracePt t="7071" x="9440863" y="5565775"/>
          <p14:tracePt t="7087" x="9466263" y="5424488"/>
          <p14:tracePt t="7103" x="9466263" y="5308600"/>
          <p14:tracePt t="7109" x="9466263" y="5281613"/>
          <p14:tracePt t="7128" x="9466263" y="5205413"/>
          <p14:tracePt t="7131" x="9466263" y="5165725"/>
          <p14:tracePt t="7147" x="9466263" y="5102225"/>
          <p14:tracePt t="7162" x="9466263" y="5049838"/>
          <p14:tracePt t="7169" x="9466263" y="5037138"/>
          <p14:tracePt t="7187" x="9466263" y="4997450"/>
          <p14:tracePt t="7204" x="9466263" y="4984750"/>
          <p14:tracePt t="7279" x="9480550" y="4984750"/>
          <p14:tracePt t="7298" x="9493250" y="5087938"/>
          <p14:tracePt t="7305" x="9505950" y="5178425"/>
          <p14:tracePt t="7310" x="9505950" y="5268913"/>
          <p14:tracePt t="7321" x="9518650" y="5386388"/>
          <p14:tracePt t="7334" x="9518650" y="5424488"/>
          <p14:tracePt t="7337" x="9518650" y="5462588"/>
          <p14:tracePt t="7350" x="9518650" y="5540375"/>
          <p14:tracePt t="7368" x="9518650" y="5565775"/>
          <p14:tracePt t="7384" x="9518650" y="5605463"/>
          <p14:tracePt t="7405" x="9518650" y="5618163"/>
          <p14:tracePt t="7422" x="9518650" y="5630863"/>
          <p14:tracePt t="7500" x="9518650" y="5618163"/>
          <p14:tracePt t="7515" x="9518650" y="5580063"/>
          <p14:tracePt t="7519" x="9518650" y="5502275"/>
          <p14:tracePt t="7525" x="9518650" y="5437188"/>
          <p14:tracePt t="7538" x="9518650" y="5295900"/>
          <p14:tracePt t="7551" x="9518650" y="5243513"/>
          <p14:tracePt t="7567" x="9518650" y="5178425"/>
          <p14:tracePt t="7584" x="9518650" y="5165725"/>
          <p14:tracePt t="7588" x="9518650" y="5153025"/>
          <p14:tracePt t="7601" x="9518650" y="5140325"/>
          <p14:tracePt t="7622" x="9518650" y="5127625"/>
          <p14:tracePt t="7641" x="9518650" y="5114925"/>
          <p14:tracePt t="7720" x="9518650" y="5127625"/>
          <p14:tracePt t="7727" x="9518650" y="5165725"/>
          <p14:tracePt t="7735" x="9518650" y="5218113"/>
          <p14:tracePt t="7755" x="9518650" y="5308600"/>
          <p14:tracePt t="7760" x="9518650" y="5334000"/>
          <p14:tracePt t="7784" x="9518650" y="5411788"/>
          <p14:tracePt t="7789" x="9544050" y="5462588"/>
          <p14:tracePt t="7803" x="9544050" y="5502275"/>
          <p14:tracePt t="7821" x="9544050" y="5540375"/>
          <p14:tracePt t="7838" x="9544050" y="5565775"/>
          <p14:tracePt t="7843" x="9544050" y="5580063"/>
          <p14:tracePt t="7856" x="9544050" y="5592763"/>
          <p14:tracePt t="7869" x="9544050" y="5605463"/>
          <p14:tracePt t="7890" x="9544050" y="5618163"/>
          <p14:tracePt t="7960" x="9544050" y="5605463"/>
          <p14:tracePt t="7975" x="9544050" y="5553075"/>
          <p14:tracePt t="7994" x="9544050" y="5386388"/>
          <p14:tracePt t="7999" x="9544050" y="5281613"/>
          <p14:tracePt t="8004" x="9544050" y="5192713"/>
          <p14:tracePt t="8021" x="9556750" y="5049838"/>
          <p14:tracePt t="8041" x="9556750" y="4972050"/>
          <p14:tracePt t="8054" x="9556750" y="4946650"/>
          <p14:tracePt t="8074" x="9556750" y="4933950"/>
          <p14:tracePt t="8158" x="9569450" y="4984750"/>
          <p14:tracePt t="8166" x="9583738" y="5049838"/>
          <p14:tracePt t="8176" x="9609138" y="5127625"/>
          <p14:tracePt t="8184" x="9609138" y="5192713"/>
          <p14:tracePt t="8187" x="9621838" y="5230813"/>
          <p14:tracePt t="8202" x="9634538" y="5346700"/>
          <p14:tracePt t="8218" x="9647238" y="5424488"/>
          <p14:tracePt t="8235" x="9659938" y="5475288"/>
          <p14:tracePt t="8251" x="9659938" y="5553075"/>
          <p14:tracePt t="8255" x="9659938" y="5580063"/>
          <p14:tracePt t="8268" x="9659938" y="5630863"/>
          <p14:tracePt t="8285" x="9659938" y="5683250"/>
          <p14:tracePt t="8301" x="9659938" y="5721350"/>
          <p14:tracePt t="8318" x="9659938" y="5734050"/>
          <p14:tracePt t="8336" x="9659938" y="5746750"/>
          <p14:tracePt t="8379" x="9659938" y="5734050"/>
          <p14:tracePt t="8388" x="9659938" y="5695950"/>
          <p14:tracePt t="8402" x="9659938" y="5527675"/>
          <p14:tracePt t="8418" x="9674225" y="5268913"/>
          <p14:tracePt t="8434" x="9674225" y="5102225"/>
          <p14:tracePt t="8451" x="9674225" y="5024438"/>
          <p14:tracePt t="8454" x="9674225" y="4984750"/>
          <p14:tracePt t="8469" x="9674225" y="4959350"/>
          <p14:tracePt t="8484" x="9674225" y="4933950"/>
          <p14:tracePt t="8506" x="9674225" y="4921250"/>
          <p14:tracePt t="8596" x="9674225" y="4933950"/>
          <p14:tracePt t="8609" x="9686925" y="4984750"/>
          <p14:tracePt t="8613" x="9699625" y="5037138"/>
          <p14:tracePt t="8631" x="9699625" y="5127625"/>
          <p14:tracePt t="8635" x="9699625" y="5178425"/>
          <p14:tracePt t="8655" x="9699625" y="5281613"/>
          <p14:tracePt t="8672" x="9699625" y="5346700"/>
          <p14:tracePt t="8686" x="9699625" y="5372100"/>
          <p14:tracePt t="8700" x="9699625" y="5399088"/>
          <p14:tracePt t="8718" x="9699625" y="5424488"/>
          <p14:tracePt t="8721" x="9699625" y="5437188"/>
          <p14:tracePt t="8735" x="9699625" y="5449888"/>
          <p14:tracePt t="8751" x="9699625" y="5462588"/>
          <p14:tracePt t="8768" x="9699625" y="5475288"/>
          <p14:tracePt t="8784" x="9699625" y="5489575"/>
          <p14:tracePt t="8846" x="9699625" y="5475288"/>
          <p14:tracePt t="8856" x="9699625" y="5462588"/>
          <p14:tracePt t="8868" x="9712325" y="5424488"/>
          <p14:tracePt t="8885" x="9712325" y="5359400"/>
          <p14:tracePt t="8901" x="9712325" y="5295900"/>
          <p14:tracePt t="8918" x="9712325" y="5230813"/>
          <p14:tracePt t="8920" x="9712325" y="5218113"/>
          <p14:tracePt t="8934" x="9712325" y="5192713"/>
          <p14:tracePt t="9025" x="9725025" y="5192713"/>
          <p14:tracePt t="9033" x="9725025" y="5205413"/>
          <p14:tracePt t="9043" x="9725025" y="5218113"/>
          <p14:tracePt t="9051" x="9737725" y="5243513"/>
          <p14:tracePt t="9055" x="9750425" y="5268913"/>
          <p14:tracePt t="9069" x="9750425" y="5321300"/>
          <p14:tracePt t="9077" x="9750425" y="5334000"/>
          <p14:tracePt t="9087" x="9750425" y="5359400"/>
          <p14:tracePt t="9101" x="9750425" y="5399088"/>
          <p14:tracePt t="9119" x="9750425" y="5424488"/>
          <p14:tracePt t="9134" x="9750425" y="5437188"/>
          <p14:tracePt t="9151" x="9750425" y="5449888"/>
          <p14:tracePt t="9249" x="9750425" y="5462588"/>
          <p14:tracePt t="9270" x="9750425" y="5475288"/>
          <p14:tracePt t="9285" x="9750425" y="5489575"/>
          <p14:tracePt t="9290" x="9764713" y="5502275"/>
          <p14:tracePt t="9295" x="9764713" y="5527675"/>
          <p14:tracePt t="9311" x="9777413" y="5553075"/>
          <p14:tracePt t="9334" x="9802813" y="5605463"/>
          <p14:tracePt t="9336" x="9802813" y="5618163"/>
          <p14:tracePt t="9346" x="9802813" y="5630863"/>
          <p14:tracePt t="9356" x="9802813" y="5643563"/>
          <p14:tracePt t="9357" x="9802813" y="5656263"/>
          <p14:tracePt t="9366" x="9802813" y="5670550"/>
          <p14:tracePt t="9388" x="9802813" y="5695950"/>
          <p14:tracePt t="9408" x="9802813" y="5708650"/>
          <p14:tracePt t="9422" x="9802813" y="5721350"/>
          <p14:tracePt t="9435" x="9802813" y="5734050"/>
          <p14:tracePt t="9467" x="9802813" y="5746750"/>
          <p14:tracePt t="11758" x="9802813" y="5734050"/>
          <p14:tracePt t="11787" x="9802813" y="5592763"/>
          <p14:tracePt t="11804" x="9802813" y="5553075"/>
          <p14:tracePt t="11821" x="9802813" y="5527675"/>
          <p14:tracePt t="11854" x="9802813" y="5514975"/>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3EDC6ABC-873D-EA53-C9FB-F124D295D58C}"/>
              </a:ext>
            </a:extLst>
          </p:cNvPr>
          <p:cNvSpPr txBox="1">
            <a:spLocks noGrp="1"/>
          </p:cNvSpPr>
          <p:nvPr>
            <p:ph type="title"/>
          </p:nvPr>
        </p:nvSpPr>
        <p:spPr>
          <a:xfrm>
            <a:off x="1" y="89342"/>
            <a:ext cx="12049432" cy="13101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br>
              <a:rPr lang="en-US" dirty="0">
                <a:solidFill>
                  <a:schemeClr val="tx1"/>
                </a:solidFill>
              </a:rPr>
            </a:br>
            <a:endParaRPr lang="en-US" dirty="0">
              <a:solidFill>
                <a:schemeClr val="tx1"/>
              </a:solidFill>
            </a:endParaRPr>
          </a:p>
          <a:p>
            <a:r>
              <a:rPr lang="en-US" dirty="0">
                <a:solidFill>
                  <a:schemeClr val="tx1"/>
                </a:solidFill>
              </a:rPr>
              <a:t>	</a:t>
            </a:r>
            <a:r>
              <a:rPr lang="en-US" sz="2000" dirty="0">
                <a:solidFill>
                  <a:schemeClr val="tx1"/>
                </a:solidFill>
              </a:rPr>
              <a:t>FEATURE ENGINEERING</a:t>
            </a:r>
            <a:br>
              <a:rPr lang="en-US" sz="2000" dirty="0"/>
            </a:br>
            <a:endParaRPr lang="en-US" sz="2000" dirty="0"/>
          </a:p>
        </p:txBody>
      </p:sp>
      <p:sp>
        <p:nvSpPr>
          <p:cNvPr id="3" name="Content Placeholder 2">
            <a:extLst>
              <a:ext uri="{FF2B5EF4-FFF2-40B4-BE49-F238E27FC236}">
                <a16:creationId xmlns:a16="http://schemas.microsoft.com/office/drawing/2014/main" id="{BD1B1F59-42BB-A1D6-18A8-52EA2DBCAF17}"/>
              </a:ext>
            </a:extLst>
          </p:cNvPr>
          <p:cNvSpPr>
            <a:spLocks noGrp="1"/>
          </p:cNvSpPr>
          <p:nvPr>
            <p:ph idx="1"/>
          </p:nvPr>
        </p:nvSpPr>
        <p:spPr>
          <a:xfrm>
            <a:off x="368709" y="1825625"/>
            <a:ext cx="5014451" cy="3778762"/>
          </a:xfrm>
        </p:spPr>
        <p:txBody>
          <a:bodyPr>
            <a:normAutofit/>
          </a:bodyPr>
          <a:lstStyle/>
          <a:p>
            <a:pPr marL="0" indent="0">
              <a:buNone/>
            </a:pPr>
            <a:r>
              <a:rPr lang="en-US" sz="2400" b="1" dirty="0"/>
              <a:t>GROUPING THE TENURE INTO BUCKETS</a:t>
            </a:r>
          </a:p>
          <a:p>
            <a:pPr marL="0" indent="0">
              <a:buNone/>
            </a:pPr>
            <a:endParaRPr lang="en-US" sz="2400" b="1" dirty="0"/>
          </a:p>
          <a:p>
            <a:pPr marL="0" indent="0">
              <a:buNone/>
            </a:pPr>
            <a:r>
              <a:rPr lang="en-US" sz="2000" dirty="0"/>
              <a:t>Most customers are new (0 - 14) in the Telecom company and a substantial number who have stayed with the company.</a:t>
            </a:r>
          </a:p>
        </p:txBody>
      </p:sp>
      <p:pic>
        <p:nvPicPr>
          <p:cNvPr id="5122" name="Picture 2">
            <a:extLst>
              <a:ext uri="{FF2B5EF4-FFF2-40B4-BE49-F238E27FC236}">
                <a16:creationId xmlns:a16="http://schemas.microsoft.com/office/drawing/2014/main" id="{16897B01-2704-706A-1E28-E6D8B5F67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081" y="1443688"/>
            <a:ext cx="6500352" cy="525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16561"/>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796" x="9790113" y="5489575"/>
          <p14:tracePt t="813" x="9712325" y="5411788"/>
          <p14:tracePt t="832" x="9621838" y="5334000"/>
          <p14:tracePt t="836" x="9583738" y="5321300"/>
          <p14:tracePt t="857" x="9466263" y="5205413"/>
          <p14:tracePt t="868" x="9402763" y="5140325"/>
          <p14:tracePt t="883" x="9350375" y="5102225"/>
          <p14:tracePt t="900" x="9312275" y="5049838"/>
          <p14:tracePt t="919" x="9259888" y="5011738"/>
          <p14:tracePt t="921" x="9234488" y="4997450"/>
          <p14:tracePt t="936" x="9209088" y="4959350"/>
          <p14:tracePt t="951" x="9169400" y="4933950"/>
          <p14:tracePt t="968" x="9144000" y="4908550"/>
          <p14:tracePt t="985" x="9131300" y="4894263"/>
          <p14:tracePt t="1002" x="9118600" y="4868863"/>
          <p14:tracePt t="1018" x="9105900" y="4868863"/>
          <p14:tracePt t="1035" x="9105900" y="4856163"/>
          <p14:tracePt t="1052" x="9091613" y="4856163"/>
          <p14:tracePt t="1054" x="9078913" y="4856163"/>
          <p14:tracePt t="1068" x="9078913" y="4843463"/>
          <p14:tracePt t="1085" x="9066213" y="4843463"/>
          <p14:tracePt t="1102" x="9053513" y="4830763"/>
          <p14:tracePt t="1105" x="9053513" y="4818063"/>
          <p14:tracePt t="1119" x="9040813" y="4818063"/>
          <p14:tracePt t="1122" x="9028113" y="4818063"/>
          <p14:tracePt t="1135" x="9015413" y="4803775"/>
          <p14:tracePt t="1151" x="8988425" y="4803775"/>
          <p14:tracePt t="1169" x="8975725" y="4803775"/>
          <p14:tracePt t="1185" x="8963025" y="4803775"/>
          <p14:tracePt t="1202" x="8950325" y="4803775"/>
          <p14:tracePt t="1528" x="8847138" y="4803775"/>
          <p14:tracePt t="1538" x="8691563" y="4803775"/>
          <p14:tracePt t="1551" x="8434388" y="4830763"/>
          <p14:tracePt t="1568" x="8150225" y="4843463"/>
          <p14:tracePt t="1572" x="8032750" y="4856163"/>
          <p14:tracePt t="1585" x="7904163" y="4868863"/>
          <p14:tracePt t="1587" x="7800975" y="4868863"/>
          <p14:tracePt t="1602" x="7594600" y="4894263"/>
          <p14:tracePt t="1617" x="7400925" y="4908550"/>
          <p14:tracePt t="1635" x="7207250" y="4921250"/>
          <p14:tracePt t="1639" x="7142163" y="4921250"/>
          <p14:tracePt t="1651" x="7051675" y="4921250"/>
          <p14:tracePt t="1654" x="6999288" y="4921250"/>
          <p14:tracePt t="1668" x="6910388" y="4921250"/>
          <p14:tracePt t="1684" x="6845300" y="4921250"/>
          <p14:tracePt t="1700" x="6832600" y="4921250"/>
          <p14:tracePt t="1725" x="6805613" y="4921250"/>
          <p14:tracePt t="1750" x="6792913" y="4921250"/>
          <p14:tracePt t="2812" x="6742113" y="4921250"/>
          <p14:tracePt t="2828" x="6586538" y="4894263"/>
          <p14:tracePt t="2844" x="6327775" y="4856163"/>
          <p14:tracePt t="2859" x="6057900" y="4803775"/>
          <p14:tracePt t="2863" x="5927725" y="4778375"/>
          <p14:tracePt t="2876" x="5734050" y="4727575"/>
          <p14:tracePt t="2883" x="5643563" y="4713288"/>
          <p14:tracePt t="2900" x="5475288" y="4675188"/>
          <p14:tracePt t="2918" x="5268913" y="4597400"/>
          <p14:tracePt t="2935" x="5192713" y="4584700"/>
          <p14:tracePt t="2951" x="5114925" y="4546600"/>
          <p14:tracePt t="2968" x="5062538" y="4519613"/>
          <p14:tracePt t="2972" x="5037138" y="4506913"/>
          <p14:tracePt t="2986" x="4984750" y="4481513"/>
          <p14:tracePt t="3002" x="4946650" y="4468813"/>
          <p14:tracePt t="3017" x="4881563" y="4430713"/>
          <p14:tracePt t="3034" x="4818063" y="4403725"/>
          <p14:tracePt t="3051" x="4740275" y="4365625"/>
          <p14:tracePt t="3053" x="4727575" y="4365625"/>
          <p14:tracePt t="3068" x="4687888" y="4340225"/>
          <p14:tracePt t="3084" x="4662488" y="4325938"/>
          <p14:tracePt t="3103" x="4637088" y="4325938"/>
          <p14:tracePt t="3171" x="4649788" y="4325938"/>
          <p14:tracePt t="3186" x="4662488" y="4340225"/>
          <p14:tracePt t="3193" x="4687888" y="4340225"/>
          <p14:tracePt t="3201" x="4713288" y="4340225"/>
          <p14:tracePt t="3217" x="4765675" y="4378325"/>
          <p14:tracePt t="3234" x="4843463" y="4391025"/>
          <p14:tracePt t="3238" x="4881563" y="4416425"/>
          <p14:tracePt t="3252" x="4984750" y="4456113"/>
          <p14:tracePt t="3268" x="5102225" y="4506913"/>
          <p14:tracePt t="3284" x="5218113" y="4546600"/>
          <p14:tracePt t="3301" x="5321300" y="4610100"/>
          <p14:tracePt t="3304" x="5372100" y="4637088"/>
          <p14:tracePt t="3318" x="5424488" y="4649788"/>
          <p14:tracePt t="3320" x="5475288" y="4675188"/>
          <p14:tracePt t="3335" x="5592763" y="4740275"/>
          <p14:tracePt t="3352" x="5734050" y="4791075"/>
          <p14:tracePt t="3368" x="5849938" y="4818063"/>
          <p14:tracePt t="3385" x="5980113" y="4856163"/>
          <p14:tracePt t="3401" x="6057900" y="4894263"/>
          <p14:tracePt t="3417" x="6108700" y="4908550"/>
          <p14:tracePt t="3434" x="6161088" y="4921250"/>
          <p14:tracePt t="3452" x="6199188" y="4933950"/>
          <p14:tracePt t="3468" x="6224588" y="4946650"/>
          <p14:tracePt t="3485" x="6237288" y="4946650"/>
          <p14:tracePt t="3505" x="6251575" y="4946650"/>
          <p14:tracePt t="3526" x="6264275" y="4946650"/>
          <p14:tracePt t="3535" x="6276975" y="4946650"/>
          <p14:tracePt t="3924" x="6289675" y="4946650"/>
          <p14:tracePt t="3935" x="6327775" y="4972050"/>
          <p14:tracePt t="3952" x="6354763" y="4984750"/>
          <p14:tracePt t="3968" x="6405563" y="5011738"/>
          <p14:tracePt t="3972" x="6418263" y="5011738"/>
          <p14:tracePt t="3986" x="6445250" y="5024438"/>
          <p14:tracePt t="4003" x="6470650" y="5037138"/>
          <p14:tracePt t="4019" x="6496050" y="5049838"/>
          <p14:tracePt t="4035" x="6508750" y="5049838"/>
          <p14:tracePt t="4053" x="6521450" y="5075238"/>
          <p14:tracePt t="4070" x="6535738" y="5075238"/>
          <p14:tracePt t="4086" x="6548438" y="5075238"/>
          <p14:tracePt t="4106" x="6561138" y="5075238"/>
          <p14:tracePt t="4601" x="6573838" y="5075238"/>
          <p14:tracePt t="4611" x="6586538" y="5075238"/>
          <p14:tracePt t="4619" x="6599238" y="5087938"/>
          <p14:tracePt t="4635" x="6611938" y="5087938"/>
          <p14:tracePt t="4638" x="6626225" y="5087938"/>
          <p14:tracePt t="4653" x="6638925" y="5087938"/>
          <p14:tracePt t="4668" x="6664325" y="5087938"/>
          <p14:tracePt t="4685" x="6677025" y="5087938"/>
          <p14:tracePt t="4705" x="6689725" y="5087938"/>
          <p14:tracePt t="4735" x="6702425" y="5087938"/>
          <p14:tracePt t="4771" x="6716713" y="5087938"/>
          <p14:tracePt t="7740" x="6716713" y="5140325"/>
          <p14:tracePt t="7748" x="6729413" y="5205413"/>
          <p14:tracePt t="7760" x="6742113" y="5268913"/>
          <p14:tracePt t="7777" x="6819900" y="5475288"/>
          <p14:tracePt t="7795" x="6858000" y="5592763"/>
          <p14:tracePt t="7803" x="6896100" y="5656263"/>
          <p14:tracePt t="7816" x="6948488" y="5708650"/>
          <p14:tracePt t="7833" x="6999288" y="5759450"/>
          <p14:tracePt t="7838" x="7026275" y="5786438"/>
          <p14:tracePt t="7850" x="7077075" y="5799138"/>
          <p14:tracePt t="7866" x="7129463" y="5811838"/>
          <p14:tracePt t="7883" x="7167563" y="5811838"/>
          <p14:tracePt t="7900" x="7232650" y="5786438"/>
          <p14:tracePt t="7903" x="7245350" y="5759450"/>
          <p14:tracePt t="7916" x="7373938" y="5605463"/>
          <p14:tracePt t="7934" x="7516813" y="5359400"/>
          <p14:tracePt t="7950" x="7697788" y="5011738"/>
          <p14:tracePt t="7967" x="7800975" y="4765675"/>
          <p14:tracePt t="7971" x="7826375" y="4649788"/>
          <p14:tracePt t="7985" x="7851775" y="4494213"/>
          <p14:tracePt t="8001" x="7851775" y="4340225"/>
          <p14:tracePt t="8017" x="7826375" y="4068763"/>
          <p14:tracePt t="8034" x="7775575" y="3810000"/>
          <p14:tracePt t="8036" x="7748588" y="3681413"/>
          <p14:tracePt t="8050" x="7685088" y="3448050"/>
          <p14:tracePt t="8066" x="7607300" y="3254375"/>
          <p14:tracePt t="8083" x="7542213" y="3138488"/>
          <p14:tracePt t="8100" x="7491413" y="3073400"/>
          <p14:tracePt t="8103" x="7439025" y="3048000"/>
          <p14:tracePt t="8116" x="7361238" y="3009900"/>
          <p14:tracePt t="8134" x="7297738" y="3009900"/>
          <p14:tracePt t="8150" x="7258050" y="3009900"/>
          <p14:tracePt t="8168" x="7219950" y="3009900"/>
          <p14:tracePt t="8171" x="7207250" y="3035300"/>
          <p14:tracePt t="8185" x="7089775" y="3151188"/>
          <p14:tracePt t="8201" x="6973888" y="3306763"/>
          <p14:tracePt t="8217" x="6858000" y="3525838"/>
          <p14:tracePt t="8235" x="6716713" y="3925888"/>
          <p14:tracePt t="8251" x="6677025" y="4081463"/>
          <p14:tracePt t="8267" x="6651625" y="4210050"/>
          <p14:tracePt t="8284" x="6638925" y="4352925"/>
          <p14:tracePt t="8301" x="6638925" y="4546600"/>
          <p14:tracePt t="8304" x="6638925" y="4637088"/>
          <p14:tracePt t="8317" x="6651625" y="4778375"/>
          <p14:tracePt t="8333" x="6677025" y="4868863"/>
          <p14:tracePt t="8350" x="6702425" y="4933950"/>
          <p14:tracePt t="8368" x="6754813" y="5011738"/>
          <p14:tracePt t="8386" x="6819900" y="5062538"/>
          <p14:tracePt t="8401" x="6923088" y="5140325"/>
          <p14:tracePt t="8417" x="7038975" y="5205413"/>
          <p14:tracePt t="8420" x="7104063" y="5230813"/>
          <p14:tracePt t="8434" x="7180263" y="5256213"/>
          <p14:tracePt t="8451" x="7258050" y="5256213"/>
          <p14:tracePt t="8466" x="7323138" y="5256213"/>
          <p14:tracePt t="8483" x="7413625" y="5230813"/>
          <p14:tracePt t="8503" x="7529513" y="5140325"/>
          <p14:tracePt t="8517" x="7594600" y="5037138"/>
          <p14:tracePt t="8534" x="7672388" y="4843463"/>
          <p14:tracePt t="8550" x="7710488" y="4624388"/>
          <p14:tracePt t="8567" x="7723188" y="4365625"/>
          <p14:tracePt t="8569" x="7723188" y="4235450"/>
          <p14:tracePt t="8584" x="7723188" y="3887788"/>
          <p14:tracePt t="8605" x="7723188" y="3578225"/>
          <p14:tracePt t="8609" x="7723188" y="3460750"/>
          <p14:tracePt t="8622" x="7723188" y="3254375"/>
          <p14:tracePt t="8639" x="7685088" y="3100388"/>
          <p14:tracePt t="8658" x="7645400" y="3035300"/>
          <p14:tracePt t="8662" x="7632700" y="3009900"/>
          <p14:tracePt t="8673" x="7581900" y="2982913"/>
          <p14:tracePt t="8683" x="7554913" y="2957513"/>
          <p14:tracePt t="8700" x="7478713" y="2932113"/>
          <p14:tracePt t="8701" x="7451725" y="2932113"/>
          <p14:tracePt t="8717" x="7361238" y="2932113"/>
          <p14:tracePt t="8734" x="7207250" y="2970213"/>
          <p14:tracePt t="8750" x="7077075" y="3048000"/>
          <p14:tracePt t="8753" x="6999288" y="3100388"/>
          <p14:tracePt t="8768" x="6896100" y="3163888"/>
          <p14:tracePt t="8785" x="6792913" y="3267075"/>
          <p14:tracePt t="8800" x="6716713" y="3370263"/>
          <p14:tracePt t="8817" x="6638925" y="3538538"/>
          <p14:tracePt t="8835" x="6561138" y="3797300"/>
          <p14:tracePt t="8851" x="6535738" y="3938588"/>
          <p14:tracePt t="8867" x="6521450" y="4132263"/>
          <p14:tracePt t="8884" x="6521450" y="4391025"/>
          <p14:tracePt t="8900" x="6521450" y="4610100"/>
          <p14:tracePt t="8901" x="6521450" y="4700588"/>
          <p14:tracePt t="8916" x="6548438" y="4803775"/>
          <p14:tracePt t="8938" x="6573838" y="4881563"/>
          <p14:tracePt t="8943" x="6573838" y="4921250"/>
          <p14:tracePt t="8961" x="6611938" y="4972050"/>
          <p14:tracePt t="8965" x="6611938" y="5011738"/>
          <p14:tracePt t="8978" x="6638925" y="5049838"/>
          <p14:tracePt t="8990" x="6702425" y="5102225"/>
          <p14:tracePt t="9000" x="6729413" y="5114925"/>
          <p14:tracePt t="9023" x="6870700" y="5178425"/>
          <p14:tracePt t="9029" x="6923088" y="5178425"/>
          <p14:tracePt t="9050" x="7038975" y="5178425"/>
          <p14:tracePt t="9060" x="7077075" y="5165725"/>
          <p14:tracePt t="9066" x="7104063" y="5153025"/>
          <p14:tracePt t="9082" x="7154863" y="5102225"/>
          <p14:tracePt t="9105" x="7297738" y="4921250"/>
          <p14:tracePt t="9122" x="7439025" y="4662488"/>
          <p14:tracePt t="9141" x="7607300" y="4313238"/>
          <p14:tracePt t="9150" x="7632700" y="4197350"/>
          <p14:tracePt t="9167" x="7685088" y="3900488"/>
          <p14:tracePt t="9169" x="7710488" y="3771900"/>
          <p14:tracePt t="9189" x="7748588" y="3563938"/>
          <p14:tracePt t="9207" x="7788275" y="3332163"/>
          <p14:tracePt t="9223" x="7813675" y="3176588"/>
          <p14:tracePt t="9234" x="7813675" y="3048000"/>
          <p14:tracePt t="9254" x="7813675" y="2906713"/>
          <p14:tracePt t="9270" x="7813675" y="2828925"/>
          <p14:tracePt t="9276" x="7788275" y="2776538"/>
          <p14:tracePt t="9280" x="7775575" y="2751138"/>
          <p14:tracePt t="9301" x="7735888" y="2698750"/>
          <p14:tracePt t="9304" x="7723188" y="2686050"/>
          <p14:tracePt t="9321" x="7672388" y="2647950"/>
          <p14:tracePt t="9326" x="7632700" y="2635250"/>
          <p14:tracePt t="9338" x="7607300" y="2635250"/>
          <p14:tracePt t="9339" x="7581900" y="2622550"/>
          <p14:tracePt t="9350" x="7542213" y="2608263"/>
          <p14:tracePt t="9371" x="7361238" y="2622550"/>
          <p14:tracePt t="9389" x="7167563" y="2738438"/>
          <p14:tracePt t="9394" x="7051675" y="2828925"/>
          <p14:tracePt t="9414" x="6819900" y="3060700"/>
          <p14:tracePt t="9427" x="6689725" y="3203575"/>
          <p14:tracePt t="9436" x="6638925" y="3306763"/>
          <p14:tracePt t="9449" x="6508750" y="3513138"/>
          <p14:tracePt t="9467" x="6418263" y="3706813"/>
          <p14:tracePt t="9483" x="6354763" y="3875088"/>
          <p14:tracePt t="9501" x="6302375" y="4081463"/>
          <p14:tracePt t="9518" x="6289675" y="4249738"/>
          <p14:tracePt t="9533" x="6302375" y="4481513"/>
          <p14:tracePt t="9551" x="6327775" y="4649788"/>
          <p14:tracePt t="9554" x="6354763" y="4700588"/>
          <p14:tracePt t="9568" x="6380163" y="4818063"/>
          <p14:tracePt t="9583" x="6418263" y="4933950"/>
          <p14:tracePt t="9600" x="6470650" y="5062538"/>
          <p14:tracePt t="9617" x="6521450" y="5178425"/>
          <p14:tracePt t="9619" x="6535738" y="5218113"/>
          <p14:tracePt t="9634" x="6573838" y="5281613"/>
          <p14:tracePt t="9651" x="6611938" y="5334000"/>
          <p14:tracePt t="9668" x="6677025" y="5359400"/>
          <p14:tracePt t="9683" x="6729413" y="5372100"/>
          <p14:tracePt t="9687" x="6754813" y="5359400"/>
          <p14:tracePt t="9701" x="6805613" y="5321300"/>
          <p14:tracePt t="9717" x="6910388" y="5192713"/>
          <p14:tracePt t="9734" x="6999288" y="4984750"/>
          <p14:tracePt t="9752" x="7104063" y="4687888"/>
          <p14:tracePt t="9756" x="7142163" y="4533900"/>
          <p14:tracePt t="9768" x="7219950" y="4249738"/>
          <p14:tracePt t="9785" x="7270750" y="3965575"/>
          <p14:tracePt t="9800" x="7297738" y="3719513"/>
          <p14:tracePt t="9817" x="7310438" y="3538538"/>
          <p14:tracePt t="9835" x="7310438" y="3357563"/>
          <p14:tracePt t="9851" x="7297738" y="3279775"/>
          <p14:tracePt t="9867" x="7258050" y="3228975"/>
          <p14:tracePt t="9884" x="7232650" y="3189288"/>
          <p14:tracePt t="9902" x="7207250" y="3163888"/>
          <p14:tracePt t="9917" x="7142163" y="3138488"/>
          <p14:tracePt t="9933" x="7064375" y="3138488"/>
          <p14:tracePt t="9950" x="6961188" y="3176588"/>
          <p14:tracePt t="9954" x="6883400" y="3216275"/>
          <p14:tracePt t="9968" x="6754813" y="3294063"/>
          <p14:tracePt t="9984" x="6626225" y="3473450"/>
          <p14:tracePt t="10000" x="6496050" y="3681413"/>
          <p14:tracePt t="10017" x="6380163" y="3900488"/>
          <p14:tracePt t="10020" x="6315075" y="4003675"/>
          <p14:tracePt t="10035" x="6237288" y="4325938"/>
          <p14:tracePt t="10050" x="6186488" y="4572000"/>
          <p14:tracePt t="10067" x="6186488" y="4713288"/>
          <p14:tracePt t="10084" x="6186488" y="4818063"/>
          <p14:tracePt t="10087" x="6186488" y="4868863"/>
          <p14:tracePt t="10101" x="6199188" y="4972050"/>
          <p14:tracePt t="10118" x="6237288" y="5075238"/>
          <p14:tracePt t="10134" x="6276975" y="5178425"/>
          <p14:tracePt t="10151" x="6315075" y="5243513"/>
          <p14:tracePt t="10155" x="6342063" y="5268913"/>
          <p14:tracePt t="10168" x="6380163" y="5308600"/>
          <p14:tracePt t="10184" x="6457950" y="5334000"/>
          <p14:tracePt t="10200" x="6535738" y="5308600"/>
          <p14:tracePt t="10218" x="6651625" y="5218113"/>
          <p14:tracePt t="10223" x="6702425" y="5165725"/>
          <p14:tracePt t="10234" x="6805613" y="5011738"/>
          <p14:tracePt t="10251" x="6923088" y="4803775"/>
          <p14:tracePt t="10268" x="6999288" y="4559300"/>
          <p14:tracePt t="10285" x="7077075" y="4275138"/>
          <p14:tracePt t="10288" x="7089775" y="4132263"/>
          <p14:tracePt t="10301" x="7129463" y="3835400"/>
          <p14:tracePt t="10317" x="7142163" y="3616325"/>
          <p14:tracePt t="10333" x="7142163" y="3473450"/>
          <p14:tracePt t="10349" x="7142163" y="3397250"/>
          <p14:tracePt t="10366" x="7116763" y="3357563"/>
          <p14:tracePt t="10384" x="7089775" y="3332163"/>
          <p14:tracePt t="10400" x="7064375" y="3319463"/>
          <p14:tracePt t="10418" x="7026275" y="3294063"/>
          <p14:tracePt t="10421" x="6999288" y="3294063"/>
          <p14:tracePt t="10435" x="6923088" y="3306763"/>
          <p14:tracePt t="10450" x="6819900" y="3370263"/>
          <p14:tracePt t="10468" x="6689725" y="3538538"/>
          <p14:tracePt t="10483" x="6573838" y="3719513"/>
          <p14:tracePt t="10501" x="6432550" y="4016375"/>
          <p14:tracePt t="10518" x="6342063" y="4287838"/>
          <p14:tracePt t="10534" x="6276975" y="4494213"/>
          <p14:tracePt t="10552" x="6251575" y="4637088"/>
          <p14:tracePt t="10555" x="6251575" y="4713288"/>
          <p14:tracePt t="10568" x="6251575" y="4843463"/>
          <p14:tracePt t="10584" x="6264275" y="4959350"/>
          <p14:tracePt t="10600" x="6302375" y="5127625"/>
          <p14:tracePt t="10618" x="6327775" y="5218113"/>
          <p14:tracePt t="10622" x="6342063" y="5268913"/>
          <p14:tracePt t="10634" x="6367463" y="5321300"/>
          <p14:tracePt t="10651" x="6392863" y="5372100"/>
          <p14:tracePt t="10667" x="6418263" y="5399088"/>
          <p14:tracePt t="10683" x="6457950" y="5424488"/>
          <p14:tracePt t="10701" x="6548438" y="5437188"/>
          <p14:tracePt t="10718" x="6599238" y="5437188"/>
          <p14:tracePt t="10734" x="6716713" y="5346700"/>
          <p14:tracePt t="10750" x="6883400" y="5140325"/>
          <p14:tracePt t="10768" x="7089775" y="4740275"/>
          <p14:tracePt t="10784" x="7180263" y="4430713"/>
          <p14:tracePt t="10800" x="7232650" y="4171950"/>
          <p14:tracePt t="10816" x="7258050" y="3938588"/>
          <p14:tracePt t="10834" x="7270750" y="3641725"/>
          <p14:tracePt t="10850" x="7270750" y="3513138"/>
          <p14:tracePt t="10867" x="7245350" y="3422650"/>
          <p14:tracePt t="10883" x="7219950" y="3357563"/>
          <p14:tracePt t="10886" x="7219950" y="3344863"/>
          <p14:tracePt t="10901" x="7194550" y="3319463"/>
          <p14:tracePt t="10917" x="7167563" y="3306763"/>
          <p14:tracePt t="10934" x="7129463" y="3279775"/>
          <p14:tracePt t="10951" x="7077075" y="3279775"/>
          <p14:tracePt t="10953" x="7038975" y="3279775"/>
          <p14:tracePt t="10968" x="6973888" y="3306763"/>
          <p14:tracePt t="10984" x="6883400" y="3409950"/>
          <p14:tracePt t="11000" x="6780213" y="3590925"/>
          <p14:tracePt t="11018" x="6664325" y="3784600"/>
          <p14:tracePt t="11021" x="6638925" y="3900488"/>
          <p14:tracePt t="11034" x="6586538" y="4146550"/>
          <p14:tracePt t="11050" x="6561138" y="4340225"/>
          <p14:tracePt t="11068" x="6573838" y="4494213"/>
          <p14:tracePt t="11086" x="6611938" y="4610100"/>
          <p14:tracePt t="11101" x="6677025" y="4675188"/>
          <p14:tracePt t="11117" x="6767513" y="4765675"/>
          <p14:tracePt t="11133" x="6923088" y="4856163"/>
          <p14:tracePt t="11151" x="7038975" y="4894263"/>
          <p14:tracePt t="11153" x="7089775" y="4908550"/>
          <p14:tracePt t="11168" x="7219950" y="4908550"/>
          <p14:tracePt t="11183" x="7335838" y="4868863"/>
          <p14:tracePt t="11201" x="7426325" y="4818063"/>
          <p14:tracePt t="11217" x="7516813" y="4713288"/>
          <p14:tracePt t="11219" x="7594600" y="4572000"/>
          <p14:tracePt t="11235" x="7685088" y="4287838"/>
          <p14:tracePt t="11251" x="7748588" y="4029075"/>
          <p14:tracePt t="11267" x="7735888" y="3848100"/>
          <p14:tracePt t="11284" x="7685088" y="3719513"/>
          <p14:tracePt t="11287" x="7632700" y="3668713"/>
          <p14:tracePt t="11301" x="7554913" y="3578225"/>
          <p14:tracePt t="11318" x="7439025" y="3513138"/>
          <p14:tracePt t="11334" x="7270750" y="3473450"/>
          <p14:tracePt t="11350" x="7116763" y="3473450"/>
          <p14:tracePt t="11353" x="7026275" y="3487738"/>
          <p14:tracePt t="11368" x="6910388" y="3525838"/>
          <p14:tracePt t="11384" x="6832600" y="3578225"/>
          <p14:tracePt t="11400" x="6767513" y="3641725"/>
          <p14:tracePt t="11417" x="6689725" y="3757613"/>
          <p14:tracePt t="11434" x="6573838" y="4119563"/>
          <p14:tracePt t="11450" x="6548438" y="4300538"/>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8ACE4117-5400-3403-C5E3-6E13330D2508}"/>
              </a:ext>
            </a:extLst>
          </p:cNvPr>
          <p:cNvSpPr txBox="1">
            <a:spLocks noGrp="1"/>
          </p:cNvSpPr>
          <p:nvPr>
            <p:ph type="title"/>
          </p:nvPr>
        </p:nvSpPr>
        <p:spPr>
          <a:xfrm>
            <a:off x="0" y="89342"/>
            <a:ext cx="12192000" cy="13101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br>
              <a:rPr lang="en-US" dirty="0">
                <a:solidFill>
                  <a:schemeClr val="tx1"/>
                </a:solidFill>
              </a:rPr>
            </a:br>
            <a:endParaRPr lang="en-US" dirty="0">
              <a:solidFill>
                <a:schemeClr val="tx1"/>
              </a:solidFill>
            </a:endParaRPr>
          </a:p>
          <a:p>
            <a:r>
              <a:rPr lang="en-US" dirty="0">
                <a:solidFill>
                  <a:schemeClr val="tx1"/>
                </a:solidFill>
              </a:rPr>
              <a:t>	</a:t>
            </a:r>
            <a:r>
              <a:rPr lang="en-US" sz="2000" dirty="0">
                <a:solidFill>
                  <a:schemeClr val="tx1"/>
                </a:solidFill>
              </a:rPr>
              <a:t>FEATURE ENGINEERING</a:t>
            </a:r>
            <a:br>
              <a:rPr lang="en-US" sz="2000" dirty="0"/>
            </a:br>
            <a:endParaRPr lang="en-US" sz="2000" dirty="0"/>
          </a:p>
        </p:txBody>
      </p:sp>
      <p:pic>
        <p:nvPicPr>
          <p:cNvPr id="6146" name="Picture 2">
            <a:extLst>
              <a:ext uri="{FF2B5EF4-FFF2-40B4-BE49-F238E27FC236}">
                <a16:creationId xmlns:a16="http://schemas.microsoft.com/office/drawing/2014/main" id="{B999F317-1AC1-ABFB-FA7A-13A016F1C4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5458" y="1399444"/>
            <a:ext cx="7058043" cy="5369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DC2C15-E992-AC2B-B8DF-8ED3A1050335}"/>
              </a:ext>
            </a:extLst>
          </p:cNvPr>
          <p:cNvSpPr txBox="1"/>
          <p:nvPr/>
        </p:nvSpPr>
        <p:spPr>
          <a:xfrm>
            <a:off x="342899" y="1990721"/>
            <a:ext cx="4612559" cy="2616101"/>
          </a:xfrm>
          <a:prstGeom prst="rect">
            <a:avLst/>
          </a:prstGeom>
          <a:noFill/>
        </p:spPr>
        <p:txBody>
          <a:bodyPr wrap="square">
            <a:spAutoFit/>
          </a:bodyPr>
          <a:lstStyle/>
          <a:p>
            <a:pPr marL="0" indent="0">
              <a:buNone/>
            </a:pPr>
            <a:r>
              <a:rPr lang="en-US" sz="2400" b="1" dirty="0"/>
              <a:t>GROUPING THE MONTHLY CHARGES INTO BUCKETS</a:t>
            </a:r>
          </a:p>
          <a:p>
            <a:pPr marL="0" indent="0">
              <a:buNone/>
            </a:pPr>
            <a:endParaRPr lang="en-US" b="1" dirty="0"/>
          </a:p>
          <a:p>
            <a:pPr marL="0" indent="0">
              <a:buNone/>
            </a:pPr>
            <a:endParaRPr lang="en-US" sz="1800" b="1" dirty="0"/>
          </a:p>
          <a:p>
            <a:pPr marL="0" indent="0">
              <a:buNone/>
            </a:pPr>
            <a:r>
              <a:rPr lang="en-US" sz="2000" dirty="0"/>
              <a:t>The dataset reveals that most customers that are joining (0 - 38) and those with longer tenure (78 - 98) are on monthly charges.</a:t>
            </a:r>
          </a:p>
        </p:txBody>
      </p:sp>
    </p:spTree>
    <p:extLst>
      <p:ext uri="{BB962C8B-B14F-4D97-AF65-F5344CB8AC3E}">
        <p14:creationId xmlns:p14="http://schemas.microsoft.com/office/powerpoint/2010/main" val="1258881227"/>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2374" x="6548438" y="4171950"/>
          <p14:tracePt t="2390" x="6573838" y="3862388"/>
          <p14:tracePt t="2409" x="6599238" y="3513138"/>
          <p14:tracePt t="2414" x="6611938" y="3332163"/>
          <p14:tracePt t="2423" x="6626225" y="3176588"/>
          <p14:tracePt t="2427" x="6626225" y="3048000"/>
          <p14:tracePt t="2448" x="6626225" y="2828925"/>
          <p14:tracePt t="2471" x="6611938" y="2711450"/>
          <p14:tracePt t="2477" x="6611938" y="2647950"/>
          <p14:tracePt t="2488" x="6599238" y="2608263"/>
          <p14:tracePt t="2504" x="6573838" y="2505075"/>
          <p14:tracePt t="2506" x="6573838" y="2466975"/>
          <p14:tracePt t="2520" x="6548438" y="2414588"/>
          <p14:tracePt t="2536" x="6496050" y="2389188"/>
          <p14:tracePt t="2554" x="6445250" y="2376488"/>
          <p14:tracePt t="2559" x="6418263" y="2376488"/>
          <p14:tracePt t="2570" x="6392863" y="2376488"/>
          <p14:tracePt t="2573" x="6367463" y="2376488"/>
          <p14:tracePt t="2587" x="6289675" y="2427288"/>
          <p14:tracePt t="2603" x="6211888" y="2532063"/>
          <p14:tracePt t="2621" x="6108700" y="2686050"/>
          <p14:tracePt t="2624" x="6057900" y="2776538"/>
          <p14:tracePt t="2637" x="5980113" y="2957513"/>
          <p14:tracePt t="2640" x="5940425" y="3125788"/>
          <p14:tracePt t="2654" x="5889625" y="3384550"/>
          <p14:tracePt t="2670" x="5876925" y="3654425"/>
          <p14:tracePt t="2687" x="5889625" y="3965575"/>
          <p14:tracePt t="2691" x="5915025" y="4068763"/>
          <p14:tracePt t="2704" x="5954713" y="4146550"/>
          <p14:tracePt t="2706" x="5980113" y="4210050"/>
          <p14:tracePt t="2720" x="6070600" y="4313238"/>
          <p14:tracePt t="2737" x="6237288" y="4416425"/>
          <p14:tracePt t="2754" x="6418263" y="4546600"/>
          <p14:tracePt t="2758" x="6496050" y="4597400"/>
          <p14:tracePt t="2772" x="6611938" y="4649788"/>
          <p14:tracePt t="2788" x="6677025" y="4687888"/>
          <p14:tracePt t="2810" x="6754813" y="4687888"/>
          <p14:tracePt t="2819" x="6767513" y="4687888"/>
          <p14:tracePt t="2837" x="6819900" y="4597400"/>
          <p14:tracePt t="2840" x="6858000" y="4519613"/>
          <p14:tracePt t="2853" x="6935788" y="4235450"/>
          <p14:tracePt t="2870" x="6935788" y="4003675"/>
          <p14:tracePt t="2887" x="6910388" y="3784600"/>
          <p14:tracePt t="2903" x="6832600" y="3551238"/>
          <p14:tracePt t="2906" x="6805613" y="3460750"/>
          <p14:tracePt t="2920" x="6742113" y="3319463"/>
          <p14:tracePt t="2937" x="6677025" y="3241675"/>
          <p14:tracePt t="2954" x="6586538" y="3176588"/>
          <p14:tracePt t="2958" x="6508750" y="3151188"/>
          <p14:tracePt t="2970" x="6457950" y="3138488"/>
          <p14:tracePt t="2972" x="6392863" y="3125788"/>
          <p14:tracePt t="2987" x="6315075" y="3125788"/>
          <p14:tracePt t="3003" x="6237288" y="3151188"/>
          <p14:tracePt t="3020" x="6161088" y="3228975"/>
          <p14:tracePt t="3024" x="6108700" y="3294063"/>
          <p14:tracePt t="3037" x="6005513" y="3448050"/>
          <p14:tracePt t="3053" x="5889625" y="3719513"/>
          <p14:tracePt t="3070" x="5799138" y="4094163"/>
          <p14:tracePt t="3087" x="5759450" y="4325938"/>
          <p14:tracePt t="3105" x="5759450" y="4637088"/>
          <p14:tracePt t="3120" x="5799138" y="4856163"/>
          <p14:tracePt t="3137" x="5824538" y="4997450"/>
          <p14:tracePt t="3154" x="5864225" y="5102225"/>
          <p14:tracePt t="3158" x="5889625" y="5140325"/>
          <p14:tracePt t="3170" x="5915025" y="5165725"/>
          <p14:tracePt t="3173" x="5927725" y="5205413"/>
          <p14:tracePt t="3187" x="5980113" y="5243513"/>
          <p14:tracePt t="3204" x="6083300" y="5295900"/>
          <p14:tracePt t="3220" x="6173788" y="5308600"/>
          <p14:tracePt t="3237" x="6264275" y="5295900"/>
          <p14:tracePt t="3240" x="6315075" y="5256213"/>
          <p14:tracePt t="3254" x="6405563" y="5127625"/>
          <p14:tracePt t="3269" x="6548438" y="4843463"/>
          <p14:tracePt t="3290" x="6651625" y="4378325"/>
          <p14:tracePt t="3293" x="6702425" y="4106863"/>
          <p14:tracePt t="3303" x="6742113" y="3835400"/>
          <p14:tracePt t="3306" x="6754813" y="3654425"/>
          <p14:tracePt t="3320" x="6767513" y="3332163"/>
          <p14:tracePt t="3337" x="6767513" y="3060700"/>
          <p14:tracePt t="3354" x="6754813" y="2919413"/>
          <p14:tracePt t="3370" x="6742113" y="2828925"/>
          <p14:tracePt t="3372" x="6729413" y="2801938"/>
          <p14:tracePt t="3387" x="6702425" y="2751138"/>
          <p14:tracePt t="3403" x="6677025" y="2711450"/>
          <p14:tracePt t="3420" x="6651625" y="2698750"/>
          <p14:tracePt t="3437" x="6611938" y="2686050"/>
          <p14:tracePt t="3454" x="6561138" y="2686050"/>
          <p14:tracePt t="3470" x="6483350" y="2763838"/>
          <p14:tracePt t="3487" x="6354763" y="2982913"/>
          <p14:tracePt t="3491" x="6289675" y="3100388"/>
          <p14:tracePt t="3504" x="6251575" y="3228975"/>
          <p14:tracePt t="3506" x="6199188" y="3384550"/>
          <p14:tracePt t="3520" x="6070600" y="3913188"/>
          <p14:tracePt t="3537" x="6030913" y="4222750"/>
          <p14:tracePt t="3553" x="6018213" y="4506913"/>
          <p14:tracePt t="3557" x="6018213" y="4727575"/>
          <p14:tracePt t="3571" x="6018213" y="4984750"/>
          <p14:tracePt t="3587" x="6057900" y="5140325"/>
          <p14:tracePt t="3603" x="6108700" y="5295900"/>
          <p14:tracePt t="3620" x="6173788" y="5399088"/>
          <p14:tracePt t="3624" x="6211888" y="5437188"/>
          <p14:tracePt t="3637" x="6237288" y="5489575"/>
          <p14:tracePt t="3641" x="6289675" y="5514975"/>
          <p14:tracePt t="3654" x="6380163" y="5592763"/>
          <p14:tracePt t="3670" x="6432550" y="5618163"/>
          <p14:tracePt t="3688" x="6470650" y="5618163"/>
          <p14:tracePt t="3691" x="6483350" y="5618163"/>
          <p14:tracePt t="3704" x="6548438" y="5540375"/>
          <p14:tracePt t="3719" x="6626225" y="5308600"/>
          <p14:tracePt t="3735" x="6702425" y="4933950"/>
          <p14:tracePt t="3754" x="6742113" y="4584700"/>
          <p14:tracePt t="3757" x="6742113" y="4416425"/>
          <p14:tracePt t="3770" x="6767513" y="4056063"/>
          <p14:tracePt t="3786" x="6767513" y="3771900"/>
          <p14:tracePt t="3802" x="6742113" y="3487738"/>
          <p14:tracePt t="3820" x="6716713" y="3176588"/>
          <p14:tracePt t="3824" x="6702425" y="3060700"/>
          <p14:tracePt t="3837" x="6677025" y="2867025"/>
          <p14:tracePt t="3853" x="6651625" y="2751138"/>
          <p14:tracePt t="3870" x="6626225" y="2673350"/>
          <p14:tracePt t="3887" x="6599238" y="2608263"/>
          <p14:tracePt t="3889" x="6599238" y="2582863"/>
          <p14:tracePt t="3903" x="6573838" y="2532063"/>
          <p14:tracePt t="3920" x="6561138" y="2479675"/>
          <p14:tracePt t="3937" x="6535738" y="2441575"/>
          <p14:tracePt t="3953" x="6508750" y="2414588"/>
          <p14:tracePt t="3957" x="6496050" y="2414588"/>
          <p14:tracePt t="3971" x="6457950" y="2389188"/>
          <p14:tracePt t="3987" x="6392863" y="2389188"/>
          <p14:tracePt t="4003" x="6342063" y="2401888"/>
          <p14:tracePt t="4020" x="6276975" y="2401888"/>
          <p14:tracePt t="4038" x="6211888" y="2427288"/>
          <p14:tracePt t="4054" x="6173788" y="2441575"/>
          <p14:tracePt t="4506" x="6173788" y="2557463"/>
          <p14:tracePt t="4518" x="6186488" y="2647950"/>
          <p14:tracePt t="4523" x="6211888" y="2738438"/>
          <p14:tracePt t="4543" x="6289675" y="2932113"/>
          <p14:tracePt t="4560" x="6354763" y="3022600"/>
          <p14:tracePt t="4579" x="6432550" y="3086100"/>
          <p14:tracePt t="4581" x="6483350" y="3113088"/>
          <p14:tracePt t="4593" x="6586538" y="3176588"/>
          <p14:tracePt t="4603" x="6611938" y="3189288"/>
          <p14:tracePt t="4619" x="6664325" y="3189288"/>
          <p14:tracePt t="4637" x="6702425" y="3189288"/>
          <p14:tracePt t="4639" x="6716713" y="3189288"/>
          <p14:tracePt t="4652" x="6754813" y="3176588"/>
          <p14:tracePt t="4669" x="6819900" y="3086100"/>
          <p14:tracePt t="4686" x="6935788" y="2828925"/>
          <p14:tracePt t="4689" x="6986588" y="2711450"/>
          <p14:tracePt t="4703" x="7089775" y="2454275"/>
          <p14:tracePt t="4720" x="7167563" y="2208213"/>
          <p14:tracePt t="4737" x="7232650" y="1924050"/>
          <p14:tracePt t="4758" x="7258050" y="1639888"/>
          <p14:tracePt t="4763" x="7258050" y="1601788"/>
          <p14:tracePt t="4777" x="7258050" y="1576388"/>
          <p14:tracePt t="4779" x="7258050" y="1549400"/>
          <p14:tracePt t="4789" x="7245350" y="1536700"/>
          <p14:tracePt t="4802" x="7219950" y="1511300"/>
          <p14:tracePt t="4818" x="7180263" y="1485900"/>
          <p14:tracePt t="4836" x="7129463" y="1458913"/>
          <p14:tracePt t="4837" x="7104063" y="1446213"/>
          <p14:tracePt t="4853" x="7038975" y="1446213"/>
          <p14:tracePt t="4870" x="6961188" y="1446213"/>
          <p14:tracePt t="4887" x="6896100" y="1446213"/>
          <p14:tracePt t="4891" x="6858000" y="1471613"/>
          <p14:tracePt t="4904" x="6780213" y="1498600"/>
          <p14:tracePt t="4920" x="6716713" y="1576388"/>
          <p14:tracePt t="4937" x="6611938" y="1730375"/>
          <p14:tracePt t="4955" x="6535738" y="1911350"/>
          <p14:tracePt t="4959" x="6496050" y="1989138"/>
          <p14:tracePt t="4971" x="6445250" y="2144713"/>
          <p14:tracePt t="4986" x="6405563" y="2363788"/>
          <p14:tracePt t="5002" x="6405563" y="2608263"/>
          <p14:tracePt t="5020" x="6418263" y="2816225"/>
          <p14:tracePt t="5025" x="6432550" y="2892425"/>
          <p14:tracePt t="5037" x="6470650" y="3073400"/>
          <p14:tracePt t="5054" x="6521450" y="3254375"/>
          <p14:tracePt t="5069" x="6573838" y="3435350"/>
          <p14:tracePt t="5087" x="6611938" y="3563938"/>
          <p14:tracePt t="5091" x="6638925" y="3616325"/>
          <p14:tracePt t="5104" x="6677025" y="3668713"/>
          <p14:tracePt t="5121" x="6716713" y="3719513"/>
          <p14:tracePt t="5137" x="6780213" y="3757613"/>
          <p14:tracePt t="5153" x="6883400" y="3784600"/>
          <p14:tracePt t="5157" x="6923088" y="3797300"/>
          <p14:tracePt t="5170" x="6986588" y="3797300"/>
          <p14:tracePt t="5187" x="7038975" y="3797300"/>
          <p14:tracePt t="5203" x="7104063" y="3706813"/>
          <p14:tracePt t="5219" x="7207250" y="3500438"/>
          <p14:tracePt t="5237" x="7310438" y="3176588"/>
          <p14:tracePt t="5253" x="7348538" y="2879725"/>
          <p14:tracePt t="5269" x="7348538" y="2608263"/>
          <p14:tracePt t="5287" x="7335838" y="2401888"/>
          <p14:tracePt t="5291" x="7323138" y="2338388"/>
          <p14:tracePt t="5304" x="7283450" y="2260600"/>
          <p14:tracePt t="5320" x="7219950" y="2182813"/>
          <p14:tracePt t="5337" x="7167563" y="2130425"/>
          <p14:tracePt t="5353" x="7104063" y="2066925"/>
          <p14:tracePt t="5370" x="7013575" y="2027238"/>
          <p14:tracePt t="5387" x="6948488" y="2027238"/>
          <p14:tracePt t="5403" x="6896100" y="2027238"/>
          <p14:tracePt t="5420" x="6858000" y="2039938"/>
          <p14:tracePt t="5422" x="6845300" y="2039938"/>
          <p14:tracePt t="5437" x="6805613" y="2066925"/>
          <p14:tracePt t="5453" x="6767513" y="2105025"/>
          <p14:tracePt t="5470" x="6716713" y="2195513"/>
          <p14:tracePt t="5488" x="6651625" y="2401888"/>
          <p14:tracePt t="5491" x="6611938" y="2517775"/>
          <p14:tracePt t="5504" x="6573838" y="2711450"/>
          <p14:tracePt t="5521" x="6561138" y="2879725"/>
          <p14:tracePt t="5537" x="6561138" y="3009900"/>
          <p14:tracePt t="5553" x="6561138" y="3176588"/>
          <p14:tracePt t="5556" x="6561138" y="3241675"/>
          <p14:tracePt t="5571" x="6573838" y="3370263"/>
          <p14:tracePt t="5593" x="6611938" y="3473450"/>
          <p14:tracePt t="5604" x="6626225" y="3513138"/>
          <p14:tracePt t="5619" x="6651625" y="3563938"/>
          <p14:tracePt t="5637" x="6677025" y="3603625"/>
          <p14:tracePt t="5653" x="6702425" y="3629025"/>
          <p14:tracePt t="5670" x="6742113" y="3641725"/>
          <p14:tracePt t="5689" x="6819900" y="3616325"/>
          <p14:tracePt t="5704" x="6973888" y="3397250"/>
          <p14:tracePt t="5720" x="7116763" y="3113088"/>
          <p14:tracePt t="5743" x="7297738" y="2532063"/>
          <p14:tracePt t="5753" x="7348538" y="2376488"/>
          <p14:tracePt t="5756" x="7361238" y="2247900"/>
          <p14:tracePt t="5771" x="7373938" y="2066925"/>
          <p14:tracePt t="5787" x="7373938" y="1949450"/>
          <p14:tracePt t="5803" x="7335838" y="1885950"/>
          <p14:tracePt t="5819" x="7297738" y="1846263"/>
          <p14:tracePt t="5837" x="7194550" y="1782763"/>
          <p14:tracePt t="5853" x="7064375" y="1770063"/>
          <p14:tracePt t="5870" x="6923088" y="1782763"/>
          <p14:tracePt t="5887" x="6780213" y="1820863"/>
          <p14:tracePt t="5890" x="6716713" y="1860550"/>
          <p14:tracePt t="5904" x="6626225" y="1924050"/>
          <p14:tracePt t="5921" x="6535738" y="2039938"/>
          <p14:tracePt t="5938" x="6432550" y="2247900"/>
          <p14:tracePt t="5942" x="6392863" y="2351088"/>
          <p14:tracePt t="5953" x="6367463" y="2466975"/>
          <p14:tracePt t="5970" x="6342063" y="2789238"/>
          <p14:tracePt t="5987" x="6342063" y="3060700"/>
          <p14:tracePt t="6003" x="6354763" y="3294063"/>
          <p14:tracePt t="6020" x="6367463" y="3422650"/>
          <p14:tracePt t="6037" x="6405563" y="3500438"/>
          <p14:tracePt t="6053" x="6445250" y="3538538"/>
          <p14:tracePt t="6070" x="6457950" y="3551238"/>
          <p14:tracePt t="6087" x="6535738" y="3551238"/>
          <p14:tracePt t="6090" x="6586538" y="3525838"/>
          <p14:tracePt t="6103" x="6754813" y="3254375"/>
          <p14:tracePt t="6119" x="6870700" y="2970213"/>
          <p14:tracePt t="6137" x="6935788" y="2673350"/>
          <p14:tracePt t="6153" x="6948488" y="2376488"/>
          <p14:tracePt t="6156" x="6948488" y="2273300"/>
          <p14:tracePt t="6170" x="6896100" y="2157413"/>
          <p14:tracePt t="6186" x="6858000" y="2105025"/>
          <p14:tracePt t="6204" x="6819900" y="2079625"/>
          <p14:tracePt t="6220" x="6792913" y="2066925"/>
          <p14:tracePt t="6224" x="6767513" y="2066925"/>
          <p14:tracePt t="6237" x="6742113" y="2066925"/>
          <p14:tracePt t="6253" x="6702425" y="2092325"/>
          <p14:tracePt t="6270" x="6611938" y="2286000"/>
          <p14:tracePt t="6288" x="6548438" y="2517775"/>
          <p14:tracePt t="6291" x="6508750" y="2673350"/>
          <p14:tracePt t="6304" x="6483350" y="3035300"/>
          <p14:tracePt t="6320" x="6470650" y="3319463"/>
          <p14:tracePt t="6341" x="6470650" y="3487738"/>
          <p14:tracePt t="6343" x="6483350" y="3578225"/>
          <p14:tracePt t="6353" x="6496050" y="3654425"/>
          <p14:tracePt t="6356" x="6521450" y="3732213"/>
          <p14:tracePt t="6370" x="6548438" y="3822700"/>
          <p14:tracePt t="6388" x="6573838" y="3887788"/>
          <p14:tracePt t="6403" x="6599238" y="3900488"/>
          <p14:tracePt t="6420" x="6664325" y="3913188"/>
          <p14:tracePt t="6423" x="6716713" y="3887788"/>
          <p14:tracePt t="6437" x="6858000" y="3732213"/>
          <p14:tracePt t="6453" x="7077075" y="3176588"/>
          <p14:tracePt t="6469" x="7167563" y="2751138"/>
          <p14:tracePt t="6487" x="7194550" y="2466975"/>
          <p14:tracePt t="6491" x="7194550" y="2311400"/>
          <p14:tracePt t="6503" x="7180263" y="2066925"/>
          <p14:tracePt t="6520" x="7154863" y="1949450"/>
          <p14:tracePt t="6540" x="7129463" y="1898650"/>
          <p14:tracePt t="6543" x="7104063" y="1873250"/>
          <p14:tracePt t="6555" x="7064375" y="1846263"/>
          <p14:tracePt t="6570" x="7013575" y="1833563"/>
          <p14:tracePt t="6586" x="6973888" y="1833563"/>
          <p14:tracePt t="6604" x="6910388" y="1885950"/>
          <p14:tracePt t="6619" x="6792913" y="2105025"/>
          <p14:tracePt t="6637" x="6677025" y="2466975"/>
          <p14:tracePt t="6653" x="6611938" y="2816225"/>
          <p14:tracePt t="6670" x="6599238" y="3035300"/>
          <p14:tracePt t="6675" x="6599238" y="3113088"/>
          <p14:tracePt t="6703" x="6626225" y="3279775"/>
          <p14:tracePt t="6720" x="6638925" y="3344863"/>
          <p14:tracePt t="6737" x="6664325" y="3357563"/>
          <p14:tracePt t="6741" x="6677025" y="3370263"/>
          <p14:tracePt t="6752" x="6702425" y="3370263"/>
          <p14:tracePt t="6755" x="6729413" y="3370263"/>
          <p14:tracePt t="6770" x="6792913" y="3370263"/>
          <p14:tracePt t="6786" x="6870700" y="3279775"/>
          <p14:tracePt t="6802" x="6961188" y="3060700"/>
          <p14:tracePt t="6818" x="6999288" y="2867025"/>
          <p14:tracePt t="6836" x="6999288" y="2660650"/>
          <p14:tracePt t="6851" x="6973888" y="2622550"/>
          <p14:tracePt t="6869" x="6948488" y="2608263"/>
          <p14:tracePt t="6887" x="6923088" y="2595563"/>
          <p14:tracePt t="6889" x="6910388" y="2595563"/>
          <p14:tracePt t="6903" x="6870700" y="2595563"/>
          <p14:tracePt t="6919" x="6805613" y="2686050"/>
          <p14:tracePt t="6936" x="6742113" y="2906713"/>
          <p14:tracePt t="6953" x="6702425" y="3073400"/>
          <p14:tracePt t="6971" x="6702425" y="3203575"/>
          <p14:tracePt t="6986" x="6702425" y="3254375"/>
          <p14:tracePt t="7003" x="6702425" y="3279775"/>
          <p14:tracePt t="7051" x="6729413" y="3279775"/>
          <p14:tracePt t="7059" x="6729413" y="3241675"/>
          <p14:tracePt t="7070" x="6729413" y="3216275"/>
          <p14:tracePt t="7087" x="6729413" y="3176588"/>
          <p14:tracePt t="7089" x="6729413" y="3151188"/>
          <p14:tracePt t="7103" x="6729413" y="3138488"/>
          <p14:tracePt t="7682" x="6792913" y="3163888"/>
          <p14:tracePt t="7699" x="6961188" y="3306763"/>
          <p14:tracePt t="7720" x="7154863" y="3460750"/>
          <p14:tracePt t="7724" x="7258050" y="3538538"/>
          <p14:tracePt t="7729" x="7388225" y="3641725"/>
          <p14:tracePt t="7745" x="7645400" y="3875088"/>
          <p14:tracePt t="7763" x="7969250" y="4197350"/>
          <p14:tracePt t="7767" x="8072438" y="4313238"/>
          <p14:tracePt t="7779" x="8356600" y="4572000"/>
          <p14:tracePt t="7786" x="8510588" y="4700588"/>
          <p14:tracePt t="7807" x="8872538" y="4959350"/>
          <p14:tracePt t="7811" x="9015413" y="5049838"/>
          <p14:tracePt t="7819" x="9144000" y="5102225"/>
          <p14:tracePt t="7840" x="9609138" y="5165725"/>
          <p14:tracePt t="7859" x="9893300" y="5127625"/>
          <p14:tracePt t="7863" x="10034588" y="5075238"/>
          <p14:tracePt t="7878" x="10255250" y="4959350"/>
          <p14:tracePt t="7891" x="10487025" y="4830763"/>
          <p14:tracePt t="7903" x="10680700" y="4675188"/>
          <p14:tracePt t="7919" x="10861675" y="4481513"/>
          <p14:tracePt t="7940" x="10990263" y="4287838"/>
          <p14:tracePt t="7947" x="11055350" y="4197350"/>
          <p14:tracePt t="7955" x="11107738" y="4119563"/>
          <p14:tracePt t="7961" x="11145838" y="4016375"/>
          <p14:tracePt t="7980" x="11261725" y="3784600"/>
          <p14:tracePt t="7995" x="11301413" y="3668713"/>
          <p14:tracePt t="8007" x="11339513" y="3603625"/>
          <p14:tracePt t="8019" x="11352213" y="3590925"/>
          <p14:tracePt t="8021" x="11364913" y="3563938"/>
          <p14:tracePt t="8043" x="11417300" y="3487738"/>
          <p14:tracePt t="8050" x="11455400" y="3409950"/>
          <p14:tracePt t="8064" x="11558588" y="3294063"/>
          <p14:tracePt t="8067" x="11623675" y="3216275"/>
          <p14:tracePt t="8079" x="11676063" y="3138488"/>
          <p14:tracePt t="8081" x="11726863" y="3060700"/>
          <p14:tracePt t="8096" x="11752263" y="2995613"/>
          <p14:tracePt t="8098" x="11766550" y="2970213"/>
          <p14:tracePt t="8107" x="11791950" y="2932113"/>
          <p14:tracePt t="8118" x="11791950" y="2867025"/>
          <p14:tracePt t="8140" x="11791950" y="2801938"/>
          <p14:tracePt t="8145" x="11766550" y="2763838"/>
          <p14:tracePt t="8162" x="11701463" y="2673350"/>
          <p14:tracePt t="8181" x="11520488" y="2492375"/>
          <p14:tracePt t="8195" x="11430000" y="2414588"/>
          <p14:tracePt t="8203" x="11391900" y="2389188"/>
          <p14:tracePt t="8218" x="11326813" y="2338388"/>
          <p14:tracePt t="8240" x="11261725" y="2311400"/>
          <p14:tracePt t="8257" x="11236325" y="2311400"/>
          <p14:tracePt t="8273" x="11223625" y="2311400"/>
          <p14:tracePt t="8291" x="11210925" y="2311400"/>
          <p14:tracePt t="8306" x="11198225" y="2311400"/>
          <p14:tracePt t="8319" x="11171238" y="2376488"/>
          <p14:tracePt t="8336" x="11171238" y="2517775"/>
          <p14:tracePt t="8340" x="11171238" y="2570163"/>
          <p14:tracePt t="8353" x="11171238" y="2622550"/>
          <p14:tracePt t="8356" x="11171238" y="2660650"/>
          <p14:tracePt t="8374" x="11183938" y="2725738"/>
          <p14:tracePt t="8392" x="11183938" y="2751138"/>
          <p14:tracePt t="8398" x="11198225" y="2751138"/>
          <p14:tracePt t="8402" x="11210925" y="2763838"/>
          <p14:tracePt t="8422" x="11274425" y="2763838"/>
          <p14:tracePt t="8435" x="11364913" y="2711450"/>
          <p14:tracePt t="8444" x="11391900" y="2686050"/>
          <p14:tracePt t="8451" x="11417300" y="2660650"/>
          <p14:tracePt t="8472" x="11455400" y="2608263"/>
          <p14:tracePt t="8478" x="11468100" y="2582863"/>
          <p14:tracePt t="8500" x="11495088" y="2492375"/>
          <p14:tracePt t="8505" x="11468100" y="2466975"/>
          <p14:tracePt t="8519" x="11417300" y="2414588"/>
          <p14:tracePt t="8528" x="11352213" y="2389188"/>
          <p14:tracePt t="8535" x="11274425" y="2351088"/>
          <p14:tracePt t="8552" x="11068050" y="2311400"/>
          <p14:tracePt t="8554" x="10964863" y="2311400"/>
          <p14:tracePt t="8570" x="10783888" y="2324100"/>
          <p14:tracePt t="8585" x="10693400" y="2324100"/>
          <p14:tracePt t="8602" x="10629900" y="2363788"/>
          <p14:tracePt t="8619" x="10602913" y="2376488"/>
          <p14:tracePt t="8620" x="10577513" y="2401888"/>
          <p14:tracePt t="8637" x="10526713" y="2505075"/>
          <p14:tracePt t="8653" x="10461625" y="2725738"/>
          <p14:tracePt t="8671" x="10448925" y="2879725"/>
          <p14:tracePt t="8675" x="10448925" y="2932113"/>
          <p14:tracePt t="8686" x="10448925" y="2957513"/>
          <p14:tracePt t="8688" x="10448925" y="2995613"/>
          <p14:tracePt t="8707" x="10448925" y="3048000"/>
          <p14:tracePt t="8725" x="10461625" y="3086100"/>
          <p14:tracePt t="8736" x="10474325" y="3100388"/>
          <p14:tracePt t="8756" x="10615613" y="3138488"/>
          <p14:tracePt t="8780" x="10771188" y="3125788"/>
          <p14:tracePt t="8785" x="10939463" y="3060700"/>
          <p14:tracePt t="8805" x="11068050" y="2957513"/>
          <p14:tracePt t="8808" x="11145838" y="2879725"/>
          <p14:tracePt t="8824" x="11274425" y="2711450"/>
          <p14:tracePt t="8836" x="11339513" y="2582863"/>
          <p14:tracePt t="8859" x="11352213" y="2532063"/>
          <p14:tracePt t="8864" x="11352213" y="2492375"/>
          <p14:tracePt t="8869" x="11352213" y="2479675"/>
          <p14:tracePt t="8874" x="11352213" y="2454275"/>
          <p14:tracePt t="8887" x="11326813" y="2414588"/>
          <p14:tracePt t="8902" x="11274425" y="2363788"/>
          <p14:tracePt t="8919" x="11171238" y="2324100"/>
          <p14:tracePt t="8936" x="11080750" y="2311400"/>
          <p14:tracePt t="8940" x="11029950" y="2311400"/>
          <p14:tracePt t="8952" x="10990263" y="2311400"/>
          <p14:tracePt t="8954" x="10952163" y="2311400"/>
          <p14:tracePt t="8969" x="10887075" y="2351088"/>
          <p14:tracePt t="8985" x="10848975" y="2376488"/>
          <p14:tracePt t="9001" x="10809288" y="2441575"/>
          <p14:tracePt t="9025" x="10796588" y="2557463"/>
          <p14:tracePt t="9047" x="10796588" y="2660650"/>
          <p14:tracePt t="9059" x="10836275" y="2711450"/>
          <p14:tracePt t="9069" x="10874375" y="2738438"/>
          <p14:tracePt t="9072" x="10926763" y="2751138"/>
          <p14:tracePt t="9086" x="11068050" y="2776538"/>
          <p14:tracePt t="9102" x="11210925" y="2738438"/>
          <p14:tracePt t="9118" x="11404600" y="2647950"/>
          <p14:tracePt t="9141" x="11676063" y="2466975"/>
          <p14:tracePt t="9156" x="11804650" y="2324100"/>
          <p14:tracePt t="9178" x="11895138" y="2130425"/>
          <p14:tracePt t="9183" x="11920538" y="2054225"/>
          <p14:tracePt t="9189" x="11933238" y="1989138"/>
          <p14:tracePt t="9192" x="11933238" y="1949450"/>
          <p14:tracePt t="9206" x="11895138" y="1846263"/>
          <p14:tracePt t="9219" x="11855450" y="1820863"/>
          <p14:tracePt t="9221" x="11804650" y="1770063"/>
          <p14:tracePt t="9235" x="11649075" y="1692275"/>
          <p14:tracePt t="9253" x="11468100" y="1627188"/>
          <p14:tracePt t="9269" x="11274425" y="1601788"/>
          <p14:tracePt t="9273" x="11183938" y="1601788"/>
          <p14:tracePt t="9286" x="11029950" y="1614488"/>
          <p14:tracePt t="9303" x="10887075" y="1692275"/>
          <p14:tracePt t="9319" x="10783888" y="1808163"/>
          <p14:tracePt t="9336" x="10693400" y="1924050"/>
          <p14:tracePt t="9338" x="10655300" y="2001838"/>
          <p14:tracePt t="9354" x="10602913" y="2117725"/>
          <p14:tracePt t="9370" x="10590213" y="2260600"/>
          <p14:tracePt t="9386" x="10577513" y="2414588"/>
          <p14:tracePt t="9403" x="10590213" y="2595563"/>
          <p14:tracePt t="9421" x="10629900" y="2738438"/>
          <p14:tracePt t="9437" x="10642600" y="2801938"/>
          <p14:tracePt t="9453" x="10680700" y="2828925"/>
          <p14:tracePt t="9470" x="10745788" y="2854325"/>
          <p14:tracePt t="9474" x="10771188" y="2867025"/>
          <p14:tracePt t="9488" x="10874375" y="2892425"/>
          <p14:tracePt t="9503" x="11017250" y="2879725"/>
          <p14:tracePt t="9520" x="11210925" y="2776538"/>
          <p14:tracePt t="9536" x="11417300" y="2622550"/>
          <p14:tracePt t="9539" x="11495088" y="2544763"/>
          <p14:tracePt t="9553" x="11636375" y="2401888"/>
          <p14:tracePt t="9569" x="11726863" y="2273300"/>
          <p14:tracePt t="9589" x="11752263" y="2182813"/>
          <p14:tracePt t="9607" x="11726863" y="2054225"/>
          <p14:tracePt t="9616" x="11701463" y="2027238"/>
          <p14:tracePt t="9626" x="11676063" y="1989138"/>
          <p14:tracePt t="9636" x="11585575" y="1911350"/>
          <p14:tracePt t="9652" x="11482388" y="1860550"/>
          <p14:tracePt t="9659" x="11442700" y="1846263"/>
          <p14:tracePt t="9669" x="11377613" y="1833563"/>
          <p14:tracePt t="9686" x="11288713" y="1833563"/>
          <p14:tracePt t="9702" x="11249025" y="1833563"/>
          <p14:tracePt t="9719" x="11198225" y="1885950"/>
          <p14:tracePt t="9736" x="11145838" y="1949450"/>
          <p14:tracePt t="9739" x="11107738" y="2027238"/>
          <p14:tracePt t="9753" x="11080750" y="2105025"/>
          <p14:tracePt t="9755" x="11042650" y="2208213"/>
          <p14:tracePt t="9768" x="10990263" y="2517775"/>
          <p14:tracePt t="9785" x="10977563" y="2711450"/>
          <p14:tracePt t="9803" x="10977563" y="2801938"/>
          <p14:tracePt t="9807" x="10977563" y="2854325"/>
          <p14:tracePt t="9819" x="10977563" y="2879725"/>
          <p14:tracePt t="9821" x="10977563" y="2892425"/>
          <p14:tracePt t="9835" x="11004550" y="2932113"/>
          <p14:tracePt t="9853" x="11029950" y="2957513"/>
          <p14:tracePt t="9869" x="11093450" y="2970213"/>
          <p14:tracePt t="9887" x="11210925" y="2995613"/>
          <p14:tracePt t="9902" x="11326813" y="2995613"/>
          <p14:tracePt t="9918" x="11442700" y="2957513"/>
          <p14:tracePt t="9935" x="11520488" y="2919413"/>
          <p14:tracePt t="9952" x="11558588" y="2879725"/>
          <p14:tracePt t="9954" x="11571288" y="2816225"/>
          <p14:tracePt t="9970" x="11623675" y="2686050"/>
          <p14:tracePt t="9985" x="11623675" y="2544763"/>
          <p14:tracePt t="10001" x="11598275" y="2427288"/>
          <p14:tracePt t="10019" x="11545888" y="2351088"/>
          <p14:tracePt t="10020" x="11507788" y="2324100"/>
          <p14:tracePt t="10036" x="11455400" y="2273300"/>
          <p14:tracePt t="10052" x="11377613" y="2247900"/>
          <p14:tracePt t="10068" x="11339513" y="2233613"/>
          <p14:tracePt t="10086" x="11288713" y="2233613"/>
          <p14:tracePt t="10102" x="11249025" y="2233613"/>
          <p14:tracePt t="10118" x="11198225" y="2286000"/>
          <p14:tracePt t="10135" x="11080750" y="2517775"/>
          <p14:tracePt t="10153" x="10977563" y="2854325"/>
          <p14:tracePt t="10168" x="10926763" y="2982913"/>
          <p14:tracePt t="10185" x="10914063" y="3060700"/>
          <p14:tracePt t="10202" x="10914063" y="3113088"/>
          <p14:tracePt t="10220" x="10926763" y="3138488"/>
          <p14:tracePt t="10235" x="10939463" y="3151188"/>
          <p14:tracePt t="10251" x="11017250" y="3151188"/>
          <p14:tracePt t="10268" x="11107738" y="3100388"/>
          <p14:tracePt t="10285" x="11198225" y="3048000"/>
          <p14:tracePt t="10287" x="11249025" y="3022600"/>
          <p14:tracePt t="10302" x="11352213" y="2828925"/>
          <p14:tracePt t="10318" x="11455400" y="2647950"/>
          <p14:tracePt t="10335" x="11495088" y="2532063"/>
          <p14:tracePt t="10353" x="11495088" y="2454275"/>
          <p14:tracePt t="10369" x="11495088" y="2427288"/>
          <p14:tracePt t="10385" x="11468100" y="2427288"/>
          <p14:tracePt t="10402" x="11430000" y="2414588"/>
          <p14:tracePt t="10419" x="11364913" y="2414588"/>
          <p14:tracePt t="10435" x="11326813" y="2454275"/>
          <p14:tracePt t="10451" x="11223625" y="2582863"/>
          <p14:tracePt t="10468" x="11120438" y="2789238"/>
          <p14:tracePt t="10486" x="11017250" y="3048000"/>
          <p14:tracePt t="10506" x="10952163" y="3267075"/>
          <p14:tracePt t="10519" x="10952163" y="3409950"/>
          <p14:tracePt t="10535" x="10952163" y="3487738"/>
          <p14:tracePt t="10552" x="10952163" y="3551238"/>
          <p14:tracePt t="10568" x="10964863" y="3578225"/>
          <p14:tracePt t="10585" x="10964863" y="3590925"/>
          <p14:tracePt t="10602" x="10977563" y="3603625"/>
          <p14:tracePt t="10605" x="10990263" y="3603625"/>
          <p14:tracePt t="10618" x="11029950" y="3590925"/>
          <p14:tracePt t="10620" x="11068050" y="3578225"/>
          <p14:tracePt t="10636" x="11145838" y="3487738"/>
          <p14:tracePt t="10652" x="11236325" y="3332163"/>
          <p14:tracePt t="10658" x="11288713" y="3267075"/>
          <p14:tracePt t="10668" x="11314113" y="3176588"/>
          <p14:tracePt t="10687" x="11391900" y="2763838"/>
          <p14:tracePt t="10702" x="11391900" y="2582863"/>
          <p14:tracePt t="10718" x="11391900" y="2505075"/>
          <p14:tracePt t="10735" x="11364913" y="2454275"/>
          <p14:tracePt t="10753" x="11314113" y="2414588"/>
          <p14:tracePt t="10769" x="11288713" y="2401888"/>
          <p14:tracePt t="10784" x="11249025" y="2389188"/>
          <p14:tracePt t="10802" x="11210925" y="2389188"/>
          <p14:tracePt t="10819" x="11055350" y="2635250"/>
          <p14:tracePt t="10835" x="10977563" y="2867025"/>
          <p14:tracePt t="10851" x="10914063" y="3100388"/>
          <p14:tracePt t="10868" x="10887075" y="3384550"/>
          <p14:tracePt t="10886" x="10887075" y="3578225"/>
          <p14:tracePt t="10901" x="10887075" y="3629025"/>
          <p14:tracePt t="10918" x="10914063" y="3668713"/>
          <p14:tracePt t="10935" x="10926763" y="3694113"/>
          <p14:tracePt t="10952" x="10977563" y="3706813"/>
          <p14:tracePt t="10969" x="11068050" y="3681413"/>
          <p14:tracePt t="10986" x="11158538" y="3590925"/>
          <p14:tracePt t="11002" x="11288713" y="3397250"/>
          <p14:tracePt t="11004" x="11352213" y="3306763"/>
          <p14:tracePt t="11018" x="11430000" y="3100388"/>
          <p14:tracePt t="11034" x="11482388" y="2854325"/>
          <p14:tracePt t="11052" x="11495088" y="2673350"/>
          <p14:tracePt t="11069" x="11495088" y="2570163"/>
          <p14:tracePt t="11087" x="11442700" y="2441575"/>
          <p14:tracePt t="11102" x="11417300" y="2414588"/>
          <p14:tracePt t="11119" x="11377613" y="2376488"/>
          <p14:tracePt t="11135" x="11326813" y="2351088"/>
          <p14:tracePt t="11153" x="11288713" y="2338388"/>
          <p14:tracePt t="11169" x="11261725" y="2338388"/>
          <p14:tracePt t="11185" x="11223625" y="2338388"/>
          <p14:tracePt t="11202" x="11145838" y="2492375"/>
          <p14:tracePt t="11207" x="11093450" y="2608263"/>
          <p14:tracePt t="11219" x="11055350" y="2816225"/>
          <p14:tracePt t="11234" x="11042650" y="2879725"/>
          <p14:tracePt t="11236" x="11042650" y="2957513"/>
          <p14:tracePt t="11251" x="11042650" y="3048000"/>
          <p14:tracePt t="11270" x="11055350" y="3113088"/>
          <p14:tracePt t="11273" x="11068050" y="3138488"/>
          <p14:tracePt t="11287" x="11093450" y="3163888"/>
          <p14:tracePt t="11302" x="11120438" y="3189288"/>
          <p14:tracePt t="11318" x="11158538" y="3189288"/>
          <p14:tracePt t="11335" x="11210925" y="3176588"/>
          <p14:tracePt t="11352" x="11352213" y="3060700"/>
          <p14:tracePt t="11368" x="11495088" y="2828925"/>
          <p14:tracePt t="11385" x="11623675" y="2570163"/>
          <p14:tracePt t="11401" x="11714163" y="2376488"/>
          <p14:tracePt t="11420" x="11739563" y="2195513"/>
          <p14:tracePt t="11438" x="11714163" y="2092325"/>
          <p14:tracePt t="11452" x="11676063" y="2014538"/>
          <p14:tracePt t="11469" x="11623675" y="1989138"/>
          <p14:tracePt t="11487" x="11533188" y="1949450"/>
          <p14:tracePt t="11502" x="11455400" y="1949450"/>
          <p14:tracePt t="11519" x="11377613" y="1976438"/>
          <p14:tracePt t="11534" x="11314113" y="2027238"/>
          <p14:tracePt t="11554" x="11171238" y="2182813"/>
          <p14:tracePt t="11569" x="11055350" y="2427288"/>
          <p14:tracePt t="11584" x="11004550" y="2673350"/>
          <p14:tracePt t="11605" x="10964863" y="2892425"/>
          <p14:tracePt t="11625" x="10964863" y="3009900"/>
          <p14:tracePt t="11638" x="10964863" y="3060700"/>
          <p14:tracePt t="11652" x="11004550" y="3100388"/>
          <p14:tracePt t="11669" x="11055350" y="3138488"/>
          <p14:tracePt t="11672" x="11080750" y="3151188"/>
          <p14:tracePt t="11687" x="11145838" y="3151188"/>
          <p14:tracePt t="11702" x="11210925" y="3151188"/>
          <p14:tracePt t="11719" x="11261725" y="3125788"/>
          <p14:tracePt t="11736" x="11364913" y="3009900"/>
          <p14:tracePt t="11739" x="11430000" y="2867025"/>
          <p14:tracePt t="11753" x="11545888" y="2582863"/>
          <p14:tracePt t="11769" x="11585575" y="2351088"/>
          <p14:tracePt t="11786" x="11598275" y="2220913"/>
          <p14:tracePt t="11803" x="11598275" y="2144713"/>
          <p14:tracePt t="11805" x="11585575" y="2130425"/>
          <p14:tracePt t="11820" x="11571288" y="2117725"/>
          <p14:tracePt t="11836" x="11533188" y="2092325"/>
          <p14:tracePt t="11852" x="11495088" y="2092325"/>
          <p14:tracePt t="11869" x="11442700" y="2092325"/>
          <p14:tracePt t="11872" x="11430000" y="2105025"/>
          <p14:tracePt t="11886" x="11364913" y="2130425"/>
          <p14:tracePt t="11902" x="11314113" y="2208213"/>
          <p14:tracePt t="11919" x="11198225" y="2454275"/>
          <p14:tracePt t="11939" x="11158538" y="2686050"/>
          <p14:tracePt t="11942" x="11145838" y="2776538"/>
          <p14:tracePt t="11944" x="11133138" y="2828925"/>
          <p14:tracePt t="11953" x="11133138" y="2879725"/>
          <p14:tracePt t="11969" x="11133138" y="2970213"/>
          <p14:tracePt t="11986" x="11145838" y="3022600"/>
          <p14:tracePt t="12003" x="11171238" y="3060700"/>
          <p14:tracePt t="12005" x="11183938" y="3060700"/>
          <p14:tracePt t="12020" x="11223625" y="3086100"/>
          <p14:tracePt t="12036" x="11288713" y="3086100"/>
          <p14:tracePt t="12052" x="11339513" y="3060700"/>
          <p14:tracePt t="12069" x="11404600" y="2995613"/>
          <p14:tracePt t="12071" x="11455400" y="2906713"/>
          <p14:tracePt t="12086" x="11558588" y="2673350"/>
          <p14:tracePt t="12102" x="11585575" y="2505075"/>
          <p14:tracePt t="12119" x="11585575" y="2427288"/>
          <p14:tracePt t="12136" x="11585575" y="2389188"/>
          <p14:tracePt t="12139" x="11571288" y="2389188"/>
          <p14:tracePt t="12153" x="11545888" y="2376488"/>
          <p14:tracePt t="12169" x="11495088" y="2376488"/>
          <p14:tracePt t="12185" x="11430000" y="2441575"/>
          <p14:tracePt t="12203" x="11326813" y="2570163"/>
          <p14:tracePt t="12205" x="11288713" y="2647950"/>
          <p14:tracePt t="12220" x="11236325" y="2738438"/>
          <p14:tracePt t="12236" x="11210925" y="2801938"/>
          <p14:tracePt t="12251" x="11210925" y="2816225"/>
          <p14:tracePt t="12270" x="11210925" y="2828925"/>
          <p14:tracePt t="12273" x="11210925" y="2841625"/>
          <p14:tracePt t="12286" x="11236325" y="2841625"/>
          <p14:tracePt t="12303" x="11314113" y="2816225"/>
          <p14:tracePt t="12319" x="11404600" y="2711450"/>
          <p14:tracePt t="12337" x="11507788" y="2582863"/>
          <p14:tracePt t="12339" x="11520488" y="2557463"/>
          <p14:tracePt t="12353" x="11545888" y="2505075"/>
          <p14:tracePt t="12370" x="11545888" y="2479675"/>
          <p14:tracePt t="12411" x="11533188" y="2479675"/>
          <p14:tracePt t="12421" x="11520488" y="2505075"/>
          <p14:tracePt t="12436" x="11455400" y="2608263"/>
          <p14:tracePt t="12452" x="11377613" y="2738438"/>
          <p14:tracePt t="12469" x="11326813" y="2879725"/>
          <p14:tracePt t="12473" x="11301413" y="2919413"/>
          <p14:tracePt t="12486" x="11301413" y="2970213"/>
          <p14:tracePt t="12502" x="11301413" y="2995613"/>
          <p14:tracePt t="12518" x="11301413" y="3009900"/>
          <p14:tracePt t="12544" x="11326813" y="3009900"/>
          <p14:tracePt t="12552" x="11326813" y="2995613"/>
          <p14:tracePt t="12568" x="11352213" y="2970213"/>
          <p14:tracePt t="12586" x="11364913" y="2854325"/>
          <p14:tracePt t="12603" x="11377613" y="2608263"/>
          <p14:tracePt t="12606" x="11364913" y="2517775"/>
          <p14:tracePt t="12619" x="11339513" y="2389188"/>
          <p14:tracePt t="12636" x="11288713" y="2324100"/>
          <p14:tracePt t="12652" x="11198225" y="2273300"/>
          <p14:tracePt t="12658" x="11145838" y="2260600"/>
          <p14:tracePt t="12669" x="11107738" y="2247900"/>
          <p14:tracePt t="12671" x="11068050" y="2247900"/>
          <p14:tracePt t="12686" x="11004550" y="2247900"/>
          <p14:tracePt t="12702" x="10964863" y="2286000"/>
          <p14:tracePt t="12720" x="10899775" y="2376488"/>
          <p14:tracePt t="12723" x="10874375" y="2454275"/>
          <p14:tracePt t="12737" x="10861675" y="2505075"/>
          <p14:tracePt t="12741" x="10861675" y="2582863"/>
          <p14:tracePt t="12753" x="10861675" y="2686050"/>
          <p14:tracePt t="12769" x="10861675" y="2776538"/>
          <p14:tracePt t="12786" x="10899775" y="2828925"/>
          <p14:tracePt t="12790" x="10926763" y="2854325"/>
          <p14:tracePt t="12802" x="10977563" y="2879725"/>
          <p14:tracePt t="12805" x="11017250" y="2906713"/>
          <p14:tracePt t="12820" x="11158538" y="2919413"/>
          <p14:tracePt t="12836" x="11274425" y="2867025"/>
          <p14:tracePt t="12852" x="11352213" y="2801938"/>
          <p14:tracePt t="12870" x="11442700" y="2635250"/>
          <p14:tracePt t="12872" x="11468100" y="2532063"/>
          <p14:tracePt t="12887" x="11495088" y="2311400"/>
          <p14:tracePt t="12902" x="11482388" y="2182813"/>
          <p14:tracePt t="12919" x="11442700" y="2144713"/>
          <p14:tracePt t="12936" x="11391900" y="2105025"/>
          <p14:tracePt t="12939" x="11352213" y="2105025"/>
          <p14:tracePt t="12953" x="11261725" y="2092325"/>
          <p14:tracePt t="12969" x="11183938" y="2092325"/>
          <p14:tracePt t="12985" x="11120438" y="2170113"/>
          <p14:tracePt t="13002" x="11017250" y="2363788"/>
          <p14:tracePt t="13004" x="10977563" y="2466975"/>
          <p14:tracePt t="13020" x="10952163" y="2595563"/>
          <p14:tracePt t="13036" x="10952163" y="2660650"/>
          <p14:tracePt t="13052" x="10977563" y="2711450"/>
          <p14:tracePt t="13069" x="11055350" y="2738438"/>
          <p14:tracePt t="13072" x="11107738" y="2751138"/>
          <p14:tracePt t="13088" x="11236325" y="2725738"/>
          <p14:tracePt t="13102" x="11326813" y="2660650"/>
          <p14:tracePt t="13119" x="11391900" y="2570163"/>
          <p14:tracePt t="13137" x="11417300" y="2517775"/>
          <p14:tracePt t="13140" x="11430000" y="2492375"/>
          <p14:tracePt t="13152" x="11430000" y="2454275"/>
          <p14:tracePt t="13169" x="11417300" y="2427288"/>
          <p14:tracePt t="13186" x="11377613" y="2414588"/>
          <p14:tracePt t="13189" x="11352213" y="2414588"/>
          <p14:tracePt t="13203" x="11326813" y="2414588"/>
          <p14:tracePt t="13206" x="11301413" y="2414588"/>
          <p14:tracePt t="13220" x="11236325" y="2479675"/>
          <p14:tracePt t="13236" x="11171238" y="2608263"/>
          <p14:tracePt t="13252" x="11107738" y="2763838"/>
          <p14:tracePt t="13271" x="11080750" y="2944813"/>
          <p14:tracePt t="13286" x="11080750" y="3048000"/>
          <p14:tracePt t="13302" x="11120438" y="3073400"/>
          <p14:tracePt t="13319" x="11145838" y="3100388"/>
          <p14:tracePt t="13336" x="11183938" y="3100388"/>
          <p14:tracePt t="13353" x="11210925" y="3100388"/>
          <p14:tracePt t="13369" x="11236325" y="3073400"/>
          <p14:tracePt t="13386" x="11236325" y="2982913"/>
          <p14:tracePt t="13402" x="11236325" y="2854325"/>
          <p14:tracePt t="13404" x="11210925" y="2789238"/>
          <p14:tracePt t="13420" x="11158538" y="2725738"/>
          <p14:tracePt t="13436" x="11093450" y="2673350"/>
          <p14:tracePt t="13451" x="11055350" y="2660650"/>
          <p14:tracePt t="13469" x="11004550" y="2660650"/>
          <p14:tracePt t="13472" x="10990263" y="2660650"/>
          <p14:tracePt t="13486" x="10952163" y="2673350"/>
          <p14:tracePt t="13502" x="10939463" y="2725738"/>
          <p14:tracePt t="13520" x="10914063" y="2776538"/>
          <p14:tracePt t="13537" x="10926763" y="2932113"/>
          <p14:tracePt t="13553" x="10977563" y="3048000"/>
          <p14:tracePt t="13568" x="11068050" y="3125788"/>
          <p14:tracePt t="13586" x="11198225" y="3203575"/>
          <p14:tracePt t="13590" x="11261725" y="3216275"/>
          <p14:tracePt t="13603" x="11314113" y="3216275"/>
          <p14:tracePt t="13606" x="11364913" y="3203575"/>
          <p14:tracePt t="13619" x="11495088" y="3113088"/>
          <p14:tracePt t="13636" x="11623675" y="2982913"/>
          <p14:tracePt t="13652" x="11701463" y="2789238"/>
          <p14:tracePt t="13655" x="11701463" y="2647950"/>
          <p14:tracePt t="13669" x="11688763" y="2401888"/>
          <p14:tracePt t="13686" x="11623675" y="2260600"/>
          <p14:tracePt t="13703" x="11507788" y="2157413"/>
          <p14:tracePt t="13719" x="11326813" y="2066925"/>
          <p14:tracePt t="13736" x="11145838" y="2039938"/>
          <p14:tracePt t="13739" x="11080750" y="2039938"/>
          <p14:tracePt t="13752" x="11004550" y="2039938"/>
          <p14:tracePt t="13768" x="10926763" y="2079625"/>
          <p14:tracePt t="13786" x="10836275" y="2208213"/>
          <p14:tracePt t="13789" x="10758488" y="2338388"/>
          <p14:tracePt t="13803" x="10693400" y="2557463"/>
          <p14:tracePt t="13820" x="10668000" y="2738438"/>
          <p14:tracePt t="13835" x="10668000" y="2841625"/>
          <p14:tracePt t="13852" x="10668000" y="2906713"/>
          <p14:tracePt t="13870" x="10720388" y="2944813"/>
          <p14:tracePt t="13886" x="10796588" y="2944813"/>
          <p14:tracePt t="13902" x="11004550" y="2841625"/>
          <p14:tracePt t="13919" x="11158538" y="2711450"/>
          <p14:tracePt t="13922" x="11223625" y="2608263"/>
          <p14:tracePt t="13937" x="11339513" y="2414588"/>
          <p14:tracePt t="13953" x="11391900" y="2260600"/>
          <p14:tracePt t="13968" x="11391900" y="2182813"/>
          <p14:tracePt t="13986" x="11364913" y="2130425"/>
          <p14:tracePt t="13989" x="11326813" y="2117725"/>
          <p14:tracePt t="14003" x="11288713" y="2105025"/>
          <p14:tracePt t="14005" x="11236325" y="2092325"/>
          <p14:tracePt t="14019" x="11158538" y="2105025"/>
          <p14:tracePt t="14036" x="11068050" y="2182813"/>
          <p14:tracePt t="14052" x="10939463" y="2363788"/>
          <p14:tracePt t="14055" x="10899775" y="2441575"/>
          <p14:tracePt t="14069" x="10887075" y="2505075"/>
          <p14:tracePt t="14070" x="10861675" y="2557463"/>
          <p14:tracePt t="14086" x="10861675" y="2647950"/>
          <p14:tracePt t="14101" x="10861675" y="2725738"/>
          <p14:tracePt t="14119" x="10914063" y="2776538"/>
          <p14:tracePt t="14121" x="10977563" y="2789238"/>
          <p14:tracePt t="14136" x="11145838" y="2801938"/>
          <p14:tracePt t="14152" x="11301413" y="2801938"/>
          <p14:tracePt t="14168" x="11364913" y="2763838"/>
          <p14:tracePt t="14185" x="11404600" y="2725738"/>
          <p14:tracePt t="14203" x="11430000" y="2505075"/>
          <p14:tracePt t="14220" x="11417300" y="2338388"/>
          <p14:tracePt t="14235" x="11352213" y="2247900"/>
          <p14:tracePt t="14252" x="11301413" y="2195513"/>
          <p14:tracePt t="14256" x="11261725" y="2195513"/>
          <p14:tracePt t="14270" x="11183938" y="2182813"/>
          <p14:tracePt t="14286" x="11133138" y="2208213"/>
          <p14:tracePt t="14302" x="11055350" y="2311400"/>
          <p14:tracePt t="14319" x="11004550" y="2441575"/>
          <p14:tracePt t="14322" x="10977563" y="2517775"/>
          <p14:tracePt t="14337" x="10977563" y="2608263"/>
          <p14:tracePt t="14352" x="11004550" y="2698750"/>
          <p14:tracePt t="14368" x="11080750" y="2751138"/>
          <p14:tracePt t="14386" x="11171238" y="2763838"/>
          <p14:tracePt t="14403" x="11274425" y="2763838"/>
          <p14:tracePt t="14419" x="11314113" y="2738438"/>
          <p14:tracePt t="14436" x="11339513" y="2686050"/>
          <p14:tracePt t="14452" x="11352213" y="2608263"/>
          <p14:tracePt t="14455" x="11352213" y="2544763"/>
          <p14:tracePt t="14469" x="11326813" y="2466975"/>
          <p14:tracePt t="14486" x="11288713" y="2441575"/>
          <p14:tracePt t="14501" x="11236325" y="2441575"/>
          <p14:tracePt t="14518" x="11198225" y="2454275"/>
          <p14:tracePt t="14522" x="11158538" y="2466975"/>
          <p14:tracePt t="14537" x="11093450" y="2557463"/>
          <p14:tracePt t="14552" x="11029950" y="2686050"/>
          <p14:tracePt t="14568" x="10990263" y="2789238"/>
          <p14:tracePt t="14585" x="10990263" y="2841625"/>
          <p14:tracePt t="14603" x="10990263" y="2879725"/>
          <p14:tracePt t="14619" x="11042650" y="2867025"/>
          <p14:tracePt t="14635" x="11107738" y="2828925"/>
          <p14:tracePt t="14652" x="11158538" y="2711450"/>
          <p14:tracePt t="14656" x="11171238" y="2635250"/>
          <p14:tracePt t="14669" x="11171238" y="2544763"/>
          <p14:tracePt t="14686" x="11158538" y="2505075"/>
          <p14:tracePt t="14702" x="11145838" y="2492375"/>
          <p14:tracePt t="14747" x="11133138" y="2505075"/>
          <p14:tracePt t="14754" x="11133138" y="2532063"/>
          <p14:tracePt t="14769" x="11133138" y="2557463"/>
          <p14:tracePt t="14785" x="11133138" y="2595563"/>
          <p14:tracePt t="14788" x="11145838" y="2608263"/>
          <p14:tracePt t="14803" x="11158538" y="2647950"/>
          <p14:tracePt t="14819" x="11210925" y="2660650"/>
          <p14:tracePt t="14835" x="11249025" y="2673350"/>
          <p14:tracePt t="14852" x="11301413" y="2673350"/>
          <p14:tracePt t="14855" x="11314113" y="2635250"/>
          <p14:tracePt t="14869" x="11352213" y="2544763"/>
          <p14:tracePt t="14886" x="11364913" y="2414588"/>
          <p14:tracePt t="14902" x="11339513" y="2324100"/>
          <p14:tracePt t="14919" x="11301413" y="2273300"/>
          <p14:tracePt t="14921" x="11261725" y="2247900"/>
          <p14:tracePt t="14937" x="11171238" y="2208213"/>
          <p14:tracePt t="14952" x="11093450" y="2208213"/>
          <p14:tracePt t="14969" x="11029950" y="2260600"/>
          <p14:tracePt t="14985" x="10926763" y="2389188"/>
          <p14:tracePt t="15003" x="10823575" y="2635250"/>
          <p14:tracePt t="15019" x="10796588" y="2828925"/>
          <p14:tracePt t="15036" x="10796588" y="3073400"/>
          <p14:tracePt t="15052" x="10809288" y="3216275"/>
          <p14:tracePt t="15054" x="10809288" y="3254375"/>
          <p14:tracePt t="15069" x="10848975" y="3306763"/>
          <p14:tracePt t="15086" x="10887075" y="3344863"/>
          <p14:tracePt t="15102" x="10990263" y="3344863"/>
          <p14:tracePt t="15118" x="11183938" y="3189288"/>
          <p14:tracePt t="15122" x="11288713" y="3060700"/>
          <p14:tracePt t="15137" x="11442700" y="2841625"/>
          <p14:tracePt t="15152" x="11507788" y="2608263"/>
          <p14:tracePt t="15169" x="11520488" y="2401888"/>
          <p14:tracePt t="15185" x="11520488" y="2286000"/>
          <p14:tracePt t="15203" x="11482388" y="2208213"/>
          <p14:tracePt t="15219" x="11430000" y="2182813"/>
          <p14:tracePt t="15235" x="11352213" y="2182813"/>
          <p14:tracePt t="15252" x="11236325" y="2286000"/>
          <p14:tracePt t="15255" x="11183938" y="2363788"/>
          <p14:tracePt t="15269" x="11068050" y="2544763"/>
          <p14:tracePt t="15286" x="11004550" y="2725738"/>
          <p14:tracePt t="15302" x="10964863" y="2892425"/>
          <p14:tracePt t="15319" x="10952163" y="2982913"/>
          <p14:tracePt t="15321" x="10952163" y="3035300"/>
          <p14:tracePt t="15336" x="10977563" y="3060700"/>
          <p14:tracePt t="15352" x="11029950" y="3086100"/>
          <p14:tracePt t="15368" x="11183938" y="3048000"/>
          <p14:tracePt t="15386" x="11364913" y="2906713"/>
          <p14:tracePt t="15389" x="11430000" y="2867025"/>
          <p14:tracePt t="15403" x="11520488" y="2711450"/>
          <p14:tracePt t="15419" x="11571288" y="2492375"/>
          <p14:tracePt t="15435" x="11571288" y="2324100"/>
          <p14:tracePt t="15452" x="11545888" y="2220913"/>
          <p14:tracePt t="15456" x="11520488" y="2195513"/>
          <p14:tracePt t="15469" x="11442700" y="2144713"/>
          <p14:tracePt t="15487" x="11326813" y="2130425"/>
          <p14:tracePt t="15502" x="11223625" y="2157413"/>
          <p14:tracePt t="15521" x="11068050" y="2376488"/>
          <p14:tracePt t="15538" x="10952163" y="2582863"/>
          <p14:tracePt t="15553" x="10914063" y="2828925"/>
          <p14:tracePt t="15570" x="10899775" y="3035300"/>
          <p14:tracePt t="15574" x="10899775" y="3113088"/>
          <p14:tracePt t="15586" x="10914063" y="3151188"/>
          <p14:tracePt t="15589" x="10914063" y="3176588"/>
          <p14:tracePt t="15604" x="10939463" y="3203575"/>
          <p14:tracePt t="15620" x="11004550" y="3228975"/>
          <p14:tracePt t="15635" x="11080750" y="3203575"/>
          <p14:tracePt t="15651" x="11171238" y="3125788"/>
          <p14:tracePt t="15654" x="11223625" y="3060700"/>
          <p14:tracePt t="15668" x="11274425" y="2932113"/>
          <p14:tracePt t="15701" x="11261725" y="2505075"/>
          <p14:tracePt t="15718" x="11210925" y="2338388"/>
          <p14:tracePt t="15736" x="11145838" y="2247900"/>
          <p14:tracePt t="15752" x="11093450" y="2233613"/>
          <p14:tracePt t="15769" x="11029950" y="2260600"/>
          <p14:tracePt t="15786" x="10952163" y="2351088"/>
          <p14:tracePt t="15790" x="10914063" y="2389188"/>
          <p14:tracePt t="15802" x="10861675" y="2517775"/>
          <p14:tracePt t="15820" x="10836275" y="2622550"/>
          <p14:tracePt t="15836" x="10836275" y="2711450"/>
          <p14:tracePt t="15852" x="10848975" y="2763838"/>
          <p14:tracePt t="15856" x="10861675" y="2776538"/>
          <p14:tracePt t="15870" x="10899775" y="2801938"/>
          <p14:tracePt t="15886" x="11017250" y="2789238"/>
          <p14:tracePt t="15902" x="11120438" y="2751138"/>
          <p14:tracePt t="15920" x="11171238" y="2698750"/>
          <p14:tracePt t="15923" x="11198225" y="2660650"/>
          <p14:tracePt t="15936" x="11223625" y="2595563"/>
          <p14:tracePt t="15952" x="11223625" y="2479675"/>
          <p14:tracePt t="15969" x="11198225" y="2389188"/>
          <p14:tracePt t="15986" x="11158538" y="2351088"/>
          <p14:tracePt t="15988" x="11133138" y="2338388"/>
          <p14:tracePt t="16002" x="11080750" y="2311400"/>
          <p14:tracePt t="16019" x="11042650" y="2324100"/>
          <p14:tracePt t="16036" x="10990263" y="2376488"/>
          <p14:tracePt t="16052" x="10914063" y="2492375"/>
          <p14:tracePt t="16054" x="10887075" y="2544763"/>
          <p14:tracePt t="16070" x="10848975" y="2698750"/>
          <p14:tracePt t="16086" x="10848975" y="2776538"/>
          <p14:tracePt t="16102" x="10848975" y="2828925"/>
          <p14:tracePt t="16118" x="10848975" y="2841625"/>
          <p14:tracePt t="16121" x="10848975" y="2854325"/>
          <p14:tracePt t="16136" x="10899775" y="2854325"/>
          <p14:tracePt t="16152" x="11029950" y="2816225"/>
          <p14:tracePt t="16169" x="11145838" y="2725738"/>
          <p14:tracePt t="16184" x="11198225" y="2673350"/>
          <p14:tracePt t="16202" x="11236325" y="2544763"/>
          <p14:tracePt t="16220" x="11236325" y="2454275"/>
          <p14:tracePt t="16235" x="11210925" y="2401888"/>
          <p14:tracePt t="16252" x="11183938" y="2389188"/>
          <p14:tracePt t="16256" x="11158538" y="2389188"/>
          <p14:tracePt t="16270" x="11133138" y="2389188"/>
          <p14:tracePt t="16285" x="11107738" y="2414588"/>
          <p14:tracePt t="16301" x="11055350" y="2492375"/>
          <p14:tracePt t="16320" x="11004550" y="2635250"/>
          <p14:tracePt t="16322" x="10977563" y="2725738"/>
          <p14:tracePt t="16336" x="10964863" y="2879725"/>
          <p14:tracePt t="16352" x="10964863" y="2970213"/>
          <p14:tracePt t="16369" x="10977563" y="3009900"/>
          <p14:tracePt t="16386" x="11017250" y="3022600"/>
          <p14:tracePt t="16388" x="11042650" y="3022600"/>
          <p14:tracePt t="16402" x="11107738" y="3022600"/>
          <p14:tracePt t="16419" x="11158538" y="2982913"/>
          <p14:tracePt t="16435" x="11210925" y="2892425"/>
          <p14:tracePt t="16452" x="11249025" y="2763838"/>
          <p14:tracePt t="16455" x="11249025" y="2660650"/>
          <p14:tracePt t="16469" x="11198225" y="2389188"/>
          <p14:tracePt t="16485" x="11158538" y="2273300"/>
          <p14:tracePt t="16502" x="11107738" y="2233613"/>
          <p14:tracePt t="16519" x="11068050" y="2220913"/>
          <p14:tracePt t="16522" x="11042650" y="2220913"/>
          <p14:tracePt t="16536" x="10964863" y="2260600"/>
          <p14:tracePt t="16551" x="10887075" y="2363788"/>
          <p14:tracePt t="16568" x="10836275" y="2492375"/>
          <p14:tracePt t="16586" x="10809288" y="2660650"/>
          <p14:tracePt t="16588" x="10809288" y="2725738"/>
          <p14:tracePt t="16602" x="10809288" y="2867025"/>
          <p14:tracePt t="16619" x="10836275" y="2970213"/>
          <p14:tracePt t="16635" x="10874375" y="3022600"/>
          <p14:tracePt t="16653" x="10939463" y="3048000"/>
          <p14:tracePt t="16656" x="10990263" y="3048000"/>
          <p14:tracePt t="16663" x="11042650" y="3035300"/>
          <p14:tracePt t="16686" x="11198225" y="2906713"/>
          <p14:tracePt t="16701" x="11288713" y="2789238"/>
          <p14:tracePt t="16720" x="11339513" y="2635250"/>
          <p14:tracePt t="16723" x="11339513" y="2582863"/>
          <p14:tracePt t="16736" x="11314113" y="2479675"/>
          <p14:tracePt t="16752" x="11274425" y="2441575"/>
          <p14:tracePt t="16769" x="11210925" y="2414588"/>
          <p14:tracePt t="16786" x="11158538" y="2414588"/>
          <p14:tracePt t="16789" x="11133138" y="2414588"/>
          <p14:tracePt t="16802" x="11107738" y="2454275"/>
          <p14:tracePt t="16819" x="11042650" y="2532063"/>
          <p14:tracePt t="16835" x="11004550" y="2686050"/>
          <p14:tracePt t="16852" x="10977563" y="2892425"/>
          <p14:tracePt t="16855" x="10977563" y="2970213"/>
          <p14:tracePt t="16869" x="10977563" y="3060700"/>
          <p14:tracePt t="16885" x="11004550" y="3113088"/>
          <p14:tracePt t="16901" x="11080750" y="3125788"/>
          <p14:tracePt t="16919" x="11171238" y="3100388"/>
          <p14:tracePt t="16923" x="11236325" y="3048000"/>
          <p14:tracePt t="16936" x="11326813" y="2957513"/>
          <p14:tracePt t="16952" x="11377613" y="2841625"/>
          <p14:tracePt t="16969" x="11391900" y="2751138"/>
          <p14:tracePt t="16986" x="11377613" y="2673350"/>
          <p14:tracePt t="16989" x="11364913" y="2647950"/>
          <p14:tracePt t="17003" x="11314113" y="2595563"/>
          <p14:tracePt t="17020" x="11249025" y="2582863"/>
          <p14:tracePt t="17035" x="11183938" y="2582863"/>
          <p14:tracePt t="17052" x="11120438" y="2622550"/>
          <p14:tracePt t="17056" x="11093450" y="2647950"/>
          <p14:tracePt t="17069" x="11017250" y="2867025"/>
          <p14:tracePt t="17085" x="10964863" y="3048000"/>
          <p14:tracePt t="17102" x="10952163" y="3125788"/>
          <p14:tracePt t="17120" x="10952163" y="3163888"/>
          <p14:tracePt t="17123" x="10964863" y="3176588"/>
          <p14:tracePt t="17136" x="11042650" y="3189288"/>
          <p14:tracePt t="17152" x="11133138" y="3113088"/>
          <p14:tracePt t="17168" x="11223625" y="3035300"/>
          <p14:tracePt t="17186" x="11274425" y="2932113"/>
          <p14:tracePt t="17189" x="11288713" y="2892425"/>
          <p14:tracePt t="17202" x="11301413" y="2816225"/>
          <p14:tracePt t="17220" x="11288713" y="2776538"/>
          <p14:tracePt t="17234" x="11261725" y="2751138"/>
          <p14:tracePt t="17252" x="11223625" y="2751138"/>
          <p14:tracePt t="17254" x="11183938" y="2751138"/>
          <p14:tracePt t="17273" x="11145838" y="2776538"/>
          <p14:tracePt t="17285" x="11068050" y="2919413"/>
          <p14:tracePt t="17302" x="11017250" y="3073400"/>
          <p14:tracePt t="17320" x="10990263" y="3189288"/>
          <p14:tracePt t="17323" x="10990263" y="3216275"/>
          <p14:tracePt t="17336" x="11004550" y="3241675"/>
          <p14:tracePt t="17352" x="11029950" y="3267075"/>
          <p14:tracePt t="17369" x="11120438" y="3267075"/>
          <p14:tracePt t="17386" x="11249025" y="3176588"/>
          <p14:tracePt t="17388" x="11314113" y="3113088"/>
          <p14:tracePt t="17402" x="11391900" y="2957513"/>
          <p14:tracePt t="17419" x="11417300" y="2841625"/>
          <p14:tracePt t="17435" x="11417300" y="2751138"/>
          <p14:tracePt t="17452" x="11377613" y="2698750"/>
          <p14:tracePt t="17455" x="11352213" y="2686050"/>
          <p14:tracePt t="17469" x="11249025" y="2660650"/>
          <p14:tracePt t="17485" x="11171238" y="2673350"/>
          <p14:tracePt t="17502" x="11093450" y="2725738"/>
          <p14:tracePt t="17506" x="11068050" y="2776538"/>
          <p14:tracePt t="17520" x="10952163" y="2995613"/>
          <p14:tracePt t="17536" x="10914063" y="3163888"/>
          <p14:tracePt t="17552" x="10899775" y="3254375"/>
          <p14:tracePt t="17569" x="10899775" y="3279775"/>
          <p14:tracePt t="17585" x="10926763" y="3319463"/>
          <p14:tracePt t="17588" x="10939463" y="3319463"/>
          <p14:tracePt t="17601" x="10964863" y="3332163"/>
          <p14:tracePt t="17619" x="11004550" y="3332163"/>
          <p14:tracePt t="17635" x="11029950" y="3294063"/>
          <p14:tracePt t="17652" x="11055350" y="3228975"/>
          <p14:tracePt t="17654" x="11068050" y="3189288"/>
          <p14:tracePt t="17670" x="11068050" y="3125788"/>
          <p14:tracePt t="17676" x="11068050" y="3100388"/>
          <p14:tracePt t="17685" x="11068050" y="3073400"/>
          <p14:tracePt t="17702" x="11068050" y="3060700"/>
          <p14:tracePt t="17736" x="11055350" y="3060700"/>
          <p14:tracePt t="17743" x="11055350" y="3086100"/>
          <p14:tracePt t="17752" x="11042650" y="3138488"/>
          <p14:tracePt t="17768" x="11042650" y="3216275"/>
          <p14:tracePt t="17785" x="11042650" y="3279775"/>
          <p14:tracePt t="17788" x="11042650" y="3294063"/>
          <p14:tracePt t="17802" x="11055350" y="3332163"/>
          <p14:tracePt t="17819" x="11055350" y="3344863"/>
          <p14:tracePt t="17834" x="11068050" y="3344863"/>
          <p14:tracePt t="17852" x="11093450" y="3344863"/>
          <p14:tracePt t="17855" x="11120438" y="3332163"/>
          <p14:tracePt t="17869" x="11236325" y="3151188"/>
          <p14:tracePt t="17885" x="11326813" y="2906713"/>
          <p14:tracePt t="17902" x="11364913" y="2698750"/>
          <p14:tracePt t="17919" x="11364913" y="2492375"/>
          <p14:tracePt t="17922" x="11352213" y="2441575"/>
          <p14:tracePt t="17936" x="11314113" y="2363788"/>
          <p14:tracePt t="17951" x="11274425" y="2338388"/>
          <p14:tracePt t="17969" x="11198225" y="2324100"/>
          <p14:tracePt t="17986" x="11145838" y="2351088"/>
          <p14:tracePt t="17989" x="11120438" y="2389188"/>
          <p14:tracePt t="18002" x="11029950" y="2479675"/>
          <p14:tracePt t="18019" x="10926763" y="2725738"/>
          <p14:tracePt t="18035" x="10861675" y="3022600"/>
          <p14:tracePt t="18052" x="10836275" y="3241675"/>
          <p14:tracePt t="18055" x="10836275" y="3306763"/>
          <p14:tracePt t="18070" x="10848975" y="3435350"/>
          <p14:tracePt t="18084" x="10874375" y="3513138"/>
          <p14:tracePt t="18102" x="10914063" y="3563938"/>
          <p14:tracePt t="18106" x="10926763" y="3590925"/>
          <p14:tracePt t="18119" x="10964863" y="3590925"/>
          <p14:tracePt t="18121" x="11029950" y="3590925"/>
          <p14:tracePt t="18135" x="11223625" y="3551238"/>
          <p14:tracePt t="18151" x="11352213" y="3435350"/>
          <p14:tracePt t="18168" x="11482388" y="3228975"/>
          <p14:tracePt t="18185" x="11533188" y="3048000"/>
          <p14:tracePt t="18189" x="11545888" y="2944813"/>
          <p14:tracePt t="18202" x="11545888" y="2841625"/>
          <p14:tracePt t="18219" x="11520488" y="2725738"/>
          <p14:tracePt t="18235" x="11455400" y="2673350"/>
          <p14:tracePt t="18252" x="11352213" y="2635250"/>
          <p14:tracePt t="18254" x="11314113" y="2622550"/>
          <p14:tracePt t="18269" x="11261725" y="2622550"/>
          <p14:tracePt t="18285" x="11210925" y="2622550"/>
          <p14:tracePt t="18302" x="11171238" y="2686050"/>
          <p14:tracePt t="18319" x="11120438" y="2892425"/>
          <p14:tracePt t="18335" x="11120438" y="3009900"/>
          <p14:tracePt t="18352" x="11120438" y="3100388"/>
          <p14:tracePt t="18369" x="11158538" y="3125788"/>
          <p14:tracePt t="18386" x="11223625" y="3163888"/>
          <p14:tracePt t="18389" x="11261725" y="3163888"/>
          <p14:tracePt t="18402" x="11339513" y="3163888"/>
          <p14:tracePt t="18418" x="11442700" y="3060700"/>
          <p14:tracePt t="18435" x="11533188" y="2919413"/>
          <p14:tracePt t="18451" x="11585575" y="2789238"/>
          <p14:tracePt t="18453" x="11610975" y="2725738"/>
          <p14:tracePt t="18472" x="11610975" y="2608263"/>
          <p14:tracePt t="18485" x="11571288" y="2517775"/>
          <p14:tracePt t="18502" x="11533188" y="2466975"/>
          <p14:tracePt t="18519" x="11495088" y="2427288"/>
          <p14:tracePt t="18523" x="11468100" y="2414588"/>
          <p14:tracePt t="18536" x="11404600" y="2414588"/>
          <p14:tracePt t="18551" x="11364913" y="2441575"/>
          <p14:tracePt t="18568" x="11314113" y="2517775"/>
          <p14:tracePt t="18585" x="11249025" y="2698750"/>
          <p14:tracePt t="18588" x="11236325" y="2789238"/>
          <p14:tracePt t="18602" x="11223625" y="2932113"/>
          <p14:tracePt t="18618" x="11236325" y="2995613"/>
          <p14:tracePt t="18635" x="11288713" y="3022600"/>
          <p14:tracePt t="18652" x="11377613" y="3022600"/>
          <p14:tracePt t="18655" x="11430000" y="2995613"/>
          <p14:tracePt t="18669" x="11533188" y="2879725"/>
          <p14:tracePt t="18676" x="11585575" y="2816225"/>
          <p14:tracePt t="18685" x="11623675" y="2763838"/>
          <p14:tracePt t="18702" x="11661775" y="2608263"/>
          <p14:tracePt t="18706" x="11676063" y="2505075"/>
          <p14:tracePt t="18720" x="11676063" y="2298700"/>
          <p14:tracePt t="18735" x="11649075" y="2182813"/>
          <p14:tracePt t="18752" x="11610975" y="2130425"/>
          <p14:tracePt t="18768" x="11571288" y="2079625"/>
          <p14:tracePt t="18785" x="11533188" y="2054225"/>
          <p14:tracePt t="18788" x="11495088" y="2039938"/>
          <p14:tracePt t="18802" x="11442700" y="2039938"/>
          <p14:tracePt t="18819" x="11364913" y="2117725"/>
          <p14:tracePt t="18834" x="11249025" y="2298700"/>
          <p14:tracePt t="18852" x="11171238" y="2517775"/>
          <p14:tracePt t="18855" x="11133138" y="2647950"/>
          <p14:tracePt t="18869" x="11093450" y="2919413"/>
          <p14:tracePt t="18884" x="11093450" y="3125788"/>
          <p14:tracePt t="18902" x="11107738" y="3228975"/>
          <p14:tracePt t="18906" x="11120438" y="3254375"/>
          <p14:tracePt t="18920" x="11145838" y="3294063"/>
          <p14:tracePt t="18936" x="11171238" y="3306763"/>
          <p14:tracePt t="18951" x="11274425" y="3306763"/>
          <p14:tracePt t="18968" x="11442700" y="3163888"/>
          <p14:tracePt t="18985" x="11649075" y="2854325"/>
          <p14:tracePt t="18988" x="11714163" y="2725738"/>
          <p14:tracePt t="19002" x="11791950" y="2441575"/>
          <p14:tracePt t="19018" x="11817350" y="2208213"/>
          <p14:tracePt t="19035" x="11817350" y="2079625"/>
          <p14:tracePt t="19052" x="11779250" y="2027238"/>
          <p14:tracePt t="19054" x="11752263" y="2001838"/>
          <p14:tracePt t="19069" x="11688763" y="1976438"/>
          <p14:tracePt t="19085" x="11598275" y="1976438"/>
          <p14:tracePt t="19102" x="11482388" y="2027238"/>
          <p14:tracePt t="19106" x="11430000" y="2066925"/>
          <p14:tracePt t="19119" x="11326813" y="2220913"/>
          <p14:tracePt t="19135" x="11223625" y="2441575"/>
          <p14:tracePt t="19151" x="11183938" y="2660650"/>
          <p14:tracePt t="19169" x="11171238" y="2854325"/>
          <p14:tracePt t="19172" x="11171238" y="2906713"/>
          <p14:tracePt t="19185" x="11183938" y="2957513"/>
          <p14:tracePt t="19188" x="11198225" y="2982913"/>
          <p14:tracePt t="19202" x="11236325" y="3022600"/>
          <p14:tracePt t="19220" x="11288713" y="3060700"/>
          <p14:tracePt t="19235" x="11377613" y="3060700"/>
          <p14:tracePt t="19252" x="11533188" y="2957513"/>
          <p14:tracePt t="19269" x="11661775" y="2776538"/>
          <p14:tracePt t="19285" x="11779250" y="2517775"/>
          <p14:tracePt t="19302" x="11830050" y="2260600"/>
          <p14:tracePt t="19319" x="11830050" y="2105025"/>
          <p14:tracePt t="19335" x="11804650" y="2079625"/>
          <p14:tracePt t="19352" x="11739563" y="2079625"/>
          <p14:tracePt t="19369" x="11610975" y="2182813"/>
          <p14:tracePt t="19385" x="11442700" y="2389188"/>
          <p14:tracePt t="19402" x="11377613" y="2557463"/>
          <p14:tracePt t="19418" x="11352213" y="2660650"/>
          <p14:tracePt t="19435" x="11352213" y="2725738"/>
          <p14:tracePt t="19439" x="11364913" y="2738438"/>
          <p14:tracePt t="19452" x="11404600" y="2751138"/>
          <p14:tracePt t="19469" x="11417300" y="2763838"/>
          <p14:tracePt t="19485" x="11442700" y="2776538"/>
          <p14:tracePt t="19502" x="11455400" y="2776538"/>
          <p14:tracePt t="19535" x="11468100" y="2776538"/>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EFC84-0AD4-AEF0-E60F-F76100259B66}"/>
              </a:ext>
            </a:extLst>
          </p:cNvPr>
          <p:cNvSpPr>
            <a:spLocks noGrp="1"/>
          </p:cNvSpPr>
          <p:nvPr>
            <p:ph idx="1"/>
          </p:nvPr>
        </p:nvSpPr>
        <p:spPr>
          <a:xfrm>
            <a:off x="838199" y="1253331"/>
            <a:ext cx="10515600" cy="4351338"/>
          </a:xfrm>
        </p:spPr>
        <p:txBody>
          <a:bodyPr>
            <a:normAutofit fontScale="85000" lnSpcReduction="10000"/>
          </a:bodyPr>
          <a:lstStyle/>
          <a:p>
            <a:pPr marL="0" marR="0">
              <a:lnSpc>
                <a:spcPct val="107000"/>
              </a:lnSpc>
              <a:spcBef>
                <a:spcPts val="0"/>
              </a:spcBef>
              <a:spcAft>
                <a:spcPts val="800"/>
              </a:spcAft>
            </a:pPr>
            <a:r>
              <a:rPr lang="en-US" sz="2600"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600" kern="100" dirty="0">
                <a:effectLst/>
                <a:latin typeface="Aptos" panose="020B0004020202020204" pitchFamily="34" charset="0"/>
                <a:ea typeface="Aptos" panose="020B0004020202020204" pitchFamily="34" charset="0"/>
                <a:cs typeface="Times New Roman" panose="02020603050405020304" pitchFamily="18" charset="0"/>
              </a:rPr>
              <a:t> is a leading telecommunications company at the forefront of innovation and connectivity solutions.</a:t>
            </a:r>
          </a:p>
          <a:p>
            <a:pPr marL="0" marR="0">
              <a:lnSpc>
                <a:spcPct val="107000"/>
              </a:lnSpc>
              <a:spcBef>
                <a:spcPts val="0"/>
              </a:spcBef>
              <a:spcAft>
                <a:spcPts val="800"/>
              </a:spcAft>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With a strong presence in the global market, </a:t>
            </a:r>
            <a:r>
              <a:rPr lang="en-US" sz="2600"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600" kern="100" dirty="0">
                <a:effectLst/>
                <a:latin typeface="Aptos" panose="020B0004020202020204" pitchFamily="34" charset="0"/>
                <a:ea typeface="Aptos" panose="020B0004020202020204" pitchFamily="34" charset="0"/>
                <a:cs typeface="Times New Roman" panose="02020603050405020304" pitchFamily="18" charset="0"/>
              </a:rPr>
              <a:t> has established itself as a trusted provider of reliable voice, data, and Internet services. Offering a comprehensive range of telecommunications solutions, including mobile networks, broadband connections, and enterprise solutions, </a:t>
            </a:r>
            <a:r>
              <a:rPr lang="en-US" sz="2600"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600" kern="100" dirty="0">
                <a:effectLst/>
                <a:latin typeface="Aptos" panose="020B0004020202020204" pitchFamily="34" charset="0"/>
                <a:ea typeface="Aptos" panose="020B0004020202020204" pitchFamily="34" charset="0"/>
                <a:cs typeface="Times New Roman" panose="02020603050405020304" pitchFamily="18" charset="0"/>
              </a:rPr>
              <a:t> caters to both individual and corporate customers, they are committed to providing exceptional customer service and cutting-edge technology.  </a:t>
            </a:r>
          </a:p>
          <a:p>
            <a:pPr marL="0" marR="0">
              <a:lnSpc>
                <a:spcPct val="107000"/>
              </a:lnSpc>
              <a:spcBef>
                <a:spcPts val="0"/>
              </a:spcBef>
              <a:spcAft>
                <a:spcPts val="800"/>
              </a:spcAft>
            </a:pPr>
            <a:r>
              <a:rPr lang="en-US" sz="2600"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600" kern="100" dirty="0">
                <a:effectLst/>
                <a:latin typeface="Aptos" panose="020B0004020202020204" pitchFamily="34" charset="0"/>
                <a:ea typeface="Aptos" panose="020B0004020202020204" pitchFamily="34" charset="0"/>
                <a:cs typeface="Times New Roman" panose="02020603050405020304" pitchFamily="18" charset="0"/>
              </a:rPr>
              <a:t> ensures seamless communication experiences for millions of users worldwide. Through strategic partnerships and a customer-centric approach, </a:t>
            </a:r>
            <a:r>
              <a:rPr lang="en-US" sz="2600"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600" kern="100" dirty="0">
                <a:effectLst/>
                <a:latin typeface="Aptos" panose="020B0004020202020204" pitchFamily="34" charset="0"/>
                <a:ea typeface="Aptos" panose="020B0004020202020204" pitchFamily="34" charset="0"/>
                <a:cs typeface="Times New Roman" panose="02020603050405020304" pitchFamily="18" charset="0"/>
              </a:rPr>
              <a:t> continues to revolutionize the telecom industry, empowering individuals and businesses to stay connected and thrive in the digital age.</a:t>
            </a:r>
          </a:p>
          <a:p>
            <a:pPr marL="0" indent="0">
              <a:buNone/>
            </a:pPr>
            <a:endParaRPr lang="en-US" dirty="0"/>
          </a:p>
        </p:txBody>
      </p:sp>
      <p:sp>
        <p:nvSpPr>
          <p:cNvPr id="4" name="object 7">
            <a:extLst>
              <a:ext uri="{FF2B5EF4-FFF2-40B4-BE49-F238E27FC236}">
                <a16:creationId xmlns:a16="http://schemas.microsoft.com/office/drawing/2014/main" id="{9B1C9116-062E-C193-3F5A-534ADCA00848}"/>
              </a:ext>
            </a:extLst>
          </p:cNvPr>
          <p:cNvSpPr txBox="1">
            <a:spLocks/>
          </p:cNvSpPr>
          <p:nvPr/>
        </p:nvSpPr>
        <p:spPr>
          <a:xfrm>
            <a:off x="0" y="593373"/>
            <a:ext cx="12191999" cy="528991"/>
          </a:xfrm>
          <a:prstGeom prst="rect">
            <a:avLst/>
          </a:prstGeom>
          <a:solidFill>
            <a:srgbClr val="743509"/>
          </a:solidFill>
        </p:spPr>
        <p:txBody>
          <a:bodyPr vert="horz" wrap="square" lIns="0" tIns="3619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285"/>
              </a:spcBef>
            </a:pPr>
            <a:r>
              <a:rPr lang="en-US" sz="3200" spc="-5" dirty="0"/>
              <a:t>INTRODUCTION</a:t>
            </a:r>
          </a:p>
        </p:txBody>
      </p:sp>
    </p:spTree>
    <p:extLst>
      <p:ext uri="{BB962C8B-B14F-4D97-AF65-F5344CB8AC3E}">
        <p14:creationId xmlns:p14="http://schemas.microsoft.com/office/powerpoint/2010/main" val="4023938978"/>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D0ABAF5-6483-435A-A3DD-E0406C13FEC0}"/>
              </a:ext>
            </a:extLst>
          </p:cNvPr>
          <p:cNvSpPr txBox="1">
            <a:spLocks noGrp="1"/>
          </p:cNvSpPr>
          <p:nvPr>
            <p:ph type="title"/>
          </p:nvPr>
        </p:nvSpPr>
        <p:spPr>
          <a:xfrm>
            <a:off x="57790" y="89342"/>
            <a:ext cx="12134209" cy="13101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br>
              <a:rPr lang="en-US" dirty="0">
                <a:solidFill>
                  <a:schemeClr val="tx1"/>
                </a:solidFill>
              </a:rPr>
            </a:br>
            <a:endParaRPr lang="en-US" dirty="0">
              <a:solidFill>
                <a:schemeClr val="tx1"/>
              </a:solidFill>
            </a:endParaRPr>
          </a:p>
          <a:p>
            <a:r>
              <a:rPr lang="en-US" dirty="0">
                <a:solidFill>
                  <a:schemeClr val="tx1"/>
                </a:solidFill>
              </a:rPr>
              <a:t>	</a:t>
            </a:r>
            <a:r>
              <a:rPr lang="en-US" sz="2000" dirty="0">
                <a:solidFill>
                  <a:schemeClr val="tx1"/>
                </a:solidFill>
              </a:rPr>
              <a:t>FEATURE ENGINEERING</a:t>
            </a:r>
            <a:br>
              <a:rPr lang="en-US" sz="2000" dirty="0"/>
            </a:br>
            <a:endParaRPr lang="en-US" sz="2000" dirty="0"/>
          </a:p>
        </p:txBody>
      </p:sp>
      <p:pic>
        <p:nvPicPr>
          <p:cNvPr id="7170" name="Picture 2">
            <a:extLst>
              <a:ext uri="{FF2B5EF4-FFF2-40B4-BE49-F238E27FC236}">
                <a16:creationId xmlns:a16="http://schemas.microsoft.com/office/drawing/2014/main" id="{B32D8CCE-175A-1D23-C0E7-CF7FC8240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503" y="1533832"/>
            <a:ext cx="7533044" cy="5088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21185F-F843-08A4-2F34-F4601274D851}"/>
              </a:ext>
            </a:extLst>
          </p:cNvPr>
          <p:cNvSpPr txBox="1"/>
          <p:nvPr/>
        </p:nvSpPr>
        <p:spPr>
          <a:xfrm>
            <a:off x="526026" y="2015752"/>
            <a:ext cx="4016477" cy="1877437"/>
          </a:xfrm>
          <a:prstGeom prst="rect">
            <a:avLst/>
          </a:prstGeom>
          <a:noFill/>
        </p:spPr>
        <p:txBody>
          <a:bodyPr wrap="square">
            <a:spAutoFit/>
          </a:bodyPr>
          <a:lstStyle/>
          <a:p>
            <a:r>
              <a:rPr lang="en-US" sz="2000" b="1" dirty="0"/>
              <a:t>GROUPING THE  TOTAL CHARGES INTO BUCKETS</a:t>
            </a:r>
          </a:p>
          <a:p>
            <a:endParaRPr lang="en-US" dirty="0"/>
          </a:p>
          <a:p>
            <a:endParaRPr lang="en-US" dirty="0"/>
          </a:p>
          <a:p>
            <a:r>
              <a:rPr lang="en-US" sz="2000" dirty="0"/>
              <a:t>Total billing amounts are generally high, between $18 and $1750</a:t>
            </a:r>
          </a:p>
        </p:txBody>
      </p:sp>
    </p:spTree>
    <p:extLst>
      <p:ext uri="{BB962C8B-B14F-4D97-AF65-F5344CB8AC3E}">
        <p14:creationId xmlns:p14="http://schemas.microsoft.com/office/powerpoint/2010/main" val="2434346750"/>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487" x="11442700" y="2776538"/>
          <p14:tracePt t="502" x="11288713" y="2763838"/>
          <p14:tracePt t="508" x="11171238" y="2751138"/>
          <p14:tracePt t="524" x="10887075" y="2738438"/>
          <p14:tracePt t="541" x="10602913" y="2738438"/>
          <p14:tracePt t="558" x="10190163" y="2789238"/>
          <p14:tracePt t="563" x="9893300" y="2841625"/>
          <p14:tracePt t="589" x="9015413" y="3073400"/>
          <p14:tracePt t="601" x="8834438" y="3125788"/>
          <p14:tracePt t="611" x="8562975" y="3189288"/>
          <p14:tracePt t="620" x="8447088" y="3216275"/>
          <p14:tracePt t="637" x="8240713" y="3241675"/>
          <p14:tracePt t="639" x="8150225" y="3254375"/>
          <p14:tracePt t="654" x="8020050" y="3254375"/>
          <p14:tracePt t="671" x="7929563" y="3254375"/>
          <p14:tracePt t="687" x="7866063" y="3254375"/>
          <p14:tracePt t="709" x="7813675" y="3254375"/>
          <p14:tracePt t="733" x="7761288" y="3279775"/>
          <p14:tracePt t="746" x="7748588" y="3279775"/>
          <p14:tracePt t="759" x="7748588" y="3294063"/>
          <p14:tracePt t="770" x="7735888" y="3294063"/>
          <p14:tracePt t="791" x="7723188" y="3294063"/>
          <p14:tracePt t="807" x="7723188" y="3306763"/>
          <p14:tracePt t="827" x="7710488" y="3397250"/>
          <p14:tracePt t="840" x="7710488" y="3473450"/>
          <p14:tracePt t="855" x="7710488" y="3590925"/>
          <p14:tracePt t="871" x="7748588" y="3681413"/>
          <p14:tracePt t="888" x="7800975" y="3797300"/>
          <p14:tracePt t="905" x="7866063" y="3925888"/>
          <p14:tracePt t="908" x="7904163" y="3965575"/>
          <p14:tracePt t="922" x="7956550" y="4029075"/>
          <p14:tracePt t="938" x="8020050" y="4081463"/>
          <p14:tracePt t="955" x="8085138" y="4119563"/>
          <p14:tracePt t="960" x="8110538" y="4119563"/>
          <p14:tracePt t="1346" x="8045450" y="4119563"/>
          <p14:tracePt t="1366" x="7775575" y="4056063"/>
          <p14:tracePt t="1371" x="7645400" y="4041775"/>
          <p14:tracePt t="1375" x="7491413" y="4029075"/>
          <p14:tracePt t="1395" x="7245350" y="4016375"/>
          <p14:tracePt t="1398" x="7089775" y="4016375"/>
          <p14:tracePt t="1417" x="6805613" y="4016375"/>
          <p14:tracePt t="1422" x="6689725" y="4029075"/>
          <p14:tracePt t="1427" x="6586538" y="4041775"/>
          <p14:tracePt t="1440" x="6367463" y="4081463"/>
          <p14:tracePt t="1454" x="6237288" y="4119563"/>
          <p14:tracePt t="1472" x="6121400" y="4119563"/>
          <p14:tracePt t="1488" x="6005513" y="4159250"/>
          <p14:tracePt t="1505" x="5940425" y="4184650"/>
          <p14:tracePt t="1508" x="5902325" y="4197350"/>
          <p14:tracePt t="1522" x="5876925" y="4210050"/>
          <p14:tracePt t="1538" x="5849938" y="4222750"/>
          <p14:tracePt t="1555" x="5837238" y="4235450"/>
          <p14:tracePt t="1574" x="5824538" y="4249738"/>
          <p14:tracePt t="1588" x="5824538" y="4275138"/>
          <p14:tracePt t="1605" x="5824538" y="4300538"/>
          <p14:tracePt t="1621" x="5837238" y="4325938"/>
          <p14:tracePt t="1639" x="5864225" y="4378325"/>
          <p14:tracePt t="1656" x="5889625" y="4403725"/>
          <p14:tracePt t="2032" x="5876925" y="4378325"/>
          <p14:tracePt t="2044" x="5849938" y="4325938"/>
          <p14:tracePt t="2056" x="5824538" y="4249738"/>
          <p14:tracePt t="2072" x="5799138" y="4132263"/>
          <p14:tracePt t="2093" x="5799138" y="3951288"/>
          <p14:tracePt t="2113" x="5824538" y="3810000"/>
          <p14:tracePt t="2116" x="5849938" y="3757613"/>
          <p14:tracePt t="2129" x="5864225" y="3654425"/>
          <p14:tracePt t="2137" x="5864225" y="3629025"/>
          <p14:tracePt t="2155" x="5876925" y="3590925"/>
          <p14:tracePt t="2159" x="5876925" y="3578225"/>
          <p14:tracePt t="2171" x="5889625" y="3563938"/>
          <p14:tracePt t="2173" x="5889625" y="3551238"/>
          <p14:tracePt t="2188" x="5889625" y="3513138"/>
          <p14:tracePt t="2204" x="5889625" y="3448050"/>
          <p14:tracePt t="2221" x="5927725" y="3344863"/>
          <p14:tracePt t="2225" x="5927725" y="3306763"/>
          <p14:tracePt t="2238" x="5940425" y="3279775"/>
          <p14:tracePt t="2241" x="5940425" y="3267075"/>
          <p14:tracePt t="2255" x="5940425" y="3254375"/>
          <p14:tracePt t="2272" x="5876925" y="3254375"/>
          <p14:tracePt t="2289" x="5670550" y="3319463"/>
          <p14:tracePt t="2292" x="5580063" y="3370263"/>
          <p14:tracePt t="2305" x="5502275" y="3422650"/>
          <p14:tracePt t="2308" x="5424488" y="3473450"/>
          <p14:tracePt t="2322" x="5334000" y="3563938"/>
          <p14:tracePt t="2339" x="5256213" y="3641725"/>
          <p14:tracePt t="2355" x="5192713" y="3706813"/>
          <p14:tracePt t="2372" x="5114925" y="3822700"/>
          <p14:tracePt t="2388" x="5075238" y="3887788"/>
          <p14:tracePt t="2405" x="5049838" y="3990975"/>
          <p14:tracePt t="2423" x="5049838" y="4094163"/>
          <p14:tracePt t="2427" x="5049838" y="4132263"/>
          <p14:tracePt t="2439" x="5075238" y="4210050"/>
          <p14:tracePt t="2455" x="5102225" y="4275138"/>
          <p14:tracePt t="2471" x="5127625" y="4313238"/>
          <p14:tracePt t="2489" x="5192713" y="4340225"/>
          <p14:tracePt t="2492" x="5230813" y="4352925"/>
          <p14:tracePt t="2505" x="5281613" y="4365625"/>
          <p14:tracePt t="2506" x="5346700" y="4378325"/>
          <p14:tracePt t="2522" x="5462588" y="4391025"/>
          <p14:tracePt t="2539" x="5580063" y="4378325"/>
          <p14:tracePt t="2554" x="5670550" y="4365625"/>
          <p14:tracePt t="2572" x="5799138" y="4262438"/>
          <p14:tracePt t="2588" x="5876925" y="4184650"/>
          <p14:tracePt t="2604" x="5967413" y="4081463"/>
          <p14:tracePt t="2622" x="6057900" y="3978275"/>
          <p14:tracePt t="2638" x="6121400" y="3887788"/>
          <p14:tracePt t="2641" x="6134100" y="3835400"/>
          <p14:tracePt t="2655" x="6173788" y="3797300"/>
          <p14:tracePt t="2672" x="6186488" y="3771900"/>
          <p14:tracePt t="2679" x="6186488" y="3757613"/>
          <p14:tracePt t="2705" x="6186488" y="3732213"/>
          <p14:tracePt t="2722" x="6186488" y="3719513"/>
          <p14:tracePt t="2744" x="6186488" y="3694113"/>
          <p14:tracePt t="2754" x="6161088" y="3694113"/>
          <p14:tracePt t="2776" x="6134100" y="3668713"/>
          <p14:tracePt t="2788" x="6121400" y="3654425"/>
          <p14:tracePt t="2805" x="6108700" y="3654425"/>
          <p14:tracePt t="2821" x="6108700" y="3641725"/>
          <p14:tracePt t="2826" x="6096000" y="3641725"/>
          <p14:tracePt t="2839" x="6096000" y="3629025"/>
          <p14:tracePt t="2855" x="6070600" y="3616325"/>
          <p14:tracePt t="2872" x="6070600" y="3603625"/>
          <p14:tracePt t="2887" x="6057900" y="3590925"/>
          <p14:tracePt t="2905" x="6043613" y="3578225"/>
          <p14:tracePt t="2922" x="6018213" y="3578225"/>
          <p14:tracePt t="2938" x="6005513" y="3563938"/>
          <p14:tracePt t="2954" x="5980113" y="3551238"/>
          <p14:tracePt t="2958" x="5967413" y="3551238"/>
          <p14:tracePt t="2972" x="5927725" y="3538538"/>
          <p14:tracePt t="2988" x="5915025" y="3525838"/>
          <p14:tracePt t="3004" x="5889625" y="3513138"/>
          <p14:tracePt t="3022" x="5876925" y="3500438"/>
          <p14:tracePt t="3039" x="5837238" y="3500438"/>
          <p14:tracePt t="3055" x="5824538" y="3500438"/>
          <p14:tracePt t="3071" x="5799138" y="3500438"/>
          <p14:tracePt t="3157" x="5799138" y="3513138"/>
          <p14:tracePt t="3188" x="5799138" y="3538538"/>
          <p14:tracePt t="3198" x="5786438" y="3551238"/>
          <p14:tracePt t="3209" x="5786438" y="3563938"/>
          <p14:tracePt t="3212" x="5773738" y="3603625"/>
          <p14:tracePt t="3223" x="5773738" y="3629025"/>
          <p14:tracePt t="3227" x="5759450" y="3654425"/>
          <p14:tracePt t="3239" x="5746750" y="3681413"/>
          <p14:tracePt t="3255" x="5746750" y="3694113"/>
          <p14:tracePt t="3272" x="5746750" y="3706813"/>
          <p14:tracePt t="3290" x="5746750" y="3719513"/>
          <p14:tracePt t="3313" x="5746750" y="3732213"/>
          <p14:tracePt t="3328" x="5746750" y="3744913"/>
          <p14:tracePt t="3670" x="5759450" y="3757613"/>
          <p14:tracePt t="3682" x="5773738" y="3757613"/>
          <p14:tracePt t="3686" x="5799138" y="3757613"/>
          <p14:tracePt t="3703" x="5824538" y="3757613"/>
          <p14:tracePt t="3717" x="5889625" y="3757613"/>
          <p14:tracePt t="3732" x="5980113" y="3744913"/>
          <p14:tracePt t="3748" x="6096000" y="3706813"/>
          <p14:tracePt t="3750" x="6148388" y="3681413"/>
          <p14:tracePt t="3760" x="6211888" y="3654425"/>
          <p14:tracePt t="3770" x="6276975" y="3616325"/>
          <p14:tracePt t="3772" x="6315075" y="3590925"/>
          <p14:tracePt t="3787" x="6405563" y="3500438"/>
          <p14:tracePt t="3803" x="6470650" y="3435350"/>
          <p14:tracePt t="3820" x="6508750" y="3384550"/>
          <p14:tracePt t="3837" x="6535738" y="3344863"/>
          <p14:tracePt t="3839" x="6548438" y="3332163"/>
          <p14:tracePt t="3854" x="6548438" y="3306763"/>
          <p14:tracePt t="3871" x="6548438" y="3279775"/>
          <p14:tracePt t="3888" x="6548438" y="3254375"/>
          <p14:tracePt t="3891" x="6548438" y="3241675"/>
          <p14:tracePt t="3905" x="6521450" y="3228975"/>
          <p14:tracePt t="3922" x="6457950" y="3189288"/>
          <p14:tracePt t="3938" x="6367463" y="3176588"/>
          <p14:tracePt t="3955" x="6264275" y="3189288"/>
          <p14:tracePt t="3958" x="6186488" y="3228975"/>
          <p14:tracePt t="3973" x="6070600" y="3306763"/>
          <p14:tracePt t="3988" x="5940425" y="3448050"/>
          <p14:tracePt t="4004" x="5864225" y="3590925"/>
          <p14:tracePt t="4021" x="5811838" y="3694113"/>
          <p14:tracePt t="4038" x="5786438" y="3810000"/>
          <p14:tracePt t="4054" x="5773738" y="3900488"/>
          <p14:tracePt t="4071" x="5786438" y="4029075"/>
          <p14:tracePt t="4088" x="5811838" y="4146550"/>
          <p14:tracePt t="4105" x="5864225" y="4262438"/>
          <p14:tracePt t="4122" x="5902325" y="4300538"/>
          <p14:tracePt t="4137" x="5992813" y="4340225"/>
          <p14:tracePt t="4154" x="6134100" y="4365625"/>
          <p14:tracePt t="4157" x="6199188" y="4365625"/>
          <p14:tracePt t="4172" x="6327775" y="4352925"/>
          <p14:tracePt t="4187" x="6445250" y="4300538"/>
          <p14:tracePt t="4204" x="6573838" y="4210050"/>
          <p14:tracePt t="4221" x="6677025" y="4106863"/>
          <p14:tracePt t="4224" x="6742113" y="4041775"/>
          <p14:tracePt t="4239" x="6858000" y="3900488"/>
          <p14:tracePt t="4256" x="6973888" y="3732213"/>
          <p14:tracePt t="4271" x="7051675" y="3513138"/>
          <p14:tracePt t="4288" x="7064375" y="3384550"/>
          <p14:tracePt t="4291" x="7064375" y="3332163"/>
          <p14:tracePt t="4305" x="7026275" y="3216275"/>
          <p14:tracePt t="4321" x="6948488" y="3100388"/>
          <p14:tracePt t="4338" x="6845300" y="2995613"/>
          <p14:tracePt t="4354" x="6689725" y="2867025"/>
          <p14:tracePt t="4358" x="6586538" y="2801938"/>
          <p14:tracePt t="4372" x="6354763" y="2673350"/>
          <p14:tracePt t="4388" x="6134100" y="2608263"/>
          <p14:tracePt t="4405" x="5927725" y="2595563"/>
          <p14:tracePt t="4421" x="5746750" y="2622550"/>
          <p14:tracePt t="4439" x="5502275" y="2738438"/>
          <p14:tracePt t="4454" x="5386388" y="2841625"/>
          <p14:tracePt t="4471" x="5243513" y="2995613"/>
          <p14:tracePt t="4487" x="5102225" y="3279775"/>
          <p14:tracePt t="4504" x="5024438" y="3563938"/>
          <p14:tracePt t="4522" x="5011738" y="3744913"/>
          <p14:tracePt t="4537" x="5011738" y="3900488"/>
          <p14:tracePt t="4554" x="5011738" y="4146550"/>
          <p14:tracePt t="4572" x="5037138" y="4391025"/>
          <p14:tracePt t="4587" x="5087938" y="4533900"/>
          <p14:tracePt t="4604" x="5165725" y="4649788"/>
          <p14:tracePt t="4622" x="5230813" y="4752975"/>
          <p14:tracePt t="4624" x="5268913" y="4791075"/>
          <p14:tracePt t="4638" x="5372100" y="4868863"/>
          <p14:tracePt t="4655" x="5462588" y="4921250"/>
          <p14:tracePt t="4662" x="5514975" y="4933950"/>
          <p14:tracePt t="4671" x="5553075" y="4946650"/>
          <p14:tracePt t="4689" x="5618163" y="4959350"/>
          <p14:tracePt t="4692" x="5656263" y="4959350"/>
          <p14:tracePt t="4705" x="5824538" y="4894263"/>
          <p14:tracePt t="4722" x="6043613" y="4765675"/>
          <p14:tracePt t="4738" x="6251575" y="4584700"/>
          <p14:tracePt t="4755" x="6457950" y="4300538"/>
          <p14:tracePt t="4758" x="6561138" y="4132263"/>
          <p14:tracePt t="4772" x="6689725" y="3862388"/>
          <p14:tracePt t="4788" x="6780213" y="3563938"/>
          <p14:tracePt t="4805" x="6805613" y="3279775"/>
          <p14:tracePt t="4822" x="6805613" y="3009900"/>
          <p14:tracePt t="4825" x="6767513" y="2892425"/>
          <p14:tracePt t="4838" x="6664325" y="2647950"/>
          <p14:tracePt t="4854" x="6561138" y="2454275"/>
          <p14:tracePt t="4872" x="6367463" y="2311400"/>
          <p14:tracePt t="4887" x="6186488" y="2220913"/>
          <p14:tracePt t="4905" x="5927725" y="2170113"/>
          <p14:tracePt t="4921" x="5773738" y="2170113"/>
          <p14:tracePt t="4937" x="5618163" y="2233613"/>
          <p14:tracePt t="4954" x="5462588" y="2338388"/>
          <p14:tracePt t="4957" x="5399088" y="2376488"/>
          <p14:tracePt t="4972" x="5256213" y="2557463"/>
          <p14:tracePt t="4988" x="5087938" y="2801938"/>
          <p14:tracePt t="5004" x="4921250" y="3138488"/>
          <p14:tracePt t="5023" x="4803775" y="3448050"/>
          <p14:tracePt t="5038" x="4791075" y="3590925"/>
          <p14:tracePt t="5055" x="4791075" y="3757613"/>
          <p14:tracePt t="5072" x="4803775" y="3925888"/>
          <p14:tracePt t="5087" x="4843463" y="4106863"/>
          <p14:tracePt t="5091" x="4856163" y="4184650"/>
          <p14:tracePt t="5105" x="4933950" y="4325938"/>
          <p14:tracePt t="5121" x="5024438" y="4481513"/>
          <p14:tracePt t="5137" x="5140325" y="4649788"/>
          <p14:tracePt t="5155" x="5243513" y="4778375"/>
          <p14:tracePt t="5157" x="5268913" y="4803775"/>
          <p14:tracePt t="5172" x="5346700" y="4856163"/>
          <p14:tracePt t="5188" x="5449888" y="4908550"/>
          <p14:tracePt t="5204" x="5553075" y="4908550"/>
          <p14:tracePt t="5222" x="5734050" y="4856163"/>
          <p14:tracePt t="5224" x="5864225" y="4818063"/>
          <p14:tracePt t="5238" x="6096000" y="4675188"/>
          <p14:tracePt t="5254" x="6289675" y="4494213"/>
          <p14:tracePt t="5271" x="6521450" y="4197350"/>
          <p14:tracePt t="5305" x="6858000" y="3578225"/>
          <p14:tracePt t="5322" x="6935788" y="3319463"/>
          <p14:tracePt t="5338" x="6961188" y="3086100"/>
          <p14:tracePt t="5355" x="6948488" y="2841625"/>
          <p14:tracePt t="5359" x="6935788" y="2751138"/>
          <p14:tracePt t="5371" x="6870700" y="2595563"/>
          <p14:tracePt t="5387" x="6780213" y="2454275"/>
          <p14:tracePt t="5405" x="6729413" y="2351088"/>
          <p14:tracePt t="5421" x="6638925" y="2260600"/>
          <p14:tracePt t="5423" x="6573838" y="2233613"/>
          <p14:tracePt t="5437" x="6405563" y="2157413"/>
          <p14:tracePt t="5453" x="6251575" y="2117725"/>
          <p14:tracePt t="5470" x="6134100" y="2105025"/>
          <p14:tracePt t="5486" x="6030913" y="2105025"/>
          <p14:tracePt t="5505" x="5799138" y="2195513"/>
          <p14:tracePt t="5521" x="5618163" y="2338388"/>
          <p14:tracePt t="5538" x="5437188" y="2479675"/>
          <p14:tracePt t="5556" x="5256213" y="2686050"/>
          <p14:tracePt t="5571" x="5140325" y="2879725"/>
          <p14:tracePt t="5588" x="5049838" y="3100388"/>
          <p14:tracePt t="5604" x="4984750" y="3279775"/>
          <p14:tracePt t="5621" x="4959350" y="3448050"/>
          <p14:tracePt t="5624" x="4959350" y="3538538"/>
          <p14:tracePt t="5638" x="4959350" y="3757613"/>
          <p14:tracePt t="5655" x="4972050" y="3913188"/>
          <p14:tracePt t="5663" x="4972050" y="3978275"/>
          <p14:tracePt t="5671" x="4997450" y="4029075"/>
          <p14:tracePt t="5687" x="5037138" y="4106863"/>
          <p14:tracePt t="5690" x="5049838" y="4159250"/>
          <p14:tracePt t="5705" x="5114925" y="4249738"/>
          <p14:tracePt t="5721" x="5205413" y="4340225"/>
          <p14:tracePt t="5738" x="5308600" y="4468813"/>
          <p14:tracePt t="5755" x="5399088" y="4546600"/>
          <p14:tracePt t="5758" x="5449888" y="4572000"/>
          <p14:tracePt t="5771" x="5502275" y="4610100"/>
          <p14:tracePt t="5788" x="5565775" y="4610100"/>
          <p14:tracePt t="5804" x="5630863" y="4597400"/>
          <p14:tracePt t="5821" x="5759450" y="4533900"/>
          <p14:tracePt t="5824" x="5837238" y="4481513"/>
          <p14:tracePt t="5839" x="6030913" y="4378325"/>
          <p14:tracePt t="5855" x="6186488" y="4222750"/>
          <p14:tracePt t="5870" x="6367463" y="3990975"/>
          <p14:tracePt t="5888" x="6521450" y="3732213"/>
          <p14:tracePt t="5890" x="6599238" y="3616325"/>
          <p14:tracePt t="5905" x="6716713" y="3370263"/>
          <p14:tracePt t="5921" x="6780213" y="3113088"/>
          <p14:tracePt t="5937" x="6805613" y="2944813"/>
          <p14:tracePt t="5956" x="6792913" y="2789238"/>
          <p14:tracePt t="5972" x="6754813" y="2698750"/>
          <p14:tracePt t="5988" x="6716713" y="2647950"/>
          <p14:tracePt t="6005" x="6626225" y="2570163"/>
          <p14:tracePt t="6021" x="6470650" y="2492375"/>
          <p14:tracePt t="6025" x="6380163" y="2466975"/>
          <p14:tracePt t="6038" x="6224588" y="2414588"/>
          <p14:tracePt t="6055" x="6096000" y="2401888"/>
          <p14:tracePt t="6071" x="5954713" y="2401888"/>
          <p14:tracePt t="6088" x="5773738" y="2427288"/>
          <p14:tracePt t="6091" x="5683250" y="2441575"/>
          <p14:tracePt t="6105" x="5514975" y="2492375"/>
          <p14:tracePt t="6121" x="5386388" y="2544763"/>
          <p14:tracePt t="6137" x="5281613" y="2595563"/>
          <p14:tracePt t="6155" x="5230813" y="2622550"/>
          <p14:tracePt t="6159" x="5205413" y="2660650"/>
          <p14:tracePt t="6172" x="5127625" y="2763838"/>
          <p14:tracePt t="6188" x="5062538" y="2892425"/>
          <p14:tracePt t="6204" x="5024438" y="3022600"/>
          <p14:tracePt t="6221" x="5011738" y="3151188"/>
          <p14:tracePt t="6224" x="5011738" y="3203575"/>
          <p14:tracePt t="6238" x="5011738" y="3344863"/>
          <p14:tracePt t="6255" x="5037138" y="3525838"/>
          <p14:tracePt t="6271" x="5062538" y="3668713"/>
          <p14:tracePt t="6288" x="5075238" y="3784600"/>
          <p14:tracePt t="6290" x="5102225" y="3822700"/>
          <p14:tracePt t="6305" x="5153025" y="3925888"/>
          <p14:tracePt t="6322" x="5230813" y="4016375"/>
          <p14:tracePt t="6337" x="5321300" y="4132263"/>
          <p14:tracePt t="6355" x="5399088" y="4210050"/>
          <p14:tracePt t="6358" x="5449888" y="4235450"/>
          <p14:tracePt t="6372" x="5527675" y="4300538"/>
          <p14:tracePt t="6389" x="5605463" y="4340225"/>
          <p14:tracePt t="6405" x="5670550" y="4352925"/>
          <p14:tracePt t="6421" x="5734050" y="4365625"/>
          <p14:tracePt t="6424" x="5786438" y="4365625"/>
          <p14:tracePt t="6438" x="5940425" y="4325938"/>
          <p14:tracePt t="6454" x="6108700" y="4235450"/>
          <p14:tracePt t="6471" x="6289675" y="4119563"/>
          <p14:tracePt t="6488" x="6483350" y="3951288"/>
          <p14:tracePt t="6491" x="6611938" y="3797300"/>
          <p14:tracePt t="6505" x="6832600" y="3500438"/>
          <p14:tracePt t="6521" x="7013575" y="3241675"/>
          <p14:tracePt t="6537" x="7207250" y="2892425"/>
          <p14:tracePt t="6554" x="7323138" y="2544763"/>
          <p14:tracePt t="6557" x="7348538" y="2414588"/>
          <p14:tracePt t="6571" x="7361238" y="2260600"/>
          <p14:tracePt t="6587" x="7348538" y="2157413"/>
          <p14:tracePt t="6604" x="7245350" y="2066925"/>
          <p14:tracePt t="6621" x="7077075" y="1949450"/>
          <p14:tracePt t="6623" x="6986588" y="1911350"/>
          <p14:tracePt t="6638" x="6754813" y="1833563"/>
          <p14:tracePt t="6654" x="6496050" y="1795463"/>
          <p14:tracePt t="6671" x="6224588" y="1820863"/>
          <p14:tracePt t="6688" x="5992813" y="1885950"/>
          <p14:tracePt t="6691" x="5876925" y="1924050"/>
          <p14:tracePt t="6705" x="5670550" y="2014538"/>
          <p14:tracePt t="6721" x="5502275" y="2105025"/>
          <p14:tracePt t="6738" x="5372100" y="2195513"/>
          <p14:tracePt t="6755" x="5192713" y="2479675"/>
          <p14:tracePt t="6773" x="5114925" y="2698750"/>
          <p14:tracePt t="6787" x="5062538" y="2892425"/>
          <p14:tracePt t="6805" x="5049838" y="3073400"/>
          <p14:tracePt t="6822" x="5049838" y="3279775"/>
          <p14:tracePt t="6838" x="5049838" y="3357563"/>
          <p14:tracePt t="6854" x="5049838" y="3397250"/>
          <p14:tracePt t="6871" x="5075238" y="3435350"/>
          <p14:tracePt t="6887" x="5087938" y="3460750"/>
          <p14:tracePt t="6890" x="5114925" y="3473450"/>
          <p14:tracePt t="6905" x="5140325" y="3500438"/>
          <p14:tracePt t="6922" x="5153025" y="3525838"/>
          <p14:tracePt t="7270" x="5192713" y="3538538"/>
          <p14:tracePt t="7284" x="5346700" y="3578225"/>
          <p14:tracePt t="7301" x="5502275" y="3590925"/>
          <p14:tracePt t="7321" x="5734050" y="3578225"/>
          <p14:tracePt t="7340" x="5849938" y="3551238"/>
          <p14:tracePt t="7343" x="5889625" y="3538538"/>
          <p14:tracePt t="7355" x="5954713" y="3500438"/>
          <p14:tracePt t="7370" x="6005513" y="3473450"/>
          <p14:tracePt t="7386" x="6043613" y="3422650"/>
          <p14:tracePt t="7407" x="6108700" y="3357563"/>
          <p14:tracePt t="7411" x="6134100" y="3279775"/>
          <p14:tracePt t="7429" x="6211888" y="3113088"/>
          <p14:tracePt t="7435" x="6224588" y="3060700"/>
          <p14:tracePt t="7455" x="6289675" y="2879725"/>
          <p14:tracePt t="7469" x="6315075" y="2789238"/>
          <p14:tracePt t="7480" x="6342063" y="2673350"/>
          <p14:tracePt t="7488" x="6367463" y="2595563"/>
          <p14:tracePt t="7503" x="6392863" y="2427288"/>
          <p14:tracePt t="7519" x="6418263" y="2298700"/>
          <p14:tracePt t="7536" x="6432550" y="2195513"/>
          <p14:tracePt t="7555" x="6432550" y="2144713"/>
          <p14:tracePt t="7557" x="6432550" y="2130425"/>
          <p14:tracePt t="7574" x="6418263" y="2066925"/>
          <p14:tracePt t="7598" x="6367463" y="1989138"/>
          <p14:tracePt t="7611" x="6327775" y="1949450"/>
          <p14:tracePt t="7621" x="6276975" y="1898650"/>
          <p14:tracePt t="7637" x="6224588" y="1846263"/>
          <p14:tracePt t="7657" x="6148388" y="1808163"/>
          <p14:tracePt t="7664" x="6096000" y="1782763"/>
          <p14:tracePt t="7686" x="5915025" y="1770063"/>
          <p14:tracePt t="7705" x="5773738" y="1770063"/>
          <p14:tracePt t="7715" x="5746750" y="1782763"/>
          <p14:tracePt t="7722" x="5721350" y="1795463"/>
          <p14:tracePt t="7741" x="5670550" y="1820863"/>
          <p14:tracePt t="7746" x="5656263" y="1820863"/>
          <p14:tracePt t="7752" x="5630863" y="1846263"/>
          <p14:tracePt t="7771" x="5580063" y="1911350"/>
          <p14:tracePt t="7774" x="5553075" y="1963738"/>
          <p14:tracePt t="7786" x="5462588" y="2144713"/>
          <p14:tracePt t="7794" x="5424488" y="2233613"/>
          <p14:tracePt t="7804" x="5399088" y="2311400"/>
          <p14:tracePt t="7822" x="5346700" y="2466975"/>
          <p14:tracePt t="7837" x="5334000" y="2544763"/>
          <p14:tracePt t="7853" x="5321300" y="2622550"/>
          <p14:tracePt t="7871" x="5308600" y="2751138"/>
          <p14:tracePt t="7875" x="5308600" y="2828925"/>
          <p14:tracePt t="7888" x="5308600" y="2906713"/>
          <p14:tracePt t="7890" x="5308600" y="2995613"/>
          <p14:tracePt t="7904" x="5321300" y="3113088"/>
          <p14:tracePt t="7921" x="5346700" y="3189288"/>
          <p14:tracePt t="7937" x="5386388" y="3254375"/>
          <p14:tracePt t="7941" x="5399088" y="3279775"/>
          <p14:tracePt t="7954" x="5424488" y="3306763"/>
          <p14:tracePt t="7957" x="5437188" y="3332163"/>
          <p14:tracePt t="7972" x="5462588" y="3370263"/>
          <p14:tracePt t="7987" x="5502275" y="3397250"/>
          <p14:tracePt t="8004" x="5553075" y="3435350"/>
          <p14:tracePt t="8022" x="5643563" y="3487738"/>
          <p14:tracePt t="8038" x="5734050" y="3513138"/>
          <p14:tracePt t="8054" x="5824538" y="3513138"/>
          <p14:tracePt t="8071" x="5889625" y="3513138"/>
          <p14:tracePt t="8075" x="5927725" y="3513138"/>
          <p14:tracePt t="8087" x="5940425" y="3513138"/>
          <p14:tracePt t="8089" x="5980113" y="3500438"/>
          <p14:tracePt t="8104" x="6043613" y="3500438"/>
          <p14:tracePt t="8121" x="6096000" y="3473450"/>
          <p14:tracePt t="8137" x="6211888" y="3448050"/>
          <p14:tracePt t="8141" x="6251575" y="3435350"/>
          <p14:tracePt t="8155" x="6380163" y="3384550"/>
          <p14:tracePt t="8171" x="6496050" y="3306763"/>
          <p14:tracePt t="8187" x="6611938" y="3228975"/>
          <p14:tracePt t="8205" x="6742113" y="3073400"/>
          <p14:tracePt t="8208" x="6805613" y="2995613"/>
          <p14:tracePt t="8221" x="6896100" y="2867025"/>
          <p14:tracePt t="8237" x="6948488" y="2763838"/>
          <p14:tracePt t="8254" x="6986588" y="2686050"/>
          <p14:tracePt t="8271" x="7013575" y="2570163"/>
          <p14:tracePt t="8274" x="7013575" y="2532063"/>
          <p14:tracePt t="8288" x="7013575" y="2441575"/>
          <p14:tracePt t="8304" x="6999288" y="2338388"/>
          <p14:tracePt t="8321" x="6961188" y="2260600"/>
          <p14:tracePt t="8337" x="6923088" y="2195513"/>
          <p14:tracePt t="8341" x="6910388" y="2182813"/>
          <p14:tracePt t="8355" x="6819900" y="2117725"/>
          <p14:tracePt t="8372" x="6677025" y="2027238"/>
          <p14:tracePt t="8387" x="6535738" y="1949450"/>
          <p14:tracePt t="8409" x="6392863" y="1911350"/>
          <p14:tracePt t="8411" x="6342063" y="1898650"/>
          <p14:tracePt t="8421" x="6224588" y="1873250"/>
          <p14:tracePt t="8438" x="6121400" y="1860550"/>
          <p14:tracePt t="8454" x="5992813" y="1860550"/>
          <p14:tracePt t="8470" x="5864225" y="1860550"/>
          <p14:tracePt t="8473" x="5799138" y="1873250"/>
          <p14:tracePt t="8488" x="5708650" y="1885950"/>
          <p14:tracePt t="8504" x="5630863" y="1898650"/>
          <p14:tracePt t="8520" x="5553075" y="1924050"/>
          <p14:tracePt t="8537" x="5502275" y="1936750"/>
          <p14:tracePt t="8542" x="5475288" y="1963738"/>
          <p14:tracePt t="8554" x="5411788" y="2014538"/>
          <p14:tracePt t="8571" x="5359400" y="2079625"/>
          <p14:tracePt t="8587" x="5281613" y="2195513"/>
          <p14:tracePt t="8604" x="5218113" y="2298700"/>
          <p14:tracePt t="8606" x="5178425" y="2351088"/>
          <p14:tracePt t="8621" x="5127625" y="2454275"/>
          <p14:tracePt t="8637" x="5075238" y="2570163"/>
          <p14:tracePt t="8654" x="5024438" y="2751138"/>
          <p14:tracePt t="8671" x="4997450" y="2932113"/>
          <p14:tracePt t="8689" x="4984750" y="3113088"/>
          <p14:tracePt t="8695" x="4984750" y="3163888"/>
          <p14:tracePt t="8710" x="4984750" y="3216275"/>
          <p14:tracePt t="8713" x="4984750" y="3294063"/>
          <p14:tracePt t="8721" x="4984750" y="3370263"/>
          <p14:tracePt t="8738" x="4997450" y="3538538"/>
          <p14:tracePt t="8742" x="5011738" y="3629025"/>
          <p14:tracePt t="8756" x="5037138" y="3771900"/>
          <p14:tracePt t="8771" x="5075238" y="3875088"/>
          <p14:tracePt t="8791" x="5114925" y="3951288"/>
          <p14:tracePt t="8803" x="5153025" y="4016375"/>
          <p14:tracePt t="8821" x="5243513" y="4094163"/>
          <p14:tracePt t="8837" x="5359400" y="4146550"/>
          <p14:tracePt t="8853" x="5527675" y="4171950"/>
          <p14:tracePt t="8874" x="5683250" y="4159250"/>
          <p14:tracePt t="8878" x="5759450" y="4146550"/>
          <p14:tracePt t="8903" x="5967413" y="4041775"/>
          <p14:tracePt t="8907" x="6030913" y="3978275"/>
          <p14:tracePt t="8920" x="6224588" y="3757613"/>
          <p14:tracePt t="8931" x="6354763" y="3603625"/>
          <p14:tracePt t="8933" x="6445250" y="3487738"/>
          <p14:tracePt t="8941" x="6548438" y="3384550"/>
          <p14:tracePt t="8953" x="6767513" y="2957513"/>
          <p14:tracePt t="8969" x="6883400" y="2608263"/>
          <p14:tracePt t="8986" x="6935788" y="2401888"/>
          <p14:tracePt t="9003" x="6935788" y="2247900"/>
          <p14:tracePt t="9020" x="6910388" y="2105025"/>
          <p14:tracePt t="9023" x="6870700" y="2066925"/>
          <p14:tracePt t="9037" x="6780213" y="1976438"/>
          <p14:tracePt t="9053" x="6626225" y="1873250"/>
          <p14:tracePt t="9070" x="6432550" y="1795463"/>
          <p14:tracePt t="9074" x="6327775" y="1770063"/>
          <p14:tracePt t="9088" x="6108700" y="1770063"/>
          <p14:tracePt t="9104" x="5889625" y="1808163"/>
          <p14:tracePt t="9120" x="5734050" y="1860550"/>
          <p14:tracePt t="9140" x="5643563" y="1924050"/>
          <p14:tracePt t="9144" x="5592763" y="1963738"/>
          <p14:tracePt t="9154" x="5527675" y="2001838"/>
          <p14:tracePt t="9170" x="5437188" y="2092325"/>
          <p14:tracePt t="9187" x="5308600" y="2273300"/>
          <p14:tracePt t="9204" x="5192713" y="2570163"/>
          <p14:tracePt t="9222" x="5114925" y="2854325"/>
          <p14:tracePt t="9238" x="5087938" y="3022600"/>
          <p14:tracePt t="9253" x="5087938" y="3216275"/>
          <p14:tracePt t="9271" x="5075238" y="3422650"/>
          <p14:tracePt t="9275" x="5075238" y="3513138"/>
          <p14:tracePt t="9288" x="5087938" y="3641725"/>
          <p14:tracePt t="9304" x="5127625" y="3732213"/>
          <p14:tracePt t="9320" x="5165725" y="3835400"/>
          <p14:tracePt t="9337" x="5218113" y="3900488"/>
          <p14:tracePt t="9340" x="5243513" y="3925888"/>
          <p14:tracePt t="9355" x="5308600" y="3978275"/>
          <p14:tracePt t="9371" x="5399088" y="4003675"/>
          <p14:tracePt t="9387" x="5527675" y="3990975"/>
          <p14:tracePt t="9404" x="5683250" y="3938588"/>
          <p14:tracePt t="9407" x="5734050" y="3913188"/>
          <p14:tracePt t="9421" x="5849938" y="3822700"/>
          <p14:tracePt t="9437" x="5992813" y="3603625"/>
          <p14:tracePt t="9453" x="6121400" y="3306763"/>
          <p14:tracePt t="9472" x="6186488" y="3125788"/>
          <p14:tracePt t="9476" x="6211888" y="3022600"/>
          <p14:tracePt t="9488" x="6237288" y="2828925"/>
          <p14:tracePt t="9504" x="6237288" y="2698750"/>
          <p14:tracePt t="9520" x="6199188" y="2635250"/>
          <p14:tracePt t="9538" x="6161088" y="2570163"/>
          <p14:tracePt t="9541" x="6121400" y="2544763"/>
          <p14:tracePt t="9555" x="6005513" y="2479675"/>
          <p14:tracePt t="9571" x="5849938" y="2441575"/>
          <p14:tracePt t="9587" x="5746750" y="2441575"/>
          <p14:tracePt t="9605" x="5618163" y="2479675"/>
          <p14:tracePt t="9608" x="5540375" y="2517775"/>
          <p14:tracePt t="9621" x="5399088" y="2635250"/>
          <p14:tracePt t="9639" x="5295900" y="2763838"/>
          <p14:tracePt t="9654" x="5165725" y="2919413"/>
          <p14:tracePt t="9670" x="5062538" y="3151188"/>
          <p14:tracePt t="9676" x="5011738" y="3279775"/>
          <p14:tracePt t="9687" x="4972050" y="3500438"/>
          <p14:tracePt t="9703" x="4959350" y="3668713"/>
          <p14:tracePt t="9719" x="4959350" y="3784600"/>
          <p14:tracePt t="9740" x="5011738" y="4003675"/>
          <p14:tracePt t="9758" x="5075238" y="4132263"/>
          <p14:tracePt t="9787" x="5205413" y="4262438"/>
          <p14:tracePt t="9805" x="5308600" y="4300538"/>
          <p14:tracePt t="9807" x="5372100" y="4300538"/>
          <p14:tracePt t="9820" x="5580063" y="4235450"/>
          <p14:tracePt t="9836" x="5799138" y="4094163"/>
          <p14:tracePt t="9857" x="5980113" y="3938588"/>
          <p14:tracePt t="9862" x="6057900" y="3835400"/>
          <p14:tracePt t="9883" x="6302375" y="3384550"/>
          <p14:tracePt t="9900" x="6405563" y="3113088"/>
          <p14:tracePt t="9910" x="6445250" y="2841625"/>
          <p14:tracePt t="9924" x="6445250" y="2698750"/>
          <p14:tracePt t="9927" x="6445250" y="2557463"/>
          <p14:tracePt t="9941" x="6405563" y="2389188"/>
          <p14:tracePt t="9955" x="6327775" y="2233613"/>
          <p14:tracePt t="9971" x="6199188" y="2092325"/>
          <p14:tracePt t="9987" x="5992813" y="1936750"/>
          <p14:tracePt t="10004" x="5799138" y="1846263"/>
          <p14:tracePt t="10021" x="5449888" y="1770063"/>
          <p14:tracePt t="10037" x="5268913" y="1770063"/>
          <p14:tracePt t="10054" x="5153025" y="1782763"/>
          <p14:tracePt t="10087" x="4946650" y="1949450"/>
          <p14:tracePt t="10104" x="4818063" y="2260600"/>
          <p14:tracePt t="10120" x="4752975" y="2570163"/>
          <p14:tracePt t="10137" x="4727575" y="2841625"/>
          <p14:tracePt t="10141" x="4727575" y="2982913"/>
          <p14:tracePt t="10155" x="4740275" y="3279775"/>
          <p14:tracePt t="10170" x="4778375" y="3460750"/>
          <p14:tracePt t="10187" x="4843463" y="3578225"/>
          <p14:tracePt t="10204" x="4908550" y="3654425"/>
          <p14:tracePt t="10207" x="4984750" y="3706813"/>
          <p14:tracePt t="10221" x="5165725" y="3784600"/>
          <p14:tracePt t="10237" x="5346700" y="3797300"/>
          <p14:tracePt t="10254" x="5565775" y="3784600"/>
          <p14:tracePt t="10271" x="5773738" y="3719513"/>
          <p14:tracePt t="10274" x="5876925" y="3641725"/>
          <p14:tracePt t="10288" x="6083300" y="3409950"/>
          <p14:tracePt t="10304" x="6251575" y="3125788"/>
          <p14:tracePt t="10320" x="6367463" y="2867025"/>
          <p14:tracePt t="10337" x="6405563" y="2557463"/>
          <p14:tracePt t="10340" x="6418263" y="2414588"/>
          <p14:tracePt t="10355" x="6405563" y="2273300"/>
          <p14:tracePt t="10371" x="6367463" y="2195513"/>
          <p14:tracePt t="10388" x="6302375" y="2130425"/>
          <p14:tracePt t="10405" x="6173788" y="2066925"/>
          <p14:tracePt t="10408" x="6096000" y="2039938"/>
          <p14:tracePt t="10421" x="5954713" y="2001838"/>
          <p14:tracePt t="10438" x="5824538" y="2001838"/>
          <p14:tracePt t="10454" x="5695950" y="2001838"/>
          <p14:tracePt t="10471" x="5565775" y="2027238"/>
          <p14:tracePt t="10474" x="5502275" y="2079625"/>
          <p14:tracePt t="10487" x="5334000" y="2351088"/>
          <p14:tracePt t="10505" x="5205413" y="2635250"/>
          <p14:tracePt t="10521" x="5140325" y="2932113"/>
          <p14:tracePt t="10538" x="5114925" y="3189288"/>
          <p14:tracePt t="10541" x="5114925" y="3306763"/>
          <p14:tracePt t="10554" x="5127625" y="3448050"/>
          <p14:tracePt t="10570" x="5153025" y="3525838"/>
          <p14:tracePt t="10587" x="5205413" y="3590925"/>
          <p14:tracePt t="10603" x="5256213" y="3641725"/>
          <p14:tracePt t="10606" x="5321300" y="3668713"/>
          <p14:tracePt t="10621" x="5437188" y="3732213"/>
          <p14:tracePt t="10637" x="5618163" y="3744913"/>
          <p14:tracePt t="10654" x="5759450" y="3732213"/>
          <p14:tracePt t="10671" x="5902325" y="3668713"/>
          <p14:tracePt t="10673" x="5967413" y="3616325"/>
          <p14:tracePt t="10688" x="6121400" y="3448050"/>
          <p14:tracePt t="10704" x="6264275" y="3151188"/>
          <p14:tracePt t="10721" x="6342063" y="2957513"/>
          <p14:tracePt t="10724" x="6367463" y="2828925"/>
          <p14:tracePt t="10738" x="6367463" y="2725738"/>
          <p14:tracePt t="10742" x="6367463" y="2622550"/>
          <p14:tracePt t="10754" x="6367463" y="2479675"/>
          <p14:tracePt t="10771" x="6342063" y="2363788"/>
          <p14:tracePt t="10787" x="6264275" y="2273300"/>
          <p14:tracePt t="10804" x="6148388" y="2208213"/>
          <p14:tracePt t="10821" x="5954713" y="2130425"/>
          <p14:tracePt t="10838" x="5889625" y="2130425"/>
          <p14:tracePt t="10853" x="5849938" y="2130425"/>
          <p14:tracePt t="10870" x="5811838" y="2157413"/>
          <p14:tracePt t="10872" x="5786438" y="2195513"/>
          <p14:tracePt t="10887" x="5746750" y="2286000"/>
          <p14:tracePt t="10903" x="5721350" y="2338388"/>
          <p14:tracePt t="10921" x="5721350" y="2389188"/>
          <p14:tracePt t="10937" x="5721350" y="2401888"/>
          <p14:tracePt t="10939" x="5721350" y="2427288"/>
          <p14:tracePt t="10954" x="5721350" y="2441575"/>
          <p14:tracePt t="11880" x="5734050" y="2479675"/>
          <p14:tracePt t="11887" x="5773738" y="2544763"/>
          <p14:tracePt t="11903" x="5824538" y="2647950"/>
          <p14:tracePt t="11921" x="5864225" y="2698750"/>
          <p14:tracePt t="11925" x="5889625" y="2725738"/>
          <p14:tracePt t="11938" x="5927725" y="2763838"/>
          <p14:tracePt t="11954" x="6030913" y="2828925"/>
          <p14:tracePt t="11969" x="6199188" y="2892425"/>
          <p14:tracePt t="11985" x="6327775" y="2932113"/>
          <p14:tracePt t="12003" x="6418263" y="2932113"/>
          <p14:tracePt t="12006" x="6483350" y="2919413"/>
          <p14:tracePt t="12020" x="6573838" y="2879725"/>
          <p14:tracePt t="12036" x="6626225" y="2841625"/>
          <p14:tracePt t="12052" x="6664325" y="2801938"/>
          <p14:tracePt t="12071" x="6702425" y="2751138"/>
          <p14:tracePt t="12087" x="6716713" y="2660650"/>
          <p14:tracePt t="12104" x="6677025" y="2479675"/>
          <p14:tracePt t="12122" x="6599238" y="2247900"/>
          <p14:tracePt t="12126" x="6561138" y="2157413"/>
          <p14:tracePt t="12137" x="6508750" y="2079625"/>
          <p14:tracePt t="12141" x="6445250" y="2014538"/>
          <p14:tracePt t="12155" x="6302375" y="1898650"/>
          <p14:tracePt t="12170" x="6096000" y="1782763"/>
          <p14:tracePt t="12186" x="5940425" y="1730375"/>
          <p14:tracePt t="12204" x="5824538" y="1692275"/>
          <p14:tracePt t="12206" x="5773738" y="1679575"/>
          <p14:tracePt t="12220" x="5683250" y="1679575"/>
          <p14:tracePt t="12237" x="5605463" y="1679575"/>
          <p14:tracePt t="12253" x="5540375" y="1704975"/>
          <p14:tracePt t="12271" x="5514975" y="1730375"/>
          <p14:tracePt t="12273" x="5489575" y="1770063"/>
          <p14:tracePt t="12287" x="5462588" y="1885950"/>
          <p14:tracePt t="12304" x="5462588" y="2001838"/>
          <p14:tracePt t="12320" x="5475288" y="2066925"/>
          <p14:tracePt t="12323" x="5475288" y="2079625"/>
          <p14:tracePt t="12337" x="5475288" y="2092325"/>
          <p14:tracePt t="12339" x="5489575" y="2105025"/>
          <p14:tracePt t="12354" x="5502275" y="2117725"/>
          <p14:tracePt t="12370" x="5540375" y="2144713"/>
          <p14:tracePt t="12387" x="5670550" y="2157413"/>
          <p14:tracePt t="12391" x="5746750" y="2170113"/>
          <p14:tracePt t="12404" x="5824538" y="2170113"/>
          <p14:tracePt t="12406" x="5915025" y="2170113"/>
          <p14:tracePt t="12421" x="6030913" y="2157413"/>
          <p14:tracePt t="12437" x="6134100" y="2092325"/>
          <p14:tracePt t="12453" x="6211888" y="2039938"/>
          <p14:tracePt t="12471" x="6289675" y="1963738"/>
          <p14:tracePt t="12487" x="6342063" y="1911350"/>
          <p14:tracePt t="12503" x="6367463" y="1860550"/>
          <p14:tracePt t="12520" x="6392863" y="1820863"/>
          <p14:tracePt t="12537" x="6405563" y="1795463"/>
          <p14:tracePt t="12539" x="6405563" y="1782763"/>
          <p14:tracePt t="12554" x="6418263" y="1755775"/>
          <p14:tracePt t="12570" x="6418263" y="1704975"/>
          <p14:tracePt t="12587" x="6342063" y="1614488"/>
          <p14:tracePt t="12591" x="6302375" y="1562100"/>
          <p14:tracePt t="12604" x="6199188" y="1485900"/>
          <p14:tracePt t="12606" x="6070600" y="1433513"/>
          <p14:tracePt t="12620" x="5799138" y="1355725"/>
          <p14:tracePt t="12637" x="5565775" y="1355725"/>
          <p14:tracePt t="12653" x="5321300" y="1408113"/>
          <p14:tracePt t="12671" x="5075238" y="1524000"/>
          <p14:tracePt t="12687" x="4984750" y="1614488"/>
          <p14:tracePt t="12704" x="4933950" y="1795463"/>
          <p14:tracePt t="12720" x="4933950" y="1989138"/>
          <p14:tracePt t="12738" x="4984750" y="2170113"/>
          <p14:tracePt t="12753" x="5102225" y="2273300"/>
          <p14:tracePt t="12770" x="5308600" y="2401888"/>
          <p14:tracePt t="12787" x="5618163" y="2492375"/>
          <p14:tracePt t="12790" x="5799138" y="2532063"/>
          <p14:tracePt t="12804" x="6108700" y="2582863"/>
          <p14:tracePt t="12821" x="6367463" y="2595563"/>
          <p14:tracePt t="12837" x="6573838" y="2595563"/>
          <p14:tracePt t="12853" x="6729413" y="2557463"/>
          <p14:tracePt t="12871" x="6883400" y="2479675"/>
          <p14:tracePt t="12888" x="6961188" y="2414588"/>
          <p14:tracePt t="12903" x="7038975" y="2260600"/>
          <p14:tracePt t="12921" x="7064375" y="2182813"/>
          <p14:tracePt t="12923" x="7077075" y="2130425"/>
          <p14:tracePt t="12938" x="7077075" y="2039938"/>
          <p14:tracePt t="12953" x="6986588" y="1911350"/>
          <p14:tracePt t="12970" x="6832600" y="1717675"/>
          <p14:tracePt t="12986" x="6611938" y="1485900"/>
          <p14:tracePt t="13004" x="6289675" y="1214438"/>
          <p14:tracePt t="13020" x="6108700" y="1098550"/>
          <p14:tracePt t="13037" x="5915025" y="1033463"/>
          <p14:tracePt t="13053" x="5759450" y="1008063"/>
          <p14:tracePt t="13071" x="5630863" y="1008063"/>
          <p14:tracePt t="13073" x="5553075" y="1033463"/>
          <p14:tracePt t="13087" x="5437188" y="1123950"/>
          <p14:tracePt t="13104" x="5308600" y="1292225"/>
          <p14:tracePt t="13121" x="5218113" y="1524000"/>
          <p14:tracePt t="13124" x="5192713" y="1639888"/>
          <p14:tracePt t="13137" x="5192713" y="1808163"/>
          <p14:tracePt t="13154" x="5205413" y="1924050"/>
          <p14:tracePt t="13171" x="5243513" y="1989138"/>
          <p14:tracePt t="13186" x="5321300" y="2092325"/>
          <p14:tracePt t="13204" x="5462588" y="2247900"/>
          <p14:tracePt t="13221" x="5670550" y="2363788"/>
          <p14:tracePt t="13237" x="5889625" y="2414588"/>
          <p14:tracePt t="13253" x="6030913" y="2414588"/>
          <p14:tracePt t="13257" x="6108700" y="2414588"/>
          <p14:tracePt t="13271" x="6186488" y="2389188"/>
          <p14:tracePt t="13288" x="6264275" y="2311400"/>
          <p14:tracePt t="13304" x="6327775" y="2233613"/>
          <p14:tracePt t="13320" x="6367463" y="2157413"/>
          <p14:tracePt t="13324" x="6380163" y="2117725"/>
          <p14:tracePt t="13337" x="6380163" y="2039938"/>
          <p14:tracePt t="13353" x="6342063" y="1898650"/>
          <p14:tracePt t="13370" x="6237288" y="1679575"/>
          <p14:tracePt t="13387" x="6083300" y="1471613"/>
          <p14:tracePt t="13391" x="6018213" y="1382713"/>
          <p14:tracePt t="13404" x="5915025" y="1252538"/>
          <p14:tracePt t="13421" x="5849938" y="1187450"/>
          <p14:tracePt t="13437" x="5837238" y="1174750"/>
          <p14:tracePt t="13453" x="5824538" y="1149350"/>
          <p14:tracePt t="13456" x="5811838" y="1149350"/>
          <p14:tracePt t="13471" x="5811838" y="1136650"/>
          <p14:tracePt t="13487" x="5786438" y="1136650"/>
          <p14:tracePt t="13515" x="5786438" y="1187450"/>
          <p14:tracePt t="13523" x="5799138" y="1265238"/>
          <p14:tracePt t="13537" x="5811838" y="1343025"/>
          <p14:tracePt t="13540" x="5824538" y="1382713"/>
          <p14:tracePt t="13554" x="5849938" y="1433513"/>
          <p14:tracePt t="13570" x="5864225" y="1471613"/>
          <p14:tracePt t="13586" x="5864225" y="1485900"/>
          <p14:tracePt t="13604" x="5889625" y="1511300"/>
          <p14:tracePt t="13621" x="5940425" y="1536700"/>
          <p14:tracePt t="13637" x="5980113" y="1562100"/>
          <p14:tracePt t="13653" x="6005513" y="1576388"/>
          <p14:tracePt t="13671" x="6018213" y="1589088"/>
          <p14:tracePt t="13687" x="6030913" y="1601788"/>
          <p14:tracePt t="13705" x="6043613" y="1601788"/>
          <p14:tracePt t="13720" x="6070600" y="1627188"/>
          <p14:tracePt t="13737" x="6083300" y="1652588"/>
          <p14:tracePt t="13754" x="6096000" y="1665288"/>
          <p14:tracePt t="13770" x="6108700" y="1679575"/>
          <p14:tracePt t="13786" x="6121400" y="1679575"/>
          <p14:tracePt t="13804" x="6121400" y="1692275"/>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3629F44-4C59-76C1-3A95-562437E91A54}"/>
              </a:ext>
            </a:extLst>
          </p:cNvPr>
          <p:cNvSpPr txBox="1">
            <a:spLocks noGrp="1"/>
          </p:cNvSpPr>
          <p:nvPr>
            <p:ph type="title"/>
          </p:nvPr>
        </p:nvSpPr>
        <p:spPr>
          <a:xfrm>
            <a:off x="57790" y="89342"/>
            <a:ext cx="12134209" cy="13101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br>
              <a:rPr lang="en-US" dirty="0">
                <a:solidFill>
                  <a:schemeClr val="tx1"/>
                </a:solidFill>
              </a:rPr>
            </a:br>
            <a:endParaRPr lang="en-US" dirty="0">
              <a:solidFill>
                <a:schemeClr val="tx1"/>
              </a:solidFill>
            </a:endParaRPr>
          </a:p>
          <a:p>
            <a:r>
              <a:rPr lang="en-US" dirty="0">
                <a:solidFill>
                  <a:schemeClr val="tx1"/>
                </a:solidFill>
              </a:rPr>
              <a:t>	</a:t>
            </a:r>
            <a:r>
              <a:rPr lang="en-US" sz="2000" dirty="0">
                <a:solidFill>
                  <a:schemeClr val="tx1"/>
                </a:solidFill>
              </a:rPr>
              <a:t>FEATURE ENGINEERING</a:t>
            </a:r>
            <a:br>
              <a:rPr lang="en-US" sz="2000" dirty="0"/>
            </a:br>
            <a:endParaRPr lang="en-US" sz="2000" dirty="0"/>
          </a:p>
        </p:txBody>
      </p:sp>
      <p:pic>
        <p:nvPicPr>
          <p:cNvPr id="8194" name="Picture 2">
            <a:extLst>
              <a:ext uri="{FF2B5EF4-FFF2-40B4-BE49-F238E27FC236}">
                <a16:creationId xmlns:a16="http://schemas.microsoft.com/office/drawing/2014/main" id="{B73DEDDC-CB82-3E45-5CDE-DF341AAE5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1" y="1496650"/>
            <a:ext cx="12134209" cy="34953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22BF04-244F-82BE-5D26-15E43D60F90E}"/>
              </a:ext>
            </a:extLst>
          </p:cNvPr>
          <p:cNvSpPr txBox="1"/>
          <p:nvPr/>
        </p:nvSpPr>
        <p:spPr>
          <a:xfrm>
            <a:off x="353961" y="4992018"/>
            <a:ext cx="11838038" cy="1538883"/>
          </a:xfrm>
          <a:prstGeom prst="rect">
            <a:avLst/>
          </a:prstGeom>
          <a:noFill/>
        </p:spPr>
        <p:txBody>
          <a:bodyPr wrap="square">
            <a:spAutoFit/>
          </a:bodyPr>
          <a:lstStyle/>
          <a:p>
            <a:r>
              <a:rPr lang="en-US" sz="1600" b="1" dirty="0"/>
              <a:t>GROUP_TOTAL_CHARGES, GROUP_MONTHLY_CHARGES, GROUP_TENURE VS CHURN</a:t>
            </a:r>
          </a:p>
          <a:p>
            <a:endParaRPr lang="en-US" b="1" dirty="0"/>
          </a:p>
          <a:p>
            <a:r>
              <a:rPr lang="en-US" sz="2000" b="1" dirty="0"/>
              <a:t>High-billed customers (USD18 - USD1750) churn faster. - Customers on monthly charges especially (78 - 98) tend not to renew their subscription. - Most customers (0 - 14) churn immediately after registration.</a:t>
            </a:r>
          </a:p>
        </p:txBody>
      </p:sp>
    </p:spTree>
    <p:extLst>
      <p:ext uri="{BB962C8B-B14F-4D97-AF65-F5344CB8AC3E}">
        <p14:creationId xmlns:p14="http://schemas.microsoft.com/office/powerpoint/2010/main" val="178942934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316" x="3086100" y="3048000"/>
          <p14:tracePt t="327" x="3009900" y="3113088"/>
          <p14:tracePt t="337" x="2892425" y="3203575"/>
          <p14:tracePt t="352" x="2816225" y="3241675"/>
          <p14:tracePt t="368" x="2763838" y="3267075"/>
          <p14:tracePt t="385" x="2711450" y="3294063"/>
          <p14:tracePt t="402" x="2673350" y="3319463"/>
          <p14:tracePt t="405" x="2660650" y="3319463"/>
          <p14:tracePt t="419" x="2622550" y="3344863"/>
          <p14:tracePt t="435" x="2595563" y="3344863"/>
          <p14:tracePt t="454" x="2582863" y="3370263"/>
          <p14:tracePt t="470" x="2570163" y="3384550"/>
          <p14:tracePt t="486" x="2557463" y="3384550"/>
          <p14:tracePt t="1080" x="2544763" y="3384550"/>
          <p14:tracePt t="1097" x="2479675" y="3384550"/>
          <p14:tracePt t="1114" x="2454275" y="3384550"/>
          <p14:tracePt t="1117" x="2441575" y="3384550"/>
          <p14:tracePt t="1134" x="2414588" y="3384550"/>
          <p14:tracePt t="1139" x="2401888" y="3384550"/>
          <p14:tracePt t="1160" x="2376488" y="3384550"/>
          <p14:tracePt t="1174" x="2363788" y="3384550"/>
          <p14:tracePt t="1189" x="2363788" y="3370263"/>
          <p14:tracePt t="1201" x="2351088" y="3370263"/>
          <p14:tracePt t="1203" x="2351088" y="3357563"/>
          <p14:tracePt t="1234" x="2324100" y="3344863"/>
          <p14:tracePt t="1251" x="2324100" y="3306763"/>
          <p14:tracePt t="1269" x="2324100" y="3241675"/>
          <p14:tracePt t="1286" x="2324100" y="3228975"/>
          <p14:tracePt t="1301" x="2324100" y="3189288"/>
          <p14:tracePt t="1319" x="2351088" y="3138488"/>
          <p14:tracePt t="1323" x="2363788" y="3125788"/>
          <p14:tracePt t="1335" x="2376488" y="3125788"/>
          <p14:tracePt t="1338" x="2389188" y="3100388"/>
          <p14:tracePt t="1352" x="2401888" y="3086100"/>
          <p14:tracePt t="1368" x="2441575" y="3073400"/>
          <p14:tracePt t="1385" x="2479675" y="3073400"/>
          <p14:tracePt t="1403" x="2544763" y="3073400"/>
          <p14:tracePt t="1418" x="2582863" y="3100388"/>
          <p14:tracePt t="1435" x="2608263" y="3125788"/>
          <p14:tracePt t="1451" x="2635250" y="3163888"/>
          <p14:tracePt t="1455" x="2647950" y="3189288"/>
          <p14:tracePt t="1469" x="2660650" y="3203575"/>
          <p14:tracePt t="1471" x="2673350" y="3216275"/>
          <p14:tracePt t="1485" x="2686050" y="3254375"/>
          <p14:tracePt t="1502" x="2711450" y="3332163"/>
          <p14:tracePt t="1519" x="2711450" y="3409950"/>
          <p14:tracePt t="1523" x="2711450" y="3422650"/>
          <p14:tracePt t="1536" x="2711450" y="3500438"/>
          <p14:tracePt t="1552" x="2698750" y="3551238"/>
          <p14:tracePt t="1568" x="2686050" y="3590925"/>
          <p14:tracePt t="1586" x="2686050" y="3616325"/>
          <p14:tracePt t="1924" x="2622550" y="3668713"/>
          <p14:tracePt t="1939" x="2492375" y="3797300"/>
          <p14:tracePt t="1954" x="2401888" y="3875088"/>
          <p14:tracePt t="1962" x="2363788" y="3913188"/>
          <p14:tracePt t="1981" x="2260600" y="4056063"/>
          <p14:tracePt t="1994" x="2233613" y="4081463"/>
          <p14:tracePt t="1995" x="2195513" y="4132263"/>
          <p14:tracePt t="2002" x="2170113" y="4159250"/>
          <p14:tracePt t="2017" x="2130425" y="4235450"/>
          <p14:tracePt t="2034" x="2117725" y="4287838"/>
          <p14:tracePt t="2050" x="2092325" y="4325938"/>
          <p14:tracePt t="2069" x="2079625" y="4365625"/>
          <p14:tracePt t="2101" x="2079625" y="4378325"/>
          <p14:tracePt t="2118" x="2079625" y="4391025"/>
          <p14:tracePt t="2360" x="2144713" y="4222750"/>
          <p14:tracePt t="2375" x="2298700" y="3862388"/>
          <p14:tracePt t="2393" x="2389188" y="3641725"/>
          <p14:tracePt t="2414" x="2466975" y="3448050"/>
          <p14:tracePt t="2434" x="2505075" y="3267075"/>
          <p14:tracePt t="2450" x="2517775" y="3138488"/>
          <p14:tracePt t="2462" x="2517775" y="3009900"/>
          <p14:tracePt t="2469" x="2517775" y="2932113"/>
          <p14:tracePt t="2488" x="2479675" y="2841625"/>
          <p14:tracePt t="2504" x="2427288" y="2763838"/>
          <p14:tracePt t="2526" x="2298700" y="2673350"/>
          <p14:tracePt t="2536" x="2208213" y="2635250"/>
          <p14:tracePt t="2550" x="2092325" y="2608263"/>
          <p14:tracePt t="2568" x="2014538" y="2608263"/>
          <p14:tracePt t="2585" x="1949450" y="2608263"/>
          <p14:tracePt t="2602" x="1885950" y="2608263"/>
          <p14:tracePt t="2618" x="1833563" y="2622550"/>
          <p14:tracePt t="2634" x="1755775" y="2698750"/>
          <p14:tracePt t="2651" x="1627188" y="2906713"/>
          <p14:tracePt t="2654" x="1549400" y="3022600"/>
          <p14:tracePt t="2669" x="1471613" y="3228975"/>
          <p14:tracePt t="2685" x="1446213" y="3344863"/>
          <p14:tracePt t="2701" x="1446213" y="3422650"/>
          <p14:tracePt t="2718" x="1446213" y="3500438"/>
          <p14:tracePt t="2721" x="1458913" y="3525838"/>
          <p14:tracePt t="2735" x="1498600" y="3590925"/>
          <p14:tracePt t="2752" x="1549400" y="3654425"/>
          <p14:tracePt t="2768" x="1601788" y="3706813"/>
          <p14:tracePt t="2784" x="1665288" y="3757613"/>
          <p14:tracePt t="2788" x="1692275" y="3771900"/>
          <p14:tracePt t="2802" x="1743075" y="3771900"/>
          <p14:tracePt t="2818" x="1808163" y="3784600"/>
          <p14:tracePt t="2834" x="1833563" y="3784600"/>
          <p14:tracePt t="2853" x="1846263" y="3784600"/>
          <p14:tracePt t="2856" x="1873250" y="3784600"/>
          <p14:tracePt t="2869" x="1898650" y="3784600"/>
          <p14:tracePt t="2885" x="1976438" y="3744913"/>
          <p14:tracePt t="3211" x="2014538" y="3706813"/>
          <p14:tracePt t="3225" x="2105025" y="3616325"/>
          <p14:tracePt t="3242" x="2286000" y="3448050"/>
          <p14:tracePt t="3261" x="2505075" y="3203575"/>
          <p14:tracePt t="3265" x="2595563" y="3073400"/>
          <p14:tracePt t="3290" x="2776538" y="2854325"/>
          <p14:tracePt t="3295" x="2816225" y="2816225"/>
          <p14:tracePt t="3308" x="2867025" y="2738438"/>
          <p14:tracePt t="3317" x="2879725" y="2711450"/>
          <p14:tracePt t="3319" x="2879725" y="2686050"/>
          <p14:tracePt t="3335" x="2906713" y="2660650"/>
          <p14:tracePt t="3352" x="2906713" y="2622550"/>
          <p14:tracePt t="3367" x="2906713" y="2608263"/>
          <p14:tracePt t="3383" x="2879725" y="2582863"/>
          <p14:tracePt t="3401" x="2828925" y="2557463"/>
          <p14:tracePt t="3403" x="2801938" y="2544763"/>
          <p14:tracePt t="3417" x="2738438" y="2532063"/>
          <p14:tracePt t="3435" x="2673350" y="2532063"/>
          <p14:tracePt t="3452" x="2635250" y="2532063"/>
          <p14:tracePt t="3455" x="2608263" y="2532063"/>
          <p14:tracePt t="3470" x="2582863" y="2544763"/>
          <p14:tracePt t="3475" x="2557463" y="2544763"/>
          <p14:tracePt t="3485" x="2544763" y="2557463"/>
          <p14:tracePt t="3502" x="2479675" y="2608263"/>
          <p14:tracePt t="3518" x="2414588" y="2751138"/>
          <p14:tracePt t="3535" x="2311400" y="3060700"/>
          <p14:tracePt t="3551" x="2298700" y="3176588"/>
          <p14:tracePt t="3568" x="2311400" y="3267075"/>
          <p14:tracePt t="3585" x="2324100" y="3344863"/>
          <p14:tracePt t="3588" x="2351088" y="3384550"/>
          <p14:tracePt t="3602" x="2389188" y="3422650"/>
          <p14:tracePt t="3618" x="2454275" y="3473450"/>
          <p14:tracePt t="3635" x="2532063" y="3538538"/>
          <p14:tracePt t="3652" x="2635250" y="3578225"/>
          <p14:tracePt t="3655" x="2698750" y="3590925"/>
          <p14:tracePt t="3669" x="2789238" y="3603625"/>
          <p14:tracePt t="3685" x="2867025" y="3603625"/>
          <p14:tracePt t="3702" x="2932113" y="3603625"/>
          <p14:tracePt t="3719" x="2995613" y="3578225"/>
          <p14:tracePt t="3722" x="3048000" y="3563938"/>
          <p14:tracePt t="3735" x="3100388" y="3525838"/>
          <p14:tracePt t="3751" x="3163888" y="3473450"/>
          <p14:tracePt t="3768" x="3216275" y="3435350"/>
          <p14:tracePt t="3785" x="3267075" y="3357563"/>
          <p14:tracePt t="3788" x="3294063" y="3306763"/>
          <p14:tracePt t="3802" x="3319463" y="3203575"/>
          <p14:tracePt t="3818" x="3319463" y="3125788"/>
          <p14:tracePt t="3835" x="3294063" y="3060700"/>
          <p14:tracePt t="3853" x="3228975" y="2982913"/>
          <p14:tracePt t="3869" x="3125788" y="2944813"/>
          <p14:tracePt t="3884" x="2957513" y="2919413"/>
          <p14:tracePt t="3900" x="2801938" y="2919413"/>
          <p14:tracePt t="3918" x="2686050" y="2919413"/>
          <p14:tracePt t="3921" x="2647950" y="2944813"/>
          <p14:tracePt t="3935" x="2557463" y="2995613"/>
          <p14:tracePt t="3952" x="2479675" y="3086100"/>
          <p14:tracePt t="3968" x="2401888" y="3216275"/>
          <p14:tracePt t="3985" x="2311400" y="3357563"/>
          <p14:tracePt t="3988" x="2273300" y="3448050"/>
          <p14:tracePt t="4000" x="2220913" y="3616325"/>
          <p14:tracePt t="4018" x="2170113" y="3771900"/>
          <p14:tracePt t="4033" x="2144713" y="3848100"/>
          <p14:tracePt t="4057" x="2144713" y="3938588"/>
          <p14:tracePt t="4062" x="2144713" y="3951288"/>
          <p14:tracePt t="4081" x="2144713" y="3990975"/>
          <p14:tracePt t="4096" x="2157413" y="4016375"/>
          <p14:tracePt t="4105" x="2170113" y="4016375"/>
          <p14:tracePt t="4107" x="2182813" y="4041775"/>
          <p14:tracePt t="4117" x="2195513" y="4041775"/>
          <p14:tracePt t="4121" x="2208213" y="4056063"/>
          <p14:tracePt t="4134" x="2247900" y="4081463"/>
          <p14:tracePt t="4155" x="2286000" y="4106863"/>
          <p14:tracePt t="4165" x="2298700" y="4106863"/>
          <p14:tracePt t="4171" x="2311400" y="4119563"/>
          <p14:tracePt t="4176" x="2324100" y="4119563"/>
          <p14:tracePt t="4193" x="2351088" y="4119563"/>
          <p14:tracePt t="4211" x="2363788" y="4119563"/>
          <p14:tracePt t="4227" x="2389188" y="4119563"/>
          <p14:tracePt t="4245" x="2401888" y="4119563"/>
          <p14:tracePt t="4269" x="2414588" y="4119563"/>
          <p14:tracePt t="4731" x="2376488" y="4146550"/>
          <p14:tracePt t="4753" x="2130425" y="4300538"/>
          <p14:tracePt t="4760" x="2039938" y="4325938"/>
          <p14:tracePt t="4765" x="1976438" y="4352925"/>
          <p14:tracePt t="4779" x="1833563" y="4416425"/>
          <p14:tracePt t="4790" x="1755775" y="4456113"/>
          <p14:tracePt t="4800" x="1562100" y="4519613"/>
          <p14:tracePt t="4818" x="1420813" y="4597400"/>
          <p14:tracePt t="4834" x="1317625" y="4637088"/>
          <p14:tracePt t="4852" x="1265238" y="4662488"/>
          <p14:tracePt t="4855" x="1227138" y="4662488"/>
          <p14:tracePt t="4868" x="1201738" y="4675188"/>
          <p14:tracePt t="4883" x="1187450" y="4687888"/>
          <p14:tracePt t="4908" x="1174750" y="4687888"/>
          <p14:tracePt t="4927" x="1174750" y="4700588"/>
          <p14:tracePt t="4933" x="1162050" y="4713288"/>
          <p14:tracePt t="4952" x="1136650" y="4752975"/>
          <p14:tracePt t="4955" x="1123950" y="4765675"/>
          <p14:tracePt t="4959" x="1123950" y="4791075"/>
          <p14:tracePt t="4970" x="1111250" y="4803775"/>
          <p14:tracePt t="4972" x="1111250" y="4818063"/>
          <p14:tracePt t="4984" x="1098550" y="4830763"/>
          <p14:tracePt t="5000" x="1098550" y="4856163"/>
          <p14:tracePt t="5017" x="1084263" y="4894263"/>
          <p14:tracePt t="5034" x="1084263" y="4946650"/>
          <p14:tracePt t="5051" x="1084263" y="4972050"/>
          <p14:tracePt t="5054" x="1084263" y="4984750"/>
          <p14:tracePt t="5068" x="1084263" y="5011738"/>
          <p14:tracePt t="5084" x="1084263" y="5037138"/>
          <p14:tracePt t="5101" x="1084263" y="5049838"/>
          <p14:tracePt t="5119" x="1084263" y="5062538"/>
          <p14:tracePt t="5151" x="1098550" y="5087938"/>
          <p14:tracePt t="5167" x="1111250" y="5102225"/>
          <p14:tracePt t="5189" x="1123950" y="5114925"/>
          <p14:tracePt t="5211" x="1149350" y="5127625"/>
          <p14:tracePt t="5223" x="1149350" y="5140325"/>
          <p14:tracePt t="5226" x="1174750" y="5140325"/>
          <p14:tracePt t="5234" x="1187450" y="5140325"/>
          <p14:tracePt t="5250" x="1239838" y="5165725"/>
          <p14:tracePt t="5254" x="1265238" y="5165725"/>
          <p14:tracePt t="5266" x="1343025" y="5165725"/>
          <p14:tracePt t="5284" x="1420813" y="5165725"/>
          <p14:tracePt t="5300" x="1511300" y="5165725"/>
          <p14:tracePt t="5317" x="1614488" y="5165725"/>
          <p14:tracePt t="5320" x="1652588" y="5165725"/>
          <p14:tracePt t="5334" x="1743075" y="5165725"/>
          <p14:tracePt t="5350" x="1820863" y="5153025"/>
          <p14:tracePt t="5366" x="1898650" y="5153025"/>
          <p14:tracePt t="5384" x="1963738" y="5153025"/>
          <p14:tracePt t="5386" x="1989138" y="5153025"/>
          <p14:tracePt t="5400" x="2039938" y="5153025"/>
          <p14:tracePt t="5416" x="2079625" y="5153025"/>
          <p14:tracePt t="5439" x="2117725" y="5153025"/>
          <p14:tracePt t="5460" x="2144713" y="5153025"/>
          <p14:tracePt t="5465" x="2157413" y="5153025"/>
          <p14:tracePt t="5477" x="2182813" y="5153025"/>
          <p14:tracePt t="5484" x="2195513" y="5153025"/>
          <p14:tracePt t="5500" x="2233613" y="5153025"/>
          <p14:tracePt t="5517" x="2260600" y="5153025"/>
          <p14:tracePt t="5533" x="2286000" y="5153025"/>
          <p14:tracePt t="5550" x="2311400" y="5153025"/>
          <p14:tracePt t="5571" x="2324100" y="5153025"/>
          <p14:tracePt t="5575" x="2338388" y="5153025"/>
          <p14:tracePt t="5585" x="2351088" y="5153025"/>
          <p14:tracePt t="5605" x="2376488" y="5153025"/>
          <p14:tracePt t="5623" x="2401888" y="5153025"/>
          <p14:tracePt t="5641" x="2427288" y="5153025"/>
          <p14:tracePt t="5662" x="2479675" y="5153025"/>
          <p14:tracePt t="5672" x="2492375" y="5153025"/>
          <p14:tracePt t="5685" x="2557463" y="5153025"/>
          <p14:tracePt t="5700" x="2595563" y="5153025"/>
          <p14:tracePt t="5718" x="2635250" y="5153025"/>
          <p14:tracePt t="5720" x="2673350" y="5153025"/>
          <p14:tracePt t="5739" x="2698750" y="5153025"/>
          <p14:tracePt t="5753" x="2725738" y="5153025"/>
          <p14:tracePt t="5771" x="2751138" y="5153025"/>
          <p14:tracePt t="5789" x="2776538" y="5153025"/>
          <p14:tracePt t="5823" x="2789238" y="5153025"/>
          <p14:tracePt t="5902" x="2801938" y="5127625"/>
          <p14:tracePt t="5919" x="2970213" y="4700588"/>
          <p14:tracePt t="5935" x="3100388" y="4378325"/>
          <p14:tracePt t="5952" x="3203575" y="4041775"/>
          <p14:tracePt t="5968" x="3279775" y="3810000"/>
          <p14:tracePt t="5986" x="3319463" y="3616325"/>
          <p14:tracePt t="6002" x="3332163" y="3500438"/>
          <p14:tracePt t="6018" x="3332163" y="3357563"/>
          <p14:tracePt t="6036" x="3306763" y="3189288"/>
          <p14:tracePt t="6040" x="3267075" y="3113088"/>
          <p14:tracePt t="6054" x="3189288" y="2944813"/>
          <p14:tracePt t="6069" x="3113088" y="2828925"/>
          <p14:tracePt t="6086" x="3048000" y="2738438"/>
          <p14:tracePt t="6103" x="2995613" y="2686050"/>
          <p14:tracePt t="6106" x="2970213" y="2660650"/>
          <p14:tracePt t="6119" x="2906713" y="2622550"/>
          <p14:tracePt t="6135" x="2854325" y="2608263"/>
          <p14:tracePt t="6152" x="2776538" y="2582863"/>
          <p14:tracePt t="6169" x="2725738" y="2582863"/>
          <p14:tracePt t="6172" x="2698750" y="2582863"/>
          <p14:tracePt t="6188" x="2660650" y="2582863"/>
          <p14:tracePt t="6202" x="2595563" y="2582863"/>
          <p14:tracePt t="6217" x="2557463" y="2582863"/>
          <p14:tracePt t="6236" x="2479675" y="2608263"/>
          <p14:tracePt t="6239" x="2454275" y="2622550"/>
          <p14:tracePt t="6252" x="2401888" y="2647950"/>
          <p14:tracePt t="6268" x="2351088" y="2673350"/>
          <p14:tracePt t="6286" x="2324100" y="2686050"/>
          <p14:tracePt t="6303" x="2311400" y="2698750"/>
          <p14:tracePt t="6306" x="2298700" y="2698750"/>
          <p14:tracePt t="6319" x="2298700" y="2711450"/>
          <p14:tracePt t="6335" x="2286000" y="2711450"/>
          <p14:tracePt t="6884" x="2286000" y="2738438"/>
          <p14:tracePt t="6894" x="2286000" y="2751138"/>
          <p14:tracePt t="6910" x="2273300" y="2801938"/>
          <p14:tracePt t="6914" x="2260600" y="2828925"/>
          <p14:tracePt t="6932" x="2247900" y="2867025"/>
          <p14:tracePt t="6954" x="2233613" y="2919413"/>
          <p14:tracePt t="6961" x="2233613" y="2932113"/>
          <p14:tracePt t="6972" x="2233613" y="2957513"/>
          <p14:tracePt t="7001" x="2233613" y="2970213"/>
          <p14:tracePt t="7017" x="2233613" y="2995613"/>
          <p14:tracePt t="7034" x="2233613" y="3009900"/>
          <p14:tracePt t="7051" x="2233613" y="3100388"/>
          <p14:tracePt t="7068" x="2233613" y="3125788"/>
          <p14:tracePt t="7084" x="2233613" y="3163888"/>
          <p14:tracePt t="7101" x="2233613" y="3189288"/>
          <p14:tracePt t="7105" x="2233613" y="3216275"/>
          <p14:tracePt t="7118" x="2233613" y="3241675"/>
          <p14:tracePt t="7134" x="2247900" y="3279775"/>
          <p14:tracePt t="7151" x="2273300" y="3332163"/>
          <p14:tracePt t="7167" x="2286000" y="3435350"/>
          <p14:tracePt t="7185" x="2338388" y="3616325"/>
          <p14:tracePt t="7201" x="2363788" y="3732213"/>
          <p14:tracePt t="7217" x="2389188" y="3810000"/>
          <p14:tracePt t="7234" x="2414588" y="3900488"/>
          <p14:tracePt t="7239" x="2427288" y="3925888"/>
          <p14:tracePt t="7252" x="2454275" y="3990975"/>
          <p14:tracePt t="7268" x="2492375" y="4056063"/>
          <p14:tracePt t="7284" x="2505075" y="4119563"/>
          <p14:tracePt t="7302" x="2532063" y="4184650"/>
          <p14:tracePt t="7306" x="2544763" y="4210050"/>
          <p14:tracePt t="7318" x="2570163" y="4287838"/>
          <p14:tracePt t="7334" x="2595563" y="4352925"/>
          <p14:tracePt t="7351" x="2608263" y="4416425"/>
          <p14:tracePt t="7367" x="2622550" y="4468813"/>
          <p14:tracePt t="7386" x="2635250" y="4506913"/>
          <p14:tracePt t="7402" x="2660650" y="4533900"/>
          <p14:tracePt t="7418" x="2660650" y="4546600"/>
          <p14:tracePt t="7434" x="2660650" y="4559300"/>
          <p14:tracePt t="7452" x="2660650" y="4572000"/>
          <p14:tracePt t="7517" x="2686050" y="4506913"/>
          <p14:tracePt t="7525" x="2711450" y="4416425"/>
          <p14:tracePt t="7533" x="2738438" y="4325938"/>
          <p14:tracePt t="7551" x="2776538" y="4171950"/>
          <p14:tracePt t="7568" x="2828925" y="3990975"/>
          <p14:tracePt t="7570" x="2854325" y="3900488"/>
          <p14:tracePt t="7584" x="2892425" y="3681413"/>
          <p14:tracePt t="7600" x="2932113" y="3538538"/>
          <p14:tracePt t="7617" x="2957513" y="3435350"/>
          <p14:tracePt t="7634" x="2995613" y="3357563"/>
          <p14:tracePt t="7651" x="3048000" y="3254375"/>
          <p14:tracePt t="7667" x="3073400" y="3189288"/>
          <p14:tracePt t="7683" x="3100388" y="3125788"/>
          <p14:tracePt t="7700" x="3113088" y="3048000"/>
          <p14:tracePt t="7722" x="3138488" y="2919413"/>
          <p14:tracePt t="7740" x="3138488" y="2841625"/>
          <p14:tracePt t="7744" x="3138488" y="2801938"/>
          <p14:tracePt t="7756" x="3138488" y="2725738"/>
          <p14:tracePt t="7768" x="3138488" y="2698750"/>
          <p14:tracePt t="7771" x="3125788" y="2660650"/>
          <p14:tracePt t="7785" x="3113088" y="2595563"/>
          <p14:tracePt t="7800" x="3113088" y="2544763"/>
          <p14:tracePt t="7820" x="3086100" y="2492375"/>
          <p14:tracePt t="7825" x="3086100" y="2466975"/>
          <p14:tracePt t="7840" x="3073400" y="2454275"/>
          <p14:tracePt t="7865" x="3060700" y="2441575"/>
          <p14:tracePt t="7879" x="3060700" y="2427288"/>
          <p14:tracePt t="8149" x="3035300" y="2635250"/>
          <p14:tracePt t="8166" x="2995613" y="2816225"/>
          <p14:tracePt t="8171" x="2982913" y="2892425"/>
          <p14:tracePt t="8189" x="2944813" y="3048000"/>
          <p14:tracePt t="8201" x="2919413" y="3163888"/>
          <p14:tracePt t="8216" x="2906713" y="3254375"/>
          <p14:tracePt t="8233" x="2892425" y="3344863"/>
          <p14:tracePt t="8250" x="2867025" y="3448050"/>
          <p14:tracePt t="8266" x="2867025" y="3500438"/>
          <p14:tracePt t="8284" x="2867025" y="3551238"/>
          <p14:tracePt t="8317" x="2867025" y="3654425"/>
          <p14:tracePt t="8334" x="2867025" y="3694113"/>
          <p14:tracePt t="8350" x="2867025" y="3719513"/>
          <p14:tracePt t="8366" x="2867025" y="3757613"/>
          <p14:tracePt t="8384" x="2867025" y="3822700"/>
          <p14:tracePt t="8400" x="2867025" y="3848100"/>
          <p14:tracePt t="8417" x="2867025" y="3875088"/>
          <p14:tracePt t="8436" x="2867025" y="3913188"/>
          <p14:tracePt t="8439" x="2867025" y="3925888"/>
          <p14:tracePt t="8453" x="2867025" y="3951288"/>
          <p14:tracePt t="8467" x="2879725" y="3965575"/>
          <p14:tracePt t="8483" x="2892425" y="3978275"/>
          <p14:tracePt t="8501" x="2919413" y="3978275"/>
          <p14:tracePt t="8504" x="2944813" y="3978275"/>
          <p14:tracePt t="8517" x="3009900" y="3978275"/>
          <p14:tracePt t="8534" x="3060700" y="3951288"/>
          <p14:tracePt t="8550" x="3125788" y="3913188"/>
          <p14:tracePt t="8566" x="3151188" y="3875088"/>
          <p14:tracePt t="8569" x="3176588" y="3848100"/>
          <p14:tracePt t="8584" x="3189288" y="3822700"/>
          <p14:tracePt t="8599" x="3216275" y="3771900"/>
          <p14:tracePt t="8617" x="3216275" y="3706813"/>
          <p14:tracePt t="8635" x="3216275" y="3590925"/>
          <p14:tracePt t="8638" x="3203575" y="3525838"/>
          <p14:tracePt t="8651" x="3151188" y="3384550"/>
          <p14:tracePt t="8666" x="3086100" y="3267075"/>
          <p14:tracePt t="8683" x="3009900" y="3176588"/>
          <p14:tracePt t="8707" x="2789238" y="3035300"/>
          <p14:tracePt t="8717" x="2647950" y="2970213"/>
          <p14:tracePt t="8734" x="2532063" y="2957513"/>
          <p14:tracePt t="8753" x="2466975" y="2957513"/>
          <p14:tracePt t="8771" x="2414588" y="2957513"/>
          <p14:tracePt t="8794" x="2389188" y="2957513"/>
          <p14:tracePt t="8815" x="2351088" y="2982913"/>
          <p14:tracePt t="8828" x="2311400" y="3048000"/>
          <p14:tracePt t="8839" x="2286000" y="3138488"/>
          <p14:tracePt t="8852" x="2233613" y="3306763"/>
          <p14:tracePt t="8867" x="2208213" y="3435350"/>
          <p14:tracePt t="8887" x="2208213" y="3513138"/>
          <p14:tracePt t="8891" x="2208213" y="3551238"/>
          <p14:tracePt t="8905" x="2208213" y="3603625"/>
          <p14:tracePt t="8921" x="2208213" y="3629025"/>
          <p14:tracePt t="8933" x="2220913" y="3681413"/>
          <p14:tracePt t="8950" x="2260600" y="3719513"/>
          <p14:tracePt t="8971" x="2389188" y="3848100"/>
          <p14:tracePt t="8992" x="2517775" y="3951288"/>
          <p14:tracePt t="8996" x="2570163" y="3978275"/>
          <p14:tracePt t="9011" x="2673350" y="4016375"/>
          <p14:tracePt t="9024" x="2751138" y="4041775"/>
          <p14:tracePt t="9035" x="2789238" y="4041775"/>
          <p14:tracePt t="9038" x="2816225" y="4029075"/>
          <p14:tracePt t="9050" x="2879725" y="4016375"/>
          <p14:tracePt t="9067" x="2944813" y="3978275"/>
          <p14:tracePt t="9084" x="2995613" y="3938588"/>
          <p14:tracePt t="9101" x="3060700" y="3875088"/>
          <p14:tracePt t="9103" x="3086100" y="3835400"/>
          <p14:tracePt t="9119" x="3138488" y="3744913"/>
          <p14:tracePt t="9134" x="3163888" y="3668713"/>
          <p14:tracePt t="9150" x="3176588" y="3563938"/>
          <p14:tracePt t="9168" x="3176588" y="3435350"/>
          <p14:tracePt t="9171" x="3163888" y="3357563"/>
          <p14:tracePt t="9184" x="3125788" y="3241675"/>
          <p14:tracePt t="9201" x="3073400" y="3138488"/>
          <p14:tracePt t="9217" x="3009900" y="3086100"/>
          <p14:tracePt t="9222" x="2995613" y="3060700"/>
          <p14:tracePt t="9236" x="2906713" y="3022600"/>
          <p14:tracePt t="9251" x="2801938" y="2970213"/>
          <p14:tracePt t="9266" x="2711450" y="2957513"/>
          <p14:tracePt t="9284" x="2635250" y="2957513"/>
          <p14:tracePt t="9305" x="2570163" y="2957513"/>
          <p14:tracePt t="9318" x="2557463" y="2957513"/>
          <p14:tracePt t="9334" x="2517775" y="2970213"/>
          <p14:tracePt t="9351" x="2466975" y="3035300"/>
          <p14:tracePt t="9368" x="2401888" y="3151188"/>
          <p14:tracePt t="9372" x="2389188" y="3228975"/>
          <p14:tracePt t="9385" x="2363788" y="3344863"/>
          <p14:tracePt t="9401" x="2338388" y="3435350"/>
          <p14:tracePt t="9417" x="2338388" y="3500438"/>
          <p14:tracePt t="9434" x="2351088" y="3563938"/>
          <p14:tracePt t="9437" x="2351088" y="3590925"/>
          <p14:tracePt t="9452" x="2376488" y="3629025"/>
          <p14:tracePt t="9467" x="2401888" y="3681413"/>
          <p14:tracePt t="9484" x="2414588" y="3719513"/>
          <p14:tracePt t="9487" x="2441575" y="3744913"/>
          <p14:tracePt t="9503" x="2479675" y="3784600"/>
          <p14:tracePt t="9517" x="2557463" y="3810000"/>
          <p14:tracePt t="9533" x="2660650" y="3822700"/>
          <p14:tracePt t="9550" x="2776538" y="3848100"/>
          <p14:tracePt t="9568" x="2854325" y="3848100"/>
          <p14:tracePt t="9570" x="2906713" y="3848100"/>
          <p14:tracePt t="9586" x="2982913" y="3822700"/>
          <p14:tracePt t="9601" x="3035300" y="3797300"/>
          <p14:tracePt t="9616" x="3086100" y="3757613"/>
          <p14:tracePt t="9633" x="3125788" y="3732213"/>
          <p14:tracePt t="9636" x="3138488" y="3706813"/>
          <p14:tracePt t="9650" x="3163888" y="3654425"/>
          <p14:tracePt t="9667" x="3176588" y="3578225"/>
          <p14:tracePt t="9683" x="3176588" y="3448050"/>
          <p14:tracePt t="9701" x="3163888" y="3306763"/>
          <p14:tracePt t="9705" x="3151188" y="3254375"/>
          <p14:tracePt t="9716" x="3113088" y="3163888"/>
          <p14:tracePt t="9733" x="3073400" y="3113088"/>
          <p14:tracePt t="9749" x="3009900" y="3060700"/>
          <p14:tracePt t="9766" x="2919413" y="2995613"/>
          <p14:tracePt t="9769" x="2879725" y="2995613"/>
          <p14:tracePt t="9785" x="2789238" y="2970213"/>
          <p14:tracePt t="9801" x="2725738" y="2957513"/>
          <p14:tracePt t="9818" x="2660650" y="2957513"/>
          <p14:tracePt t="9821" x="2622550" y="2957513"/>
          <p14:tracePt t="9835" x="2582863" y="2970213"/>
          <p14:tracePt t="9851" x="2517775" y="3035300"/>
          <p14:tracePt t="9867" x="2427288" y="3203575"/>
          <p14:tracePt t="9884" x="2351088" y="3397250"/>
          <p14:tracePt t="9887" x="2324100" y="3460750"/>
          <p14:tracePt t="9901" x="2273300" y="3629025"/>
          <p14:tracePt t="9917" x="2247900" y="3757613"/>
          <p14:tracePt t="9934" x="2233613" y="3887788"/>
          <p14:tracePt t="9950" x="2233613" y="3978275"/>
          <p14:tracePt t="9954" x="2233613" y="4016375"/>
          <p14:tracePt t="9968" x="2260600" y="4081463"/>
          <p14:tracePt t="9985" x="2298700" y="4146550"/>
          <p14:tracePt t="10000" x="2351088" y="4197350"/>
          <p14:tracePt t="10017" x="2466975" y="4262438"/>
          <p14:tracePt t="10021" x="2517775" y="4287838"/>
          <p14:tracePt t="10035" x="2595563" y="4313238"/>
          <p14:tracePt t="10051" x="2673350" y="4325938"/>
          <p14:tracePt t="10068" x="2738438" y="4313238"/>
          <p14:tracePt t="10085" x="2801938" y="4300538"/>
          <p14:tracePt t="10089" x="2828925" y="4275138"/>
          <p14:tracePt t="10102" x="2841625" y="4262438"/>
          <p14:tracePt t="10118" x="2879725" y="4210050"/>
          <p14:tracePt t="10134" x="2906713" y="4132263"/>
          <p14:tracePt t="10151" x="2919413" y="4029075"/>
          <p14:tracePt t="10154" x="2919413" y="3978275"/>
          <p14:tracePt t="10167" x="2919413" y="3938588"/>
          <p14:tracePt t="10170" x="2919413" y="3887788"/>
          <p14:tracePt t="10185" x="2879725" y="3810000"/>
          <p14:tracePt t="10201" x="2854325" y="3719513"/>
          <p14:tracePt t="10217" x="2828925" y="3668713"/>
          <p14:tracePt t="10235" x="2789238" y="3563938"/>
          <p14:tracePt t="10251" x="2776538" y="3525838"/>
          <p14:tracePt t="10267" x="2738438" y="3460750"/>
          <p14:tracePt t="10284" x="2725738" y="3435350"/>
          <p14:tracePt t="10302" x="2686050" y="3397250"/>
          <p14:tracePt t="10317" x="2660650" y="3384550"/>
          <p14:tracePt t="10334" x="2660650" y="3370263"/>
          <p14:tracePt t="10351" x="2647950" y="3357563"/>
          <p14:tracePt t="10473" x="2647950" y="3370263"/>
          <p14:tracePt t="10487" x="2647950" y="3384550"/>
          <p14:tracePt t="10493" x="2647950" y="3397250"/>
          <p14:tracePt t="10509" x="2686050" y="3435350"/>
          <p14:tracePt t="10513" x="2698750" y="3435350"/>
          <p14:tracePt t="10532" x="2738438" y="3473450"/>
          <p14:tracePt t="10536" x="2776538" y="3500438"/>
          <p14:tracePt t="10556" x="2854325" y="3538538"/>
          <p14:tracePt t="10572" x="2892425" y="3551238"/>
          <p14:tracePt t="10585" x="2919413" y="3563938"/>
          <p14:tracePt t="10605" x="2944813" y="3563938"/>
          <p14:tracePt t="10623" x="2970213" y="3563938"/>
          <p14:tracePt t="10643" x="2995613" y="3551238"/>
          <p14:tracePt t="10650" x="3022600" y="3538538"/>
          <p14:tracePt t="10670" x="3060700" y="3487738"/>
          <p14:tracePt t="10676" x="3086100" y="3460750"/>
          <p14:tracePt t="10680" x="3100388" y="3435350"/>
          <p14:tracePt t="10699" x="3125788" y="3397250"/>
          <p14:tracePt t="10702" x="3151188" y="3384550"/>
          <p14:tracePt t="10715" x="3151188" y="3357563"/>
          <p14:tracePt t="10716" x="3163888" y="3344863"/>
          <p14:tracePt t="10725" x="3163888" y="3332163"/>
          <p14:tracePt t="10733" x="3176588" y="3332163"/>
          <p14:tracePt t="10749" x="3176588" y="3294063"/>
          <p14:tracePt t="10766" x="3176588" y="3279775"/>
          <p14:tracePt t="10768" x="3176588" y="3267075"/>
          <p14:tracePt t="10784" x="3176588" y="3254375"/>
          <p14:tracePt t="10801" x="3176588" y="3228975"/>
          <p14:tracePt t="10817" x="3163888" y="3216275"/>
          <p14:tracePt t="10821" x="3151188" y="3203575"/>
          <p14:tracePt t="10834" x="3138488" y="3189288"/>
          <p14:tracePt t="10850" x="3113088" y="3176588"/>
          <p14:tracePt t="10867" x="3100388" y="3176588"/>
          <p14:tracePt t="10885" x="3073400" y="3176588"/>
          <p14:tracePt t="10888" x="3060700" y="3176588"/>
          <p14:tracePt t="10901" x="3035300" y="3189288"/>
          <p14:tracePt t="10917" x="3009900" y="3189288"/>
          <p14:tracePt t="10934" x="2995613" y="3203575"/>
          <p14:tracePt t="10951" x="2970213" y="3203575"/>
          <p14:tracePt t="10955" x="2970213" y="3216275"/>
          <p14:tracePt t="10968" x="2957513" y="3228975"/>
          <p14:tracePt t="10984" x="2932113" y="3254375"/>
          <p14:tracePt t="11000" x="2906713" y="3306763"/>
          <p14:tracePt t="11017" x="2892425" y="3370263"/>
          <p14:tracePt t="11034" x="2867025" y="3435350"/>
          <p14:tracePt t="11051" x="2867025" y="3473450"/>
          <p14:tracePt t="11066" x="2867025" y="3487738"/>
          <p14:tracePt t="11085" x="2867025" y="3513138"/>
          <p14:tracePt t="11089" x="2867025" y="3525838"/>
          <p14:tracePt t="11101" x="2867025" y="3538538"/>
          <p14:tracePt t="11118" x="2867025" y="3563938"/>
          <p14:tracePt t="11134" x="2867025" y="3578225"/>
          <p14:tracePt t="11151" x="2867025" y="3590925"/>
          <p14:tracePt t="11168" x="2867025" y="3616325"/>
          <p14:tracePt t="11191" x="2879725" y="3616325"/>
          <p14:tracePt t="11200" x="2892425" y="3616325"/>
          <p14:tracePt t="11217" x="2919413" y="3616325"/>
          <p14:tracePt t="11222" x="2932113" y="3616325"/>
          <p14:tracePt t="11235" x="2970213" y="3603625"/>
          <p14:tracePt t="11250" x="2995613" y="3590925"/>
          <p14:tracePt t="11267" x="3035300" y="3538538"/>
          <p14:tracePt t="11286" x="3060700" y="3500438"/>
          <p14:tracePt t="11289" x="3060700" y="3460750"/>
          <p14:tracePt t="11302" x="3060700" y="3422650"/>
          <p14:tracePt t="11318" x="3060700" y="3384550"/>
          <p14:tracePt t="11333" x="3035300" y="3332163"/>
          <p14:tracePt t="11351" x="2995613" y="3294063"/>
          <p14:tracePt t="11353" x="2957513" y="3279775"/>
          <p14:tracePt t="11368" x="2867025" y="3228975"/>
          <p14:tracePt t="11384" x="2776538" y="3216275"/>
          <p14:tracePt t="11400" x="2698750" y="3216275"/>
          <p14:tracePt t="11418" x="2647950" y="3216275"/>
          <p14:tracePt t="11422" x="2635250" y="3216275"/>
          <p14:tracePt t="11434" x="2595563" y="3216275"/>
          <p14:tracePt t="11451" x="2557463" y="3254375"/>
          <p14:tracePt t="11467" x="2505075" y="3319463"/>
          <p14:tracePt t="11485" x="2479675" y="3409950"/>
          <p14:tracePt t="11488" x="2466975" y="3435350"/>
          <p14:tracePt t="11501" x="2454275" y="3487738"/>
          <p14:tracePt t="11517" x="2454275" y="3538538"/>
          <p14:tracePt t="11533" x="2454275" y="3563938"/>
          <p14:tracePt t="11550" x="2454275" y="3590925"/>
          <p14:tracePt t="11554" x="2454275" y="3603625"/>
          <p14:tracePt t="11584" x="2479675" y="3629025"/>
          <p14:tracePt t="11600" x="2479675" y="3641725"/>
          <p14:tracePt t="11616" x="2492375" y="3641725"/>
          <p14:tracePt t="11635" x="2532063" y="3654425"/>
          <p14:tracePt t="11651" x="2557463" y="3668713"/>
          <p14:tracePt t="11667" x="2595563" y="3668713"/>
          <p14:tracePt t="11684" x="2622550" y="3668713"/>
          <p14:tracePt t="12029" x="2647950" y="3668713"/>
          <p14:tracePt t="12044" x="2725738" y="3681413"/>
          <p14:tracePt t="12058" x="2816225" y="3681413"/>
          <p14:tracePt t="12067" x="2854325" y="3681413"/>
          <p14:tracePt t="12083" x="2982913" y="3668713"/>
          <p14:tracePt t="12100" x="3151188" y="3603625"/>
          <p14:tracePt t="12116" x="3216275" y="3563938"/>
          <p14:tracePt t="12132" x="3254375" y="3551238"/>
          <p14:tracePt t="12152" x="3254375" y="3538538"/>
          <p14:tracePt t="12168" x="3267075" y="3500438"/>
          <p14:tracePt t="12184" x="3267075" y="3448050"/>
          <p14:tracePt t="12200" x="3241675" y="3384550"/>
          <p14:tracePt t="12217" x="3176588" y="3306763"/>
          <p14:tracePt t="12220" x="3151188" y="3279775"/>
          <p14:tracePt t="12234" x="3100388" y="3228975"/>
          <p14:tracePt t="12250" x="3035300" y="3203575"/>
          <p14:tracePt t="12266" x="2995613" y="3189288"/>
          <p14:tracePt t="12284" x="2957513" y="3189288"/>
          <p14:tracePt t="12301" x="2932113" y="3203575"/>
          <p14:tracePt t="12318" x="2867025" y="3306763"/>
          <p14:tracePt t="12334" x="2816225" y="3422650"/>
          <p14:tracePt t="12351" x="2763838" y="3563938"/>
          <p14:tracePt t="12354" x="2738438" y="3641725"/>
          <p14:tracePt t="12367" x="2686050" y="3835400"/>
          <p14:tracePt t="12384" x="2660650" y="4016375"/>
          <p14:tracePt t="12400" x="2647950" y="4119563"/>
          <p14:tracePt t="12417" x="2647950" y="4146550"/>
          <p14:tracePt t="12420" x="2647950" y="4159250"/>
          <p14:tracePt t="12434" x="2647950" y="4184650"/>
          <p14:tracePt t="12483" x="2673350" y="4171950"/>
          <p14:tracePt t="12501" x="2816225" y="4003675"/>
          <p14:tracePt t="12516" x="2919413" y="3862388"/>
          <p14:tracePt t="12533" x="2995613" y="3744913"/>
          <p14:tracePt t="12552" x="3035300" y="3654425"/>
          <p14:tracePt t="12554" x="3035300" y="3629025"/>
          <p14:tracePt t="12568" x="3035300" y="3563938"/>
          <p14:tracePt t="12584" x="3035300" y="3513138"/>
          <p14:tracePt t="12600" x="3009900" y="3460750"/>
          <p14:tracePt t="12617" x="2957513" y="3435350"/>
          <p14:tracePt t="12635" x="2879725" y="3409950"/>
          <p14:tracePt t="12650" x="2841625" y="3409950"/>
          <p14:tracePt t="12667" x="2828925" y="3409950"/>
          <p14:tracePt t="12684" x="2801938" y="3409950"/>
          <p14:tracePt t="12687" x="2789238" y="3422650"/>
          <p14:tracePt t="12700" x="2776538" y="3487738"/>
          <p14:tracePt t="12717" x="2763838" y="3538538"/>
          <p14:tracePt t="12733" x="2763838" y="3590925"/>
          <p14:tracePt t="12751" x="2763838" y="3654425"/>
          <p14:tracePt t="12754" x="2776538" y="3668713"/>
          <p14:tracePt t="12768" x="2789238" y="3706813"/>
          <p14:tracePt t="12784" x="2789238" y="3719513"/>
          <p14:tracePt t="12812" x="2801938" y="3719513"/>
          <p14:tracePt t="12820" x="2816225" y="3719513"/>
          <p14:tracePt t="12833" x="2828925" y="3719513"/>
          <p14:tracePt t="12850" x="2867025" y="3694113"/>
          <p14:tracePt t="12867" x="2892425" y="3654425"/>
          <p14:tracePt t="12884" x="2919413" y="3616325"/>
          <p14:tracePt t="12887" x="2919413" y="3590925"/>
          <p14:tracePt t="12901" x="2919413" y="3551238"/>
          <p14:tracePt t="12917" x="2919413" y="3538538"/>
          <p14:tracePt t="12934" x="2919413" y="3513138"/>
          <p14:tracePt t="12950" x="2892425" y="3487738"/>
          <p14:tracePt t="12953" x="2867025" y="3487738"/>
          <p14:tracePt t="12967" x="2828925" y="3487738"/>
          <p14:tracePt t="12983" x="2789238" y="3487738"/>
          <p14:tracePt t="13000" x="2763838" y="3500438"/>
          <p14:tracePt t="13017" x="2725738" y="3525838"/>
          <p14:tracePt t="13019" x="2725738" y="3538538"/>
          <p14:tracePt t="13034" x="2698750" y="3590925"/>
          <p14:tracePt t="13049" x="2698750" y="3616325"/>
          <p14:tracePt t="13066" x="2698750" y="3654425"/>
          <p14:tracePt t="13084" x="2698750" y="3681413"/>
          <p14:tracePt t="13100" x="2698750" y="3694113"/>
          <p14:tracePt t="13117" x="2725738" y="3694113"/>
          <p14:tracePt t="13133" x="2738438" y="3694113"/>
          <p14:tracePt t="13151" x="2763838" y="3694113"/>
          <p14:tracePt t="13153" x="2763838" y="3681413"/>
          <p14:tracePt t="13167" x="2776538" y="3681413"/>
          <p14:tracePt t="13293" x="2789238" y="3681413"/>
          <p14:tracePt t="13308" x="2789238" y="3694113"/>
          <p14:tracePt t="13317" x="2801938" y="3706813"/>
          <p14:tracePt t="13335" x="2816225" y="3706813"/>
          <p14:tracePt t="13879" x="2932113" y="3706813"/>
          <p14:tracePt t="13894" x="3267075" y="3706813"/>
          <p14:tracePt t="13912" x="3629025" y="3706813"/>
          <p14:tracePt t="13927" x="4029075" y="3706813"/>
          <p14:tracePt t="13940" x="4325938" y="3706813"/>
          <p14:tracePt t="13956" x="4624388" y="3706813"/>
          <p14:tracePt t="13968" x="4894263" y="3706813"/>
          <p14:tracePt t="13983" x="5153025" y="3681413"/>
          <p14:tracePt t="14004" x="5372100" y="3654425"/>
          <p14:tracePt t="14010" x="5514975" y="3629025"/>
          <p14:tracePt t="14014" x="5643563" y="3603625"/>
          <p14:tracePt t="14032" x="5889625" y="3551238"/>
          <p14:tracePt t="14036" x="6005513" y="3525838"/>
          <p14:tracePt t="14058" x="6264275" y="3422650"/>
          <p14:tracePt t="14072" x="6445250" y="3357563"/>
          <p14:tracePt t="14088" x="6626225" y="3306763"/>
          <p14:tracePt t="14103" x="6754813" y="3267075"/>
          <p14:tracePt t="14116" x="6845300" y="3254375"/>
          <p14:tracePt t="14140" x="6973888" y="3228975"/>
          <p14:tracePt t="14152" x="6999288" y="3228975"/>
          <p14:tracePt t="14158" x="7026275" y="3216275"/>
          <p14:tracePt t="14175" x="7116763" y="3189288"/>
          <p14:tracePt t="14183" x="7142163" y="3189288"/>
          <p14:tracePt t="14200" x="7180263" y="3189288"/>
          <p14:tracePt t="14216" x="7219950" y="3189288"/>
          <p14:tracePt t="14237" x="7232650" y="3189288"/>
          <p14:tracePt t="14249" x="7258050" y="3189288"/>
          <p14:tracePt t="14267" x="7270750" y="3189288"/>
          <p14:tracePt t="14270" x="7283450" y="3189288"/>
          <p14:tracePt t="14284" x="7297738" y="3189288"/>
          <p14:tracePt t="14286" x="7310438" y="3189288"/>
          <p14:tracePt t="14301" x="7361238" y="3189288"/>
          <p14:tracePt t="14316" x="7413625" y="3216275"/>
          <p14:tracePt t="14333" x="7464425" y="3241675"/>
          <p14:tracePt t="14336" x="7491413" y="3254375"/>
          <p14:tracePt t="14351" x="7516813" y="3267075"/>
          <p14:tracePt t="14650" x="7554913" y="3357563"/>
          <p14:tracePt t="14665" x="7645400" y="3525838"/>
          <p14:tracePt t="14684" x="7735888" y="3641725"/>
          <p14:tracePt t="14688" x="7761288" y="3681413"/>
          <p14:tracePt t="14707" x="7826375" y="3757613"/>
          <p14:tracePt t="14711" x="7839075" y="3784600"/>
          <p14:tracePt t="14729" x="7904163" y="3862388"/>
          <p14:tracePt t="14741" x="7916863" y="3887788"/>
          <p14:tracePt t="14749" x="7942263" y="3900488"/>
          <p14:tracePt t="14751" x="7969250" y="3913188"/>
          <p14:tracePt t="14766" x="8020050" y="3925888"/>
          <p14:tracePt t="14782" x="8072438" y="3938588"/>
          <p14:tracePt t="14799" x="8123238" y="3913188"/>
          <p14:tracePt t="14816" x="8188325" y="3862388"/>
          <p14:tracePt t="14817" x="8226425" y="3822700"/>
          <p14:tracePt t="14833" x="8304213" y="3706813"/>
          <p14:tracePt t="14850" x="8343900" y="3603625"/>
          <p14:tracePt t="14867" x="8356600" y="3551238"/>
          <p14:tracePt t="14870" x="8356600" y="3525838"/>
          <p14:tracePt t="14884" x="8356600" y="3500438"/>
          <p14:tracePt t="14900" x="8356600" y="3487738"/>
          <p14:tracePt t="14916" x="8329613" y="3487738"/>
          <p14:tracePt t="14935" x="8291513" y="3473450"/>
          <p14:tracePt t="14938" x="8278813" y="3473450"/>
          <p14:tracePt t="14951" x="8226425" y="3487738"/>
          <p14:tracePt t="14967" x="8150225" y="3551238"/>
          <p14:tracePt t="14983" x="8072438" y="3641725"/>
          <p14:tracePt t="15000" x="8007350" y="3732213"/>
          <p14:tracePt t="15003" x="7969250" y="3784600"/>
          <p14:tracePt t="15017" x="7904163" y="3887788"/>
          <p14:tracePt t="15034" x="7891463" y="3965575"/>
          <p14:tracePt t="15050" x="7866063" y="4056063"/>
          <p14:tracePt t="15067" x="7851775" y="4159250"/>
          <p14:tracePt t="15084" x="7851775" y="4262438"/>
          <p14:tracePt t="15100" x="7866063" y="4313238"/>
          <p14:tracePt t="15116" x="7891463" y="4352925"/>
          <p14:tracePt t="15133" x="7904163" y="4391025"/>
          <p14:tracePt t="15137" x="7929563" y="4391025"/>
          <p14:tracePt t="15151" x="7942263" y="4416425"/>
          <p14:tracePt t="15167" x="7969250" y="4430713"/>
          <p14:tracePt t="15183" x="7994650" y="4456113"/>
          <p14:tracePt t="15199" x="8007350" y="4468813"/>
          <p14:tracePt t="15217" x="8032750" y="4481513"/>
          <p14:tracePt t="15233" x="8059738" y="4481513"/>
          <p14:tracePt t="15250" x="8085138" y="4468813"/>
          <p14:tracePt t="15266" x="8162925" y="4300538"/>
          <p14:tracePt t="15285" x="8240713" y="4016375"/>
          <p14:tracePt t="15300" x="8253413" y="3887788"/>
          <p14:tracePt t="15317" x="8253413" y="3784600"/>
          <p14:tracePt t="15338" x="8253413" y="3706813"/>
          <p14:tracePt t="15340" x="8253413" y="3641725"/>
          <p14:tracePt t="15351" x="8226425" y="3513138"/>
          <p14:tracePt t="15367" x="8175625" y="3370263"/>
          <p14:tracePt t="15383" x="8110538" y="3267075"/>
          <p14:tracePt t="15400" x="8059738" y="3189288"/>
          <p14:tracePt t="15403" x="8032750" y="3176588"/>
          <p14:tracePt t="15418" x="7994650" y="3125788"/>
          <p14:tracePt t="15436" x="7969250" y="3086100"/>
          <p14:tracePt t="15450" x="7942263" y="3073400"/>
          <p14:tracePt t="15467" x="7904163" y="3048000"/>
          <p14:tracePt t="15471" x="7891463" y="3035300"/>
          <p14:tracePt t="15484" x="7878763" y="3022600"/>
          <p14:tracePt t="15500" x="7851775" y="3009900"/>
          <p14:tracePt t="15517" x="7826375" y="3009900"/>
          <p14:tracePt t="15533" x="7813675" y="3009900"/>
          <p14:tracePt t="15536" x="7800975" y="3009900"/>
          <p14:tracePt t="15550" x="7775575" y="3009900"/>
          <p14:tracePt t="15567" x="7761288" y="3009900"/>
          <p14:tracePt t="15583" x="7748588" y="3035300"/>
          <p14:tracePt t="15600" x="7735888" y="3060700"/>
          <p14:tracePt t="15604" x="7723188" y="3086100"/>
          <p14:tracePt t="15617" x="7697788" y="3163888"/>
          <p14:tracePt t="15634" x="7685088" y="3306763"/>
          <p14:tracePt t="15650" x="7685088" y="3422650"/>
          <p14:tracePt t="15666" x="7685088" y="3500438"/>
          <p14:tracePt t="15684" x="7697788" y="3551238"/>
          <p14:tracePt t="15700" x="7697788" y="3603625"/>
          <p14:tracePt t="15717" x="7735888" y="3641725"/>
          <p14:tracePt t="15734" x="7748588" y="3668713"/>
          <p14:tracePt t="15738" x="7761288" y="3706813"/>
          <p14:tracePt t="15750" x="7800975" y="3744913"/>
          <p14:tracePt t="15767" x="7839075" y="3797300"/>
          <p14:tracePt t="15783" x="7866063" y="3822700"/>
          <p14:tracePt t="15800" x="7878763" y="3848100"/>
          <p14:tracePt t="15804" x="7891463" y="3848100"/>
          <p14:tracePt t="15817" x="7904163" y="3875088"/>
          <p14:tracePt t="15833" x="7916863" y="3875088"/>
          <p14:tracePt t="15849" x="7929563" y="3887788"/>
          <p14:tracePt t="15867" x="7942263" y="3887788"/>
          <p14:tracePt t="15884" x="7981950" y="3887788"/>
          <p14:tracePt t="15900" x="8020050" y="3862388"/>
          <p14:tracePt t="15917" x="8059738" y="3822700"/>
          <p14:tracePt t="15933" x="8097838" y="3784600"/>
          <p14:tracePt t="15936" x="8110538" y="3771900"/>
          <p14:tracePt t="15950" x="8150225" y="3706813"/>
          <p14:tracePt t="15967" x="8188325" y="3629025"/>
          <p14:tracePt t="15983" x="8201025" y="3525838"/>
          <p14:tracePt t="16000" x="8201025" y="3460750"/>
          <p14:tracePt t="16004" x="8201025" y="3422650"/>
          <p14:tracePt t="16018" x="8201025" y="3384550"/>
          <p14:tracePt t="16033" x="8188325" y="3344863"/>
          <p14:tracePt t="16050" x="8162925" y="3294063"/>
          <p14:tracePt t="16066" x="8123238" y="3267075"/>
          <p14:tracePt t="16084" x="8059738" y="3203575"/>
          <p14:tracePt t="16099" x="7994650" y="3163888"/>
          <p14:tracePt t="16117" x="7942263" y="3151188"/>
          <p14:tracePt t="16134" x="7904163" y="3125788"/>
          <p14:tracePt t="16137" x="7891463" y="3125788"/>
          <p14:tracePt t="16151" x="7839075" y="3113088"/>
          <p14:tracePt t="16167" x="7813675" y="3113088"/>
          <p14:tracePt t="16183" x="7775575" y="3113088"/>
          <p14:tracePt t="16200" x="7748588" y="3113088"/>
          <p14:tracePt t="16204" x="7735888" y="3113088"/>
          <p14:tracePt t="16217" x="7697788" y="3138488"/>
          <p14:tracePt t="16234" x="7672388" y="3176588"/>
          <p14:tracePt t="16250" x="7594600" y="3306763"/>
          <p14:tracePt t="16267" x="7554913" y="3422650"/>
          <p14:tracePt t="16271" x="7554913" y="3460750"/>
          <p14:tracePt t="16284" x="7516813" y="3551238"/>
          <p14:tracePt t="16300" x="7504113" y="3603625"/>
          <p14:tracePt t="16316" x="7504113" y="3654425"/>
          <p14:tracePt t="16334" x="7504113" y="3694113"/>
          <p14:tracePt t="16336" x="7504113" y="3706813"/>
          <p14:tracePt t="16350" x="7504113" y="3771900"/>
          <p14:tracePt t="16367" x="7529513" y="3822700"/>
          <p14:tracePt t="16383" x="7554913" y="3875088"/>
          <p14:tracePt t="16400" x="7567613" y="3913188"/>
          <p14:tracePt t="16403" x="7581900" y="3925888"/>
          <p14:tracePt t="16417" x="7607300" y="3938588"/>
          <p14:tracePt t="16433" x="7620000" y="3951288"/>
          <p14:tracePt t="16450" x="7658100" y="3951288"/>
          <p14:tracePt t="16467" x="7723188" y="3951288"/>
          <p14:tracePt t="16470" x="7788275" y="3925888"/>
          <p14:tracePt t="16483" x="7851775" y="3887788"/>
          <p14:tracePt t="16500" x="7942263" y="3848100"/>
          <p14:tracePt t="16517" x="7994650" y="3797300"/>
          <p14:tracePt t="16522" x="8045450" y="3771900"/>
          <p14:tracePt t="16534" x="8059738" y="3744913"/>
          <p14:tracePt t="16537" x="8085138" y="3719513"/>
          <p14:tracePt t="16550" x="8135938" y="3668713"/>
          <p14:tracePt t="16567" x="8175625" y="3616325"/>
          <p14:tracePt t="16586" x="8188325" y="3563938"/>
          <p14:tracePt t="16589" x="8213725" y="3525838"/>
          <p14:tracePt t="16600" x="8213725" y="3500438"/>
          <p14:tracePt t="16602" x="8226425" y="3448050"/>
          <p14:tracePt t="16617" x="8226425" y="3384550"/>
          <p14:tracePt t="16633" x="8213725" y="3332163"/>
          <p14:tracePt t="16649" x="8188325" y="3279775"/>
          <p14:tracePt t="16667" x="8150225" y="3241675"/>
          <p14:tracePt t="16670" x="8135938" y="3216275"/>
          <p14:tracePt t="16684" x="8059738" y="3189288"/>
          <p14:tracePt t="16700" x="7969250" y="3151188"/>
          <p14:tracePt t="16716" x="7904163" y="3138488"/>
          <p14:tracePt t="16733" x="7851775" y="3138488"/>
          <p14:tracePt t="16736" x="7839075" y="3138488"/>
          <p14:tracePt t="16750" x="7813675" y="3138488"/>
          <p14:tracePt t="16767" x="7788275" y="3138488"/>
          <p14:tracePt t="16783" x="7761288" y="3138488"/>
          <p14:tracePt t="16801" x="7723188" y="3203575"/>
          <p14:tracePt t="16804" x="7685088" y="3279775"/>
          <p14:tracePt t="16817" x="7632700" y="3397250"/>
          <p14:tracePt t="16834" x="7607300" y="3487738"/>
          <p14:tracePt t="16850" x="7581900" y="3590925"/>
          <p14:tracePt t="16867" x="7567613" y="3668713"/>
          <p14:tracePt t="16871" x="7567613" y="3706813"/>
          <p14:tracePt t="16883" x="7567613" y="3784600"/>
          <p14:tracePt t="16899" x="7567613" y="3810000"/>
          <p14:tracePt t="16916" x="7594600" y="3875088"/>
          <p14:tracePt t="16933" x="7607300" y="3925888"/>
          <p14:tracePt t="16936" x="7620000" y="3951288"/>
          <p14:tracePt t="16949" x="7645400" y="4003675"/>
          <p14:tracePt t="16967" x="7658100" y="4041775"/>
          <p14:tracePt t="16983" x="7697788" y="4081463"/>
          <p14:tracePt t="17000" x="7748588" y="4106863"/>
          <p14:tracePt t="17003" x="7775575" y="4119563"/>
          <p14:tracePt t="17016" x="7826375" y="4146550"/>
          <p14:tracePt t="17032" x="7904163" y="4146550"/>
          <p14:tracePt t="17048" x="7994650" y="4146550"/>
          <p14:tracePt t="17071" x="8059738" y="4119563"/>
          <p14:tracePt t="17087" x="8085138" y="4094163"/>
          <p14:tracePt t="17103" x="8110538" y="4056063"/>
          <p14:tracePt t="17109" x="8110538" y="4016375"/>
          <p14:tracePt t="17115" x="8135938" y="3978275"/>
          <p14:tracePt t="17126" x="8135938" y="3938588"/>
          <p14:tracePt t="17132" x="8150225" y="3875088"/>
          <p14:tracePt t="17137" x="8150225" y="3835400"/>
          <p14:tracePt t="17153" x="8150225" y="3757613"/>
          <p14:tracePt t="17165" x="8135938" y="3719513"/>
          <p14:tracePt t="17168" x="8135938" y="3694113"/>
          <p14:tracePt t="17186" x="8059738" y="3578225"/>
          <p14:tracePt t="17199" x="8032750" y="3551238"/>
          <p14:tracePt t="17216" x="7942263" y="3448050"/>
          <p14:tracePt t="17232" x="7891463" y="3397250"/>
          <p14:tracePt t="17249" x="7851775" y="3357563"/>
          <p14:tracePt t="17265" x="7813675" y="3332163"/>
          <p14:tracePt t="17268" x="7800975" y="3332163"/>
          <p14:tracePt t="17283" x="7788275" y="3319463"/>
          <p14:tracePt t="17300" x="7775575" y="3319463"/>
          <p14:tracePt t="17316" x="7761288" y="3319463"/>
          <p14:tracePt t="17343" x="7735888" y="3344863"/>
          <p14:tracePt t="17353" x="7735888" y="3384550"/>
          <p14:tracePt t="17366" x="7697788" y="3487738"/>
          <p14:tracePt t="17383" x="7672388" y="3603625"/>
          <p14:tracePt t="17400" x="7645400" y="3719513"/>
          <p14:tracePt t="17401" x="7645400" y="3771900"/>
          <p14:tracePt t="17416" x="7645400" y="3822700"/>
          <p14:tracePt t="17433" x="7645400" y="3862388"/>
          <p14:tracePt t="17454" x="7645400" y="3887788"/>
          <p14:tracePt t="17466" x="7645400" y="3900488"/>
          <p14:tracePt t="17483" x="7685088" y="3925888"/>
          <p14:tracePt t="17500" x="7775575" y="3965575"/>
          <p14:tracePt t="17515" x="7866063" y="3965575"/>
          <p14:tracePt t="17533" x="7942263" y="3965575"/>
          <p14:tracePt t="17537" x="7981950" y="3965575"/>
          <p14:tracePt t="17550" x="8032750" y="3951288"/>
          <p14:tracePt t="17567" x="8085138" y="3938588"/>
          <p14:tracePt t="17586" x="8097838" y="3925888"/>
          <p14:tracePt t="17589" x="8110538" y="3925888"/>
          <p14:tracePt t="17599" x="8110538" y="3913188"/>
          <p14:tracePt t="17601" x="8123238" y="3900488"/>
          <p14:tracePt t="17615" x="8123238" y="3862388"/>
          <p14:tracePt t="17633" x="8150225" y="3784600"/>
          <p14:tracePt t="17650" x="8135938" y="3641725"/>
          <p14:tracePt t="17654" x="8110538" y="3551238"/>
          <p14:tracePt t="17667" x="8085138" y="3487738"/>
          <p14:tracePt t="17669" x="8045450" y="3435350"/>
          <p14:tracePt t="17683" x="7969250" y="3357563"/>
          <p14:tracePt t="17700" x="7866063" y="3294063"/>
          <p14:tracePt t="17717" x="7775575" y="3267075"/>
          <p14:tracePt t="17720" x="7748588" y="3254375"/>
          <p14:tracePt t="17733" x="7723188" y="3254375"/>
          <p14:tracePt t="17736" x="7697788" y="3254375"/>
          <p14:tracePt t="17750" x="7672388" y="3254375"/>
          <p14:tracePt t="17766" x="7632700" y="3279775"/>
          <p14:tracePt t="17783" x="7554913" y="3384550"/>
          <p14:tracePt t="17800" x="7529513" y="3487738"/>
          <p14:tracePt t="17802" x="7516813" y="3525838"/>
          <p14:tracePt t="17817" x="7491413" y="3590925"/>
          <p14:tracePt t="17834" x="7478713" y="3668713"/>
          <p14:tracePt t="17852" x="7478713" y="3719513"/>
          <p14:tracePt t="17857" x="7478713" y="3757613"/>
          <p14:tracePt t="17868" x="7478713" y="3835400"/>
          <p14:tracePt t="17884" x="7491413" y="3938588"/>
          <p14:tracePt t="17900" x="7516813" y="4029075"/>
          <p14:tracePt t="17916" x="7581900" y="4132263"/>
          <p14:tracePt t="17933" x="7723188" y="4262438"/>
          <p14:tracePt t="17949" x="7866063" y="4352925"/>
          <p14:tracePt t="17965" x="7981950" y="4403725"/>
          <p14:tracePt t="17983" x="8097838" y="4430713"/>
          <p14:tracePt t="18000" x="8240713" y="4456113"/>
          <p14:tracePt t="18002" x="8316913" y="4456113"/>
          <p14:tracePt t="18016" x="8550275" y="4456113"/>
          <p14:tracePt t="18033" x="8794750" y="4443413"/>
          <p14:tracePt t="18051" x="9066213" y="4378325"/>
          <p14:tracePt t="18054" x="9182100" y="4340225"/>
          <p14:tracePt t="18067" x="9440863" y="4275138"/>
          <p14:tracePt t="18084" x="9659938" y="4159250"/>
          <p14:tracePt t="18099" x="9802813" y="4068763"/>
          <p14:tracePt t="18116" x="9931400" y="4003675"/>
          <p14:tracePt t="18120" x="9971088" y="3978275"/>
          <p14:tracePt t="18133" x="10009188" y="3965575"/>
          <p14:tracePt t="18136" x="10034588" y="3951288"/>
          <p14:tracePt t="18150" x="10074275" y="3938588"/>
          <p14:tracePt t="18166" x="10086975" y="3925888"/>
          <p14:tracePt t="18185" x="10099675" y="3913188"/>
          <p14:tracePt t="18514" x="10152063" y="3913188"/>
          <p14:tracePt t="18528" x="10331450" y="3925888"/>
          <p14:tracePt t="18544" x="10499725" y="3925888"/>
          <p14:tracePt t="18559" x="10668000" y="3925888"/>
          <p14:tracePt t="18576" x="10783888" y="3925888"/>
          <p14:tracePt t="18595" x="10939463" y="3900488"/>
          <p14:tracePt t="18605" x="10977563" y="3887788"/>
          <p14:tracePt t="18616" x="11068050" y="3862388"/>
          <p14:tracePt t="18633" x="11093450" y="3835400"/>
          <p14:tracePt t="18653" x="11107738" y="3822700"/>
          <p14:tracePt t="18655" x="11120438" y="3822700"/>
          <p14:tracePt t="18666" x="11133138" y="3822700"/>
          <p14:tracePt t="18669" x="11133138" y="3810000"/>
          <p14:tracePt t="18683" x="11145838" y="3797300"/>
          <p14:tracePt t="18756" x="11133138" y="3797300"/>
          <p14:tracePt t="18764" x="11107738" y="3797300"/>
          <p14:tracePt t="18774" x="11093450" y="3822700"/>
          <p14:tracePt t="18783" x="11042650" y="3835400"/>
          <p14:tracePt t="18787" x="11004550" y="3875088"/>
          <p14:tracePt t="18800" x="10939463" y="3925888"/>
          <p14:tracePt t="18818" x="10874375" y="3951288"/>
          <p14:tracePt t="18834" x="10836275" y="3978275"/>
          <p14:tracePt t="18851" x="10809288" y="4003675"/>
          <p14:tracePt t="18855" x="10809288" y="4016375"/>
          <p14:tracePt t="18868" x="10796588" y="4016375"/>
          <p14:tracePt t="18884" x="10796588" y="4029075"/>
          <p14:tracePt t="18900" x="10783888" y="4068763"/>
          <p14:tracePt t="18917" x="10758488" y="4184650"/>
          <p14:tracePt t="18920" x="10745788" y="4235450"/>
          <p14:tracePt t="18935" x="10745788" y="4300538"/>
          <p14:tracePt t="18951" x="10745788" y="4340225"/>
          <p14:tracePt t="18969" x="10745788" y="4352925"/>
          <p14:tracePt t="18973" x="10745788" y="4365625"/>
          <p14:tracePt t="18994" x="10745788" y="4378325"/>
          <p14:tracePt t="19016" x="10745788" y="4391025"/>
          <p14:tracePt t="19040" x="10758488" y="4403725"/>
          <p14:tracePt t="19050" x="10758488" y="4416425"/>
          <p14:tracePt t="19067" x="10771188" y="4430713"/>
          <p14:tracePt t="19084" x="10783888" y="4430713"/>
          <p14:tracePt t="19100" x="10796588" y="4430713"/>
          <p14:tracePt t="19387" x="10848975" y="4262438"/>
          <p14:tracePt t="19403" x="10874375" y="4081463"/>
          <p14:tracePt t="19420" x="10899775" y="3965575"/>
          <p14:tracePt t="19437" x="10899775" y="3887788"/>
          <p14:tracePt t="19442" x="10899775" y="3862388"/>
          <p14:tracePt t="19461" x="10887075" y="3810000"/>
          <p14:tracePt t="19473" x="10874375" y="3797300"/>
          <p14:tracePt t="19475" x="10874375" y="3784600"/>
          <p14:tracePt t="19482" x="10861675" y="3771900"/>
          <p14:tracePt t="19499" x="10861675" y="3757613"/>
          <p14:tracePt t="19515" x="10836275" y="3744913"/>
          <p14:tracePt t="19532" x="10796588" y="3732213"/>
          <p14:tracePt t="19534" x="10771188" y="3732213"/>
          <p14:tracePt t="19549" x="10693400" y="3732213"/>
          <p14:tracePt t="19566" x="10602913" y="3757613"/>
          <p14:tracePt t="19583" x="10526713" y="3797300"/>
          <p14:tracePt t="19587" x="10487025" y="3810000"/>
          <p14:tracePt t="19600" x="10448925" y="3848100"/>
          <p14:tracePt t="19616" x="10409238" y="3875088"/>
          <p14:tracePt t="19632" x="10383838" y="3900488"/>
          <p14:tracePt t="19650" x="10358438" y="3925888"/>
          <p14:tracePt t="19654" x="10345738" y="3951288"/>
          <p14:tracePt t="19667" x="10318750" y="4003675"/>
          <p14:tracePt t="19683" x="10306050" y="4081463"/>
          <p14:tracePt t="19699" x="10306050" y="4146550"/>
          <p14:tracePt t="19716" x="10306050" y="4197350"/>
          <p14:tracePt t="19733" x="10306050" y="4262438"/>
          <p14:tracePt t="19749" x="10318750" y="4287838"/>
          <p14:tracePt t="19766" x="10331450" y="4300538"/>
          <p14:tracePt t="19783" x="10358438" y="4325938"/>
          <p14:tracePt t="19800" x="10474325" y="4378325"/>
          <p14:tracePt t="19816" x="10615613" y="4403725"/>
          <p14:tracePt t="19833" x="10758488" y="4416425"/>
          <p14:tracePt t="19849" x="10899775" y="4416425"/>
          <p14:tracePt t="19853" x="10977563" y="4403725"/>
          <p14:tracePt t="19867" x="11133138" y="4340225"/>
          <p14:tracePt t="19883" x="11249025" y="4262438"/>
          <p14:tracePt t="19900" x="11314113" y="4197350"/>
          <p14:tracePt t="19916" x="11364913" y="4132263"/>
          <p14:tracePt t="19919" x="11377613" y="4106863"/>
          <p14:tracePt t="19934" x="11391900" y="4068763"/>
          <p14:tracePt t="19950" x="11391900" y="4029075"/>
          <p14:tracePt t="19966" x="11391900" y="3978275"/>
          <p14:tracePt t="19983" x="11352213" y="3925888"/>
          <p14:tracePt t="20000" x="11210925" y="3810000"/>
          <p14:tracePt t="20017" x="11120438" y="3744913"/>
          <p14:tracePt t="20033" x="11042650" y="3694113"/>
          <p14:tracePt t="20049" x="10952163" y="3654425"/>
          <p14:tracePt t="20052" x="10914063" y="3641725"/>
          <p14:tracePt t="20067" x="10836275" y="3641725"/>
          <p14:tracePt t="20083" x="10771188" y="3641725"/>
          <p14:tracePt t="20099" x="10720388" y="3654425"/>
          <p14:tracePt t="20117" x="10668000" y="3706813"/>
          <p14:tracePt t="20119" x="10615613" y="3744913"/>
          <p14:tracePt t="20134" x="10512425" y="3913188"/>
          <p14:tracePt t="20150" x="10436225" y="4119563"/>
          <p14:tracePt t="20167" x="10396538" y="4235450"/>
          <p14:tracePt t="20184" x="10396538" y="4287838"/>
          <p14:tracePt t="20185" x="10396538" y="4300538"/>
          <p14:tracePt t="20200" x="10396538" y="4313238"/>
          <p14:tracePt t="20216" x="10396538" y="4340225"/>
          <p14:tracePt t="20233" x="10396538" y="4352925"/>
          <p14:tracePt t="20249" x="10421938" y="4352925"/>
          <p14:tracePt t="20252" x="10461625" y="4365625"/>
          <p14:tracePt t="20266" x="10577513" y="4365625"/>
          <p14:tracePt t="20283" x="10706100" y="4325938"/>
          <p14:tracePt t="20299" x="10823575" y="4235450"/>
          <p14:tracePt t="20316" x="10899775" y="4171950"/>
          <p14:tracePt t="20320" x="10926763" y="4132263"/>
          <p14:tracePt t="20334" x="10964863" y="4094163"/>
          <p14:tracePt t="20350" x="10990263" y="4056063"/>
          <p14:tracePt t="20366" x="11017250" y="4016375"/>
          <p14:tracePt t="20384" x="11017250" y="3965575"/>
          <p14:tracePt t="20387" x="11017250" y="3951288"/>
          <p14:tracePt t="20400" x="10977563" y="3900488"/>
          <p14:tracePt t="20416" x="10914063" y="3848100"/>
          <p14:tracePt t="20433" x="10836275" y="3810000"/>
          <p14:tracePt t="20450" x="10720388" y="3784600"/>
          <p14:tracePt t="20453" x="10668000" y="3771900"/>
          <p14:tracePt t="20467" x="10602913" y="3771900"/>
          <p14:tracePt t="20483" x="10552113" y="3771900"/>
          <p14:tracePt t="20500" x="10512425" y="3784600"/>
          <p14:tracePt t="20517" x="10474325" y="3822700"/>
          <p14:tracePt t="20521" x="10436225" y="3862388"/>
          <p14:tracePt t="20533" x="10345738" y="4029075"/>
          <p14:tracePt t="20551" x="10293350" y="4210050"/>
          <p14:tracePt t="20565" x="10267950" y="4313238"/>
          <p14:tracePt t="20583" x="10255250" y="4378325"/>
          <p14:tracePt t="20586" x="10255250" y="4391025"/>
          <p14:tracePt t="20600" x="10255250" y="4443413"/>
          <p14:tracePt t="20615" x="10255250" y="4468813"/>
          <p14:tracePt t="20632" x="10280650" y="4519613"/>
          <p14:tracePt t="20648" x="10331450" y="4572000"/>
          <p14:tracePt t="20651" x="10358438" y="4597400"/>
          <p14:tracePt t="20665" x="10409238" y="4637088"/>
          <p14:tracePt t="20682" x="10474325" y="4675188"/>
          <p14:tracePt t="20698" x="10539413" y="4687888"/>
          <p14:tracePt t="20716" x="10642600" y="4687888"/>
          <p14:tracePt t="20718" x="10680700" y="4675188"/>
          <p14:tracePt t="20733" x="10771188" y="4624388"/>
          <p14:tracePt t="20749" x="10836275" y="4559300"/>
          <p14:tracePt t="20765" x="10952163" y="4403725"/>
          <p14:tracePt t="20782" x="11055350" y="4184650"/>
          <p14:tracePt t="20785" x="11093450" y="4106863"/>
          <p14:tracePt t="20799" x="11107738" y="3990975"/>
          <p14:tracePt t="20816" x="11107738" y="3900488"/>
          <p14:tracePt t="20833" x="11080750" y="3822700"/>
          <p14:tracePt t="20850" x="11029950" y="3732213"/>
          <p14:tracePt t="20852" x="10990263" y="3668713"/>
          <p14:tracePt t="20867" x="10887075" y="3525838"/>
          <p14:tracePt t="20883" x="10771188" y="3422650"/>
          <p14:tracePt t="20899" x="10629900" y="3332163"/>
          <p14:tracePt t="20915" x="10512425" y="3254375"/>
          <p14:tracePt t="20934" x="10371138" y="3216275"/>
          <p14:tracePt t="20949" x="10318750" y="3216275"/>
          <p14:tracePt t="20966" x="10267950" y="3216275"/>
          <p14:tracePt t="20983" x="10190163" y="3279775"/>
          <p14:tracePt t="20986" x="10137775" y="3384550"/>
          <p14:tracePt t="20999" x="10034588" y="3578225"/>
          <p14:tracePt t="21016" x="9958388" y="3744913"/>
          <p14:tracePt t="21034" x="9931400" y="3900488"/>
          <p14:tracePt t="21050" x="9918700" y="4003675"/>
          <p14:tracePt t="21053" x="9918700" y="4041775"/>
          <p14:tracePt t="21066" x="9918700" y="4106863"/>
          <p14:tracePt t="21083" x="9958388" y="4159250"/>
          <p14:tracePt t="21099" x="9996488" y="4210050"/>
          <p14:tracePt t="21115" x="10047288" y="4262438"/>
          <p14:tracePt t="21133" x="10242550" y="4300538"/>
          <p14:tracePt t="21150" x="10383838" y="4300538"/>
          <p14:tracePt t="21166" x="10526713" y="4262438"/>
          <p14:tracePt t="21184" x="10615613" y="4184650"/>
          <p14:tracePt t="21187" x="10668000" y="4159250"/>
          <p14:tracePt t="21199" x="10745788" y="4081463"/>
          <p14:tracePt t="21215" x="10809288" y="3965575"/>
          <p14:tracePt t="21233" x="10887075" y="3848100"/>
          <p14:tracePt t="21249" x="10952163" y="3681413"/>
          <p14:tracePt t="21253" x="10977563" y="3563938"/>
          <p14:tracePt t="21267" x="11029950" y="3332163"/>
          <p14:tracePt t="21283" x="11055350" y="3176588"/>
          <p14:tracePt t="21299" x="11055350" y="3086100"/>
          <p14:tracePt t="21316" x="11055350" y="3035300"/>
          <p14:tracePt t="21320" x="11055350" y="3009900"/>
          <p14:tracePt t="21334" x="11029950" y="2970213"/>
          <p14:tracePt t="21350" x="11004550" y="2932113"/>
          <p14:tracePt t="21366" x="10977563" y="2892425"/>
          <p14:tracePt t="21384" x="10899775" y="2854325"/>
          <p14:tracePt t="21387" x="10861675" y="2816225"/>
          <p14:tracePt t="21399" x="10796588" y="2776538"/>
          <p14:tracePt t="21415" x="10745788" y="2738438"/>
          <p14:tracePt t="21432" x="10706100" y="2725738"/>
          <p14:tracePt t="21448" x="10668000" y="2698750"/>
          <p14:tracePt t="21466" x="10655300" y="2698750"/>
          <p14:tracePt t="21482" x="10629900" y="2698750"/>
          <p14:tracePt t="21824" x="10629900" y="2738438"/>
          <p14:tracePt t="21836" x="10642600" y="2789238"/>
          <p14:tracePt t="21839" x="10668000" y="2867025"/>
          <p14:tracePt t="21854" x="10706100" y="3060700"/>
          <p14:tracePt t="21876" x="10745788" y="3384550"/>
          <p14:tracePt t="21893" x="10758488" y="3473450"/>
          <p14:tracePt t="21902" x="10771188" y="3513138"/>
          <p14:tracePt t="21905" x="10771188" y="3551238"/>
          <p14:tracePt t="21915" x="10771188" y="3578225"/>
          <p14:tracePt t="21932" x="10783888" y="3668713"/>
          <p14:tracePt t="21948" x="10783888" y="3744913"/>
          <p14:tracePt t="21965" x="10783888" y="3835400"/>
          <p14:tracePt t="21981" x="10783888" y="3900488"/>
          <p14:tracePt t="21984" x="10783888" y="3925888"/>
          <p14:tracePt t="21998" x="10783888" y="3965575"/>
          <p14:tracePt t="22021" x="10783888" y="4003675"/>
          <p14:tracePt t="22036" x="10783888" y="4029075"/>
          <p14:tracePt t="22041" x="10783888" y="4056063"/>
          <p14:tracePt t="22056" x="10783888" y="4081463"/>
          <p14:tracePt t="22066" x="10783888" y="4106863"/>
          <p14:tracePt t="22082" x="10796588" y="4119563"/>
          <p14:tracePt t="22099" x="10796588" y="4132263"/>
          <p14:tracePt t="22116" x="10796588" y="4146550"/>
          <p14:tracePt t="22133" x="10796588" y="4159250"/>
          <p14:tracePt t="22149" x="10796588" y="4171950"/>
          <p14:tracePt t="22221" x="10796588" y="4146550"/>
          <p14:tracePt t="22229" x="10796588" y="4081463"/>
          <p14:tracePt t="22238" x="10796588" y="3978275"/>
          <p14:tracePt t="22250" x="10796588" y="3719513"/>
          <p14:tracePt t="22266" x="10796588" y="3487738"/>
          <p14:tracePt t="22282" x="10796588" y="3254375"/>
          <p14:tracePt t="22299" x="10796588" y="3125788"/>
          <p14:tracePt t="22316" x="10796588" y="3035300"/>
          <p14:tracePt t="22319" x="10796588" y="2995613"/>
          <p14:tracePt t="22333" x="10796588" y="2919413"/>
          <p14:tracePt t="22349" x="10796588" y="2854325"/>
          <p14:tracePt t="22365" x="10771188" y="2789238"/>
          <p14:tracePt t="22383" x="10758488" y="2698750"/>
          <p14:tracePt t="22387" x="10745788" y="2635250"/>
          <p14:tracePt t="22399" x="10745788" y="2557463"/>
          <p14:tracePt t="22415" x="10745788" y="2492375"/>
          <p14:tracePt t="22433" x="10733088" y="2441575"/>
          <p14:tracePt t="22438" x="10733088" y="2414588"/>
          <p14:tracePt t="22449" x="10733088" y="2401888"/>
          <p14:tracePt t="22452" x="10733088" y="2376488"/>
          <p14:tracePt t="22466" x="10733088" y="2324100"/>
          <p14:tracePt t="22482" x="10733088" y="2273300"/>
          <p14:tracePt t="22499" x="10733088" y="2247900"/>
          <p14:tracePt t="22504" x="10733088" y="2233613"/>
          <p14:tracePt t="22516" x="10733088" y="2220913"/>
          <p14:tracePt t="22519" x="10733088" y="2208213"/>
          <p14:tracePt t="22539" x="10733088" y="2195513"/>
          <p14:tracePt t="22630" x="10733088" y="2220913"/>
          <p14:tracePt t="22641" x="10733088" y="2286000"/>
          <p14:tracePt t="22652" x="10733088" y="2492375"/>
          <p14:tracePt t="22668" x="10758488" y="2647950"/>
          <p14:tracePt t="22685" x="10771188" y="2789238"/>
          <p14:tracePt t="22701" x="10783888" y="2957513"/>
          <p14:tracePt t="22705" x="10783888" y="3035300"/>
          <p14:tracePt t="22711" x="10796588" y="3151188"/>
          <p14:tracePt t="22727" x="10809288" y="3319463"/>
          <p14:tracePt t="22743" x="10809288" y="3448050"/>
          <p14:tracePt t="22758" x="10823575" y="3551238"/>
          <p14:tracePt t="22766" x="10823575" y="3629025"/>
          <p14:tracePt t="22784" x="10823575" y="3900488"/>
          <p14:tracePt t="22800" x="10823575" y="4029075"/>
          <p14:tracePt t="22816" x="10823575" y="4106863"/>
          <p14:tracePt t="22833" x="10823575" y="4159250"/>
          <p14:tracePt t="22837" x="10823575" y="4184650"/>
          <p14:tracePt t="22853" x="10823575" y="4235450"/>
          <p14:tracePt t="22859" x="10823575" y="4262438"/>
          <p14:tracePt t="22875" x="10823575" y="4325938"/>
          <p14:tracePt t="22883" x="10823575" y="4352925"/>
          <p14:tracePt t="22899" x="10823575" y="4416425"/>
          <p14:tracePt t="22903" x="10823575" y="4456113"/>
          <p14:tracePt t="22916" x="10823575" y="4468813"/>
          <p14:tracePt t="22919" x="10823575" y="4494213"/>
          <p14:tracePt t="22936" x="10823575" y="4519613"/>
          <p14:tracePt t="22954" x="10823575" y="4533900"/>
          <p14:tracePt t="22969" x="10823575" y="4546600"/>
          <p14:tracePt t="22975" x="10823575" y="4559300"/>
          <p14:tracePt t="22992" x="10823575" y="4572000"/>
          <p14:tracePt t="23074" x="10823575" y="4559300"/>
          <p14:tracePt t="23089" x="10823575" y="4506913"/>
          <p14:tracePt t="23102" x="10823575" y="4443413"/>
          <p14:tracePt t="23108" x="10823575" y="4352925"/>
          <p14:tracePt t="23122" x="10823575" y="4081463"/>
          <p14:tracePt t="23139" x="10848975" y="3771900"/>
          <p14:tracePt t="23146" x="10861675" y="3654425"/>
          <p14:tracePt t="23151" x="10874375" y="3525838"/>
          <p14:tracePt t="23157" x="10874375" y="3409950"/>
          <p14:tracePt t="23163" x="10874375" y="3267075"/>
          <p14:tracePt t="23175" x="10874375" y="3163888"/>
          <p14:tracePt t="23177" x="10874375" y="3073400"/>
          <p14:tracePt t="23188" x="10874375" y="2995613"/>
          <p14:tracePt t="23198" x="10874375" y="2867025"/>
          <p14:tracePt t="23214" x="10874375" y="2751138"/>
          <p14:tracePt t="23237" x="10887075" y="2466975"/>
          <p14:tracePt t="23259" x="10899775" y="2273300"/>
          <p14:tracePt t="23265" x="10914063" y="2208213"/>
          <p14:tracePt t="23269" x="10926763" y="2130425"/>
          <p14:tracePt t="23288" x="10926763" y="2054225"/>
          <p14:tracePt t="23304" x="10926763" y="2014538"/>
          <p14:tracePt t="23315" x="10926763" y="2001838"/>
          <p14:tracePt t="23318" x="10926763" y="1989138"/>
          <p14:tracePt t="23331" x="10926763" y="1963738"/>
          <p14:tracePt t="23353" x="10926763" y="1949450"/>
          <p14:tracePt t="23359" x="10926763" y="1924050"/>
          <p14:tracePt t="23374" x="10926763" y="1911350"/>
          <p14:tracePt t="23393" x="10926763" y="1898650"/>
          <p14:tracePt t="23490" x="10926763" y="1949450"/>
          <p14:tracePt t="23499" x="10926763" y="2039938"/>
          <p14:tracePt t="23504" x="10926763" y="2182813"/>
          <p14:tracePt t="23517" x="10926763" y="2389188"/>
          <p14:tracePt t="23533" x="10926763" y="2505075"/>
          <p14:tracePt t="23550" x="10926763" y="2686050"/>
          <p14:tracePt t="23566" x="10939463" y="2944813"/>
          <p14:tracePt t="23571" x="10939463" y="3060700"/>
          <p14:tracePt t="23585" x="10939463" y="3254375"/>
          <p14:tracePt t="23600" x="10952163" y="3435350"/>
          <p14:tracePt t="23616" x="10952163" y="3654425"/>
          <p14:tracePt t="23634" x="10964863" y="3900488"/>
          <p14:tracePt t="23638" x="10964863" y="3990975"/>
          <p14:tracePt t="23650" x="10964863" y="4106863"/>
          <p14:tracePt t="23667" x="10964863" y="4235450"/>
          <p14:tracePt t="23683" x="10964863" y="4391025"/>
          <p14:tracePt t="23699" x="10964863" y="4546600"/>
          <p14:tracePt t="23717" x="10952163" y="4675188"/>
          <p14:tracePt t="23733" x="10952163" y="4713288"/>
          <p14:tracePt t="23750" x="10952163" y="4740275"/>
          <p14:tracePt t="23768" x="10952163" y="4765675"/>
          <p14:tracePt t="23783" x="10952163" y="4778375"/>
          <p14:tracePt t="23858" x="10939463" y="4765675"/>
          <p14:tracePt t="23866" x="10926763" y="4700588"/>
          <p14:tracePt t="23875" x="10914063" y="4572000"/>
          <p14:tracePt t="23889" x="10874375" y="4106863"/>
          <p14:tracePt t="23899" x="10887075" y="3822700"/>
          <p14:tracePt t="23903" x="10887075" y="3578225"/>
          <p14:tracePt t="23917" x="10887075" y="3294063"/>
          <p14:tracePt t="23933" x="10874375" y="3048000"/>
          <p14:tracePt t="23949" x="10848975" y="2892425"/>
          <p14:tracePt t="23969" x="10823575" y="2673350"/>
          <p14:tracePt t="23984" x="10809288" y="2532063"/>
          <p14:tracePt t="24000" x="10796588" y="2389188"/>
          <p14:tracePt t="24017" x="10783888" y="2286000"/>
          <p14:tracePt t="24034" x="10771188" y="2220913"/>
          <p14:tracePt t="24037" x="10771188" y="2195513"/>
          <p14:tracePt t="24051" x="10758488" y="2170113"/>
          <p14:tracePt t="24067" x="10745788" y="2157413"/>
          <p14:tracePt t="24083" x="10745788" y="2144713"/>
          <p14:tracePt t="24099" x="10745788" y="2130425"/>
          <p14:tracePt t="24117" x="10745788" y="2117725"/>
          <p14:tracePt t="24184" x="10745788" y="2130425"/>
          <p14:tracePt t="24193" x="10745788" y="2144713"/>
          <p14:tracePt t="24203" x="10745788" y="2182813"/>
          <p14:tracePt t="24217" x="10745788" y="2247900"/>
          <p14:tracePt t="24233" x="10758488" y="2441575"/>
          <p14:tracePt t="24237" x="10758488" y="2595563"/>
          <p14:tracePt t="24250" x="10758488" y="2867025"/>
          <p14:tracePt t="24266" x="10758488" y="3048000"/>
          <p14:tracePt t="24283" x="10771188" y="3176588"/>
          <p14:tracePt t="24300" x="10796588" y="3344863"/>
          <p14:tracePt t="24303" x="10796588" y="3473450"/>
          <p14:tracePt t="24317" x="10823575" y="3694113"/>
          <p14:tracePt t="24333" x="10823575" y="3875088"/>
          <p14:tracePt t="24350" x="10823575" y="4029075"/>
          <p14:tracePt t="24368" x="10823575" y="4159250"/>
          <p14:tracePt t="24372" x="10823575" y="4210050"/>
          <p14:tracePt t="24384" x="10823575" y="4275138"/>
          <p14:tracePt t="24401" x="10823575" y="4300538"/>
          <p14:tracePt t="24417" x="10823575" y="4313238"/>
          <p14:tracePt t="24432" x="10823575" y="4325938"/>
          <p14:tracePt t="24436" x="10823575" y="4340225"/>
          <p14:tracePt t="24456" x="10823575" y="4352925"/>
          <p14:tracePt t="24538" x="10823575" y="4313238"/>
          <p14:tracePt t="24546" x="10823575" y="4235450"/>
          <p14:tracePt t="24555" x="10823575" y="4132263"/>
          <p14:tracePt t="24566" x="10823575" y="4016375"/>
          <p14:tracePt t="24568" x="10823575" y="3862388"/>
          <p14:tracePt t="24583" x="10848975" y="3603625"/>
          <p14:tracePt t="24600" x="10848975" y="3397250"/>
          <p14:tracePt t="24616" x="10874375" y="3216275"/>
          <p14:tracePt t="24632" x="10899775" y="2906713"/>
          <p14:tracePt t="24649" x="10964863" y="2505075"/>
          <p14:tracePt t="24666" x="10977563" y="2311400"/>
          <p14:tracePt t="24683" x="10977563" y="2182813"/>
          <p14:tracePt t="24700" x="10977563" y="2117725"/>
          <p14:tracePt t="24703" x="10964863" y="2105025"/>
          <p14:tracePt t="24716" x="10964863" y="2092325"/>
          <p14:tracePt t="24732" x="10964863" y="2079625"/>
          <p14:tracePt t="24749" x="10964863" y="2066925"/>
          <p14:tracePt t="24813" x="10952163" y="2079625"/>
          <p14:tracePt t="24833" x="10952163" y="2144713"/>
          <p14:tracePt t="24835" x="10939463" y="2182813"/>
          <p14:tracePt t="24849" x="10939463" y="2376488"/>
          <p14:tracePt t="24866" x="10914063" y="2635250"/>
          <p14:tracePt t="24882" x="10914063" y="2816225"/>
          <p14:tracePt t="24899" x="10899775" y="2957513"/>
          <p14:tracePt t="24902" x="10887075" y="3035300"/>
          <p14:tracePt t="24917" x="10887075" y="3216275"/>
          <p14:tracePt t="24934" x="10861675" y="3357563"/>
          <p14:tracePt t="24948" x="10848975" y="3487738"/>
          <p14:tracePt t="24967" x="10836275" y="3578225"/>
          <p14:tracePt t="24970" x="10836275" y="3616325"/>
          <p14:tracePt t="24983" x="10796588" y="3694113"/>
          <p14:tracePt t="25000" x="10783888" y="3797300"/>
          <p14:tracePt t="25015" x="10758488" y="3875088"/>
          <p14:tracePt t="25032" x="10733088" y="3925888"/>
          <p14:tracePt t="25049" x="10733088" y="3990975"/>
          <p14:tracePt t="25066" x="10733088" y="4003675"/>
          <p14:tracePt t="25082" x="10733088" y="4029075"/>
          <p14:tracePt t="25099" x="10733088" y="4041775"/>
          <p14:tracePt t="25116" x="10720388" y="4068763"/>
          <p14:tracePt t="25134" x="10720388" y="4081463"/>
          <p14:tracePt t="25148" x="10720388" y="4094163"/>
          <p14:tracePt t="25170" x="10720388" y="4106863"/>
          <p14:tracePt t="25293" x="10720388" y="4094163"/>
          <p14:tracePt t="25308" x="10720388" y="4081463"/>
          <p14:tracePt t="25315" x="10720388" y="4068763"/>
          <p14:tracePt t="25333" x="10720388" y="4016375"/>
          <p14:tracePt t="25350" x="10720388" y="3938588"/>
          <p14:tracePt t="25353" x="10720388" y="3900488"/>
          <p14:tracePt t="25367" x="10720388" y="3744913"/>
          <p14:tracePt t="25383" x="10720388" y="3551238"/>
          <p14:tracePt t="25399" x="10720388" y="3435350"/>
          <p14:tracePt t="25416" x="10720388" y="3332163"/>
          <p14:tracePt t="25433" x="10733088" y="3267075"/>
          <p14:tracePt t="25436" x="10733088" y="3241675"/>
          <p14:tracePt t="25450" x="10733088" y="3176588"/>
          <p14:tracePt t="25465" x="10733088" y="3125788"/>
          <p14:tracePt t="25482" x="10733088" y="3073400"/>
          <p14:tracePt t="25498" x="10733088" y="3048000"/>
          <p14:tracePt t="25517" x="10733088" y="3009900"/>
          <p14:tracePt t="25532" x="10733088" y="2995613"/>
          <p14:tracePt t="25552" x="10733088" y="2982913"/>
          <p14:tracePt t="25582" x="10733088" y="2970213"/>
          <p14:tracePt t="25657" x="10745788" y="2970213"/>
          <p14:tracePt t="25671" x="10745788" y="2982913"/>
          <p14:tracePt t="25687" x="10758488" y="2995613"/>
          <p14:tracePt t="25694" x="10758488" y="3009900"/>
          <p14:tracePt t="25703" x="10771188" y="3035300"/>
          <p14:tracePt t="25716" x="10771188" y="3113088"/>
          <p14:tracePt t="25732" x="10796588" y="3319463"/>
          <p14:tracePt t="25748" x="10796588" y="3525838"/>
          <p14:tracePt t="25766" x="10796588" y="3641725"/>
          <p14:tracePt t="25768" x="10796588" y="3694113"/>
          <p14:tracePt t="25783" x="10796588" y="3810000"/>
          <p14:tracePt t="25800" x="10796588" y="3938588"/>
          <p14:tracePt t="25815" x="10771188" y="4146550"/>
          <p14:tracePt t="25833" x="10745788" y="4365625"/>
          <p14:tracePt t="25849" x="10745788" y="4443413"/>
          <p14:tracePt t="25866" x="10745788" y="4481513"/>
          <p14:tracePt t="25882" x="10745788" y="4494213"/>
          <p14:tracePt t="25899" x="10745788" y="4519613"/>
          <p14:tracePt t="25915" x="10745788" y="4533900"/>
          <p14:tracePt t="25975" x="10733088" y="4533900"/>
          <p14:tracePt t="25983" x="10720388" y="4481513"/>
          <p14:tracePt t="25999" x="10720388" y="4210050"/>
          <p14:tracePt t="26015" x="10720388" y="3913188"/>
          <p14:tracePt t="26032" x="10720388" y="3616325"/>
          <p14:tracePt t="26035" x="10720388" y="3473450"/>
          <p14:tracePt t="26049" x="10720388" y="3254375"/>
          <p14:tracePt t="26065" x="10720388" y="3086100"/>
          <p14:tracePt t="26082" x="10733088" y="2919413"/>
          <p14:tracePt t="26098" x="10783888" y="2647950"/>
          <p14:tracePt t="26100" x="10809288" y="2532063"/>
          <p14:tracePt t="26115" x="10848975" y="2338388"/>
          <p14:tracePt t="26131" x="10874375" y="2208213"/>
          <p14:tracePt t="26149" x="10887075" y="2130425"/>
          <p14:tracePt t="26165" x="10887075" y="2105025"/>
          <p14:tracePt t="26168" x="10887075" y="2092325"/>
          <p14:tracePt t="26182" x="10887075" y="2079625"/>
          <p14:tracePt t="26199" x="10887075" y="2066925"/>
          <p14:tracePt t="26215" x="10887075" y="2054225"/>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3CE11907-11FE-02F4-2AAE-9581C0E65E7E}"/>
              </a:ext>
            </a:extLst>
          </p:cNvPr>
          <p:cNvSpPr txBox="1">
            <a:spLocks noGrp="1"/>
          </p:cNvSpPr>
          <p:nvPr>
            <p:ph type="title"/>
          </p:nvPr>
        </p:nvSpPr>
        <p:spPr>
          <a:xfrm>
            <a:off x="57790" y="89342"/>
            <a:ext cx="12134209" cy="13101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br>
              <a:rPr lang="en-US" dirty="0">
                <a:solidFill>
                  <a:schemeClr val="tx1"/>
                </a:solidFill>
              </a:rPr>
            </a:br>
            <a:endParaRPr lang="en-US" dirty="0">
              <a:solidFill>
                <a:schemeClr val="tx1"/>
              </a:solidFill>
            </a:endParaRPr>
          </a:p>
          <a:p>
            <a:r>
              <a:rPr lang="en-US" dirty="0">
                <a:solidFill>
                  <a:schemeClr val="tx1"/>
                </a:solidFill>
              </a:rPr>
              <a:t>	</a:t>
            </a:r>
            <a:r>
              <a:rPr lang="en-US" sz="2000" dirty="0">
                <a:solidFill>
                  <a:schemeClr val="tx1"/>
                </a:solidFill>
              </a:rPr>
              <a:t>FEATURE ENGINEERING</a:t>
            </a:r>
            <a:br>
              <a:rPr lang="en-US" sz="2000" dirty="0"/>
            </a:br>
            <a:endParaRPr lang="en-US" sz="2000" dirty="0"/>
          </a:p>
        </p:txBody>
      </p:sp>
      <p:pic>
        <p:nvPicPr>
          <p:cNvPr id="9218" name="Picture 2">
            <a:extLst>
              <a:ext uri="{FF2B5EF4-FFF2-40B4-BE49-F238E27FC236}">
                <a16:creationId xmlns:a16="http://schemas.microsoft.com/office/drawing/2014/main" id="{707EB8B8-ADBB-27C3-1A6D-7BBE5DE840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90" y="1399444"/>
            <a:ext cx="12021139" cy="40869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466E80-818D-89AF-D825-EC641DA77F67}"/>
              </a:ext>
            </a:extLst>
          </p:cNvPr>
          <p:cNvSpPr txBox="1"/>
          <p:nvPr/>
        </p:nvSpPr>
        <p:spPr>
          <a:xfrm>
            <a:off x="486696" y="5596702"/>
            <a:ext cx="11356259" cy="954107"/>
          </a:xfrm>
          <a:prstGeom prst="rect">
            <a:avLst/>
          </a:prstGeom>
          <a:noFill/>
        </p:spPr>
        <p:txBody>
          <a:bodyPr wrap="square">
            <a:spAutoFit/>
          </a:bodyPr>
          <a:lstStyle/>
          <a:p>
            <a:r>
              <a:rPr lang="en-US" b="1" dirty="0"/>
              <a:t>GROUP_TOTAL_CHARGES  VS TENURE.</a:t>
            </a:r>
          </a:p>
          <a:p>
            <a:endParaRPr lang="en-US" b="1" dirty="0"/>
          </a:p>
          <a:p>
            <a:r>
              <a:rPr lang="en-US" sz="2000" dirty="0"/>
              <a:t>Customers billed highly (USD 2,500) tend to stay within 0-14 days.</a:t>
            </a:r>
          </a:p>
        </p:txBody>
      </p:sp>
    </p:spTree>
    <p:extLst>
      <p:ext uri="{BB962C8B-B14F-4D97-AF65-F5344CB8AC3E}">
        <p14:creationId xmlns:p14="http://schemas.microsoft.com/office/powerpoint/2010/main" val="3515778152"/>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48" x="9272588" y="2182813"/>
          <p14:tracePt t="49" x="8885238" y="2260600"/>
          <p14:tracePt t="73" x="7632700" y="2622550"/>
          <p14:tracePt t="88" x="6742113" y="2919413"/>
          <p14:tracePt t="96" x="6173788" y="3138488"/>
          <p14:tracePt t="127" x="4365625" y="3900488"/>
          <p14:tracePt t="135" x="4016375" y="4029075"/>
          <p14:tracePt t="149" x="3294063" y="4300538"/>
          <p14:tracePt t="167" x="2622550" y="4649788"/>
          <p14:tracePt t="186" x="2286000" y="4843463"/>
          <p14:tracePt t="202" x="2039938" y="4946650"/>
          <p14:tracePt t="206" x="1989138" y="4972050"/>
          <p14:tracePt t="219" x="1924050" y="4997450"/>
          <p14:tracePt t="236" x="1898650" y="5011738"/>
          <p14:tracePt t="526" x="1846263" y="4894263"/>
          <p14:tracePt t="540" x="1755775" y="4597400"/>
          <p14:tracePt t="555" x="1652588" y="4325938"/>
          <p14:tracePt t="572" x="1536700" y="3990975"/>
          <p14:tracePt t="592" x="1395413" y="3616325"/>
          <p14:tracePt t="606" x="1343025" y="3448050"/>
          <p14:tracePt t="617" x="1317625" y="3357563"/>
          <p14:tracePt t="635" x="1277938" y="3086100"/>
          <p14:tracePt t="650" x="1265238" y="2932113"/>
          <p14:tracePt t="667" x="1265238" y="2841625"/>
          <p14:tracePt t="685" x="1265238" y="2763838"/>
          <p14:tracePt t="688" x="1265238" y="2738438"/>
          <p14:tracePt t="701" x="1265238" y="2711450"/>
          <p14:tracePt t="717" x="1265238" y="2698750"/>
          <p14:tracePt t="734" x="1265238" y="2686050"/>
          <p14:tracePt t="750" x="1265238" y="2673350"/>
          <p14:tracePt t="768" x="1304925" y="2660650"/>
          <p14:tracePt t="784" x="1395413" y="2647950"/>
          <p14:tracePt t="801" x="1589088" y="2622550"/>
          <p14:tracePt t="805" x="1730375" y="2622550"/>
          <p14:tracePt t="818" x="1873250" y="2622550"/>
          <p14:tracePt t="821" x="2001838" y="2622550"/>
          <p14:tracePt t="834" x="2273300" y="2622550"/>
          <p14:tracePt t="850" x="2660650" y="2622550"/>
          <p14:tracePt t="867" x="3022600" y="2647950"/>
          <p14:tracePt t="884" x="3422650" y="2660650"/>
          <p14:tracePt t="887" x="3681413" y="2660650"/>
          <p14:tracePt t="901" x="4119563" y="2622550"/>
          <p14:tracePt t="917" x="4572000" y="2557463"/>
          <p14:tracePt t="934" x="4972050" y="2479675"/>
          <p14:tracePt t="952" x="5256213" y="2401888"/>
          <p14:tracePt t="955" x="5399088" y="2376488"/>
          <p14:tracePt t="968" x="5670550" y="2273300"/>
          <p14:tracePt t="985" x="5940425" y="2170113"/>
          <p14:tracePt t="1000" x="6121400" y="2066925"/>
          <p14:tracePt t="1017" x="6342063" y="1989138"/>
          <p14:tracePt t="1035" x="6729413" y="1846263"/>
          <p14:tracePt t="1056" x="6948488" y="1770063"/>
          <p14:tracePt t="1060" x="7051675" y="1743075"/>
          <p14:tracePt t="1071" x="7167563" y="1692275"/>
          <p14:tracePt t="1074" x="7270750" y="1665288"/>
          <p14:tracePt t="1085" x="7361238" y="1639888"/>
          <p14:tracePt t="1088" x="7451725" y="1627188"/>
          <p14:tracePt t="1100" x="7632700" y="1589088"/>
          <p14:tracePt t="1117" x="7761288" y="1589088"/>
          <p14:tracePt t="1134" x="7839075" y="1562100"/>
          <p14:tracePt t="1138" x="7878763" y="1562100"/>
          <p14:tracePt t="1151" x="7916863" y="1549400"/>
          <p14:tracePt t="1155" x="7956550" y="1536700"/>
          <p14:tracePt t="1167" x="8059738" y="1536700"/>
          <p14:tracePt t="1184" x="8162925" y="1524000"/>
          <p14:tracePt t="1201" x="8213725" y="1511300"/>
          <p14:tracePt t="1217" x="8240713" y="1511300"/>
          <p14:tracePt t="1234" x="8266113" y="1511300"/>
          <p14:tracePt t="1251" x="8278813" y="1511300"/>
          <p14:tracePt t="1285" x="8278813" y="1498600"/>
          <p14:tracePt t="1301" x="8201025" y="1485900"/>
          <p14:tracePt t="1317" x="7969250" y="1485900"/>
          <p14:tracePt t="1334" x="7542213" y="1498600"/>
          <p14:tracePt t="1351" x="7038975" y="1536700"/>
          <p14:tracePt t="1353" x="6573838" y="1576388"/>
          <p14:tracePt t="1368" x="5592763" y="1717675"/>
          <p14:tracePt t="1384" x="4287838" y="1911350"/>
          <p14:tracePt t="1400" x="2801938" y="2220913"/>
          <p14:tracePt t="1417" x="1162050" y="2711450"/>
          <p14:tracePt t="1420" x="503238" y="2892425"/>
          <p14:tracePt t="1834" x="180975" y="3951288"/>
          <p14:tracePt t="1838" x="246063" y="3951288"/>
          <p14:tracePt t="1855" x="336550" y="3938588"/>
          <p14:tracePt t="1859" x="387350" y="3913188"/>
          <p14:tracePt t="1875" x="439738" y="3875088"/>
          <p14:tracePt t="1891" x="477838" y="3848100"/>
          <p14:tracePt t="1901" x="515938" y="3797300"/>
          <p14:tracePt t="1916" x="555625" y="3732213"/>
          <p14:tracePt t="1934" x="620713" y="3654425"/>
          <p14:tracePt t="1950" x="671513" y="3551238"/>
          <p14:tracePt t="1952" x="696913" y="3500438"/>
          <p14:tracePt t="1967" x="736600" y="3422650"/>
          <p14:tracePt t="1984" x="749300" y="3344863"/>
          <p14:tracePt t="2000" x="774700" y="3279775"/>
          <p14:tracePt t="2017" x="774700" y="3241675"/>
          <p14:tracePt t="2019" x="774700" y="3216275"/>
          <p14:tracePt t="2034" x="774700" y="3163888"/>
          <p14:tracePt t="2050" x="774700" y="3113088"/>
          <p14:tracePt t="2067" x="774700" y="3048000"/>
          <p14:tracePt t="2084" x="787400" y="2982913"/>
          <p14:tracePt t="2086" x="787400" y="2970213"/>
          <p14:tracePt t="2101" x="787400" y="2932113"/>
          <p14:tracePt t="2117" x="787400" y="2892425"/>
          <p14:tracePt t="2134" x="787400" y="2867025"/>
          <p14:tracePt t="2150" x="787400" y="2828925"/>
          <p14:tracePt t="2167" x="787400" y="2801938"/>
          <p14:tracePt t="2184" x="787400" y="2789238"/>
          <p14:tracePt t="2217" x="787400" y="2776538"/>
          <p14:tracePt t="2220" x="787400" y="2763838"/>
          <p14:tracePt t="2435" x="787400" y="2816225"/>
          <p14:tracePt t="2447" x="787400" y="2879725"/>
          <p14:tracePt t="2452" x="774700" y="2957513"/>
          <p14:tracePt t="2457" x="774700" y="3035300"/>
          <p14:tracePt t="2477" x="749300" y="3241675"/>
          <p14:tracePt t="2480" x="736600" y="3384550"/>
          <p14:tracePt t="2496" x="736600" y="3641725"/>
          <p14:tracePt t="2515" x="736600" y="3875088"/>
          <p14:tracePt t="2519" x="736600" y="3990975"/>
          <p14:tracePt t="2534" x="736600" y="4249738"/>
          <p14:tracePt t="2536" x="736600" y="4352925"/>
          <p14:tracePt t="2544" x="736600" y="4430713"/>
          <p14:tracePt t="2551" x="736600" y="4481513"/>
          <p14:tracePt t="2567" x="736600" y="4519613"/>
          <p14:tracePt t="2584" x="736600" y="4559300"/>
          <p14:tracePt t="2600" x="736600" y="4572000"/>
          <p14:tracePt t="2617" x="736600" y="4584700"/>
          <p14:tracePt t="2677" x="736600" y="4572000"/>
          <p14:tracePt t="2684" x="736600" y="4506913"/>
          <p14:tracePt t="2701" x="723900" y="4313238"/>
          <p14:tracePt t="2717" x="723900" y="4068763"/>
          <p14:tracePt t="2734" x="723900" y="3732213"/>
          <p14:tracePt t="2737" x="723900" y="3551238"/>
          <p14:tracePt t="2751" x="736600" y="3279775"/>
          <p14:tracePt t="2767" x="749300" y="3073400"/>
          <p14:tracePt t="2784" x="774700" y="2841625"/>
          <p14:tracePt t="2800" x="787400" y="2698750"/>
          <p14:tracePt t="2818" x="800100" y="2544763"/>
          <p14:tracePt t="2833" x="827088" y="2479675"/>
          <p14:tracePt t="2850" x="839788" y="2427288"/>
          <p14:tracePt t="2867" x="839788" y="2389188"/>
          <p14:tracePt t="2871" x="839788" y="2376488"/>
          <p14:tracePt t="2884" x="839788" y="2363788"/>
          <p14:tracePt t="2901" x="839788" y="2351088"/>
          <p14:tracePt t="2917" x="839788" y="2324100"/>
          <p14:tracePt t="2938" x="839788" y="2311400"/>
          <p14:tracePt t="3034" x="839788" y="2324100"/>
          <p14:tracePt t="3041" x="839788" y="2376488"/>
          <p14:tracePt t="3051" x="839788" y="2505075"/>
          <p14:tracePt t="3069" x="839788" y="2776538"/>
          <p14:tracePt t="3072" x="852488" y="2879725"/>
          <p14:tracePt t="3085" x="865188" y="3073400"/>
          <p14:tracePt t="3101" x="890588" y="3279775"/>
          <p14:tracePt t="3118" x="930275" y="3578225"/>
          <p14:tracePt t="3135" x="942975" y="3797300"/>
          <p14:tracePt t="3138" x="955675" y="3913188"/>
          <p14:tracePt t="3152" x="981075" y="4146550"/>
          <p14:tracePt t="3168" x="1008063" y="4416425"/>
          <p14:tracePt t="3185" x="1046163" y="4572000"/>
          <p14:tracePt t="3202" x="1071563" y="4675188"/>
          <p14:tracePt t="3207" x="1098550" y="4687888"/>
          <p14:tracePt t="3218" x="1111250" y="4740275"/>
          <p14:tracePt t="3233" x="1136650" y="4765675"/>
          <p14:tracePt t="3250" x="1149350" y="4778375"/>
          <p14:tracePt t="3266" x="1162050" y="4791075"/>
          <p14:tracePt t="3284" x="1162050" y="4803775"/>
          <p14:tracePt t="3582" x="1433513" y="4803775"/>
          <p14:tracePt t="3598" x="1743075" y="4843463"/>
          <p14:tracePt t="3614" x="2039938" y="4868863"/>
          <p14:tracePt t="3629" x="2389188" y="4908550"/>
          <p14:tracePt t="3641" x="2738438" y="4972050"/>
          <p14:tracePt t="3651" x="2892425" y="4984750"/>
          <p14:tracePt t="3668" x="3279775" y="5011738"/>
          <p14:tracePt t="3672" x="3460750" y="5024438"/>
          <p14:tracePt t="3686" x="3810000" y="5037138"/>
          <p14:tracePt t="3701" x="4184650" y="5062538"/>
          <p14:tracePt t="3717" x="4546600" y="5102225"/>
          <p14:tracePt t="3735" x="4830763" y="5114925"/>
          <p14:tracePt t="3738" x="4959350" y="5127625"/>
          <p14:tracePt t="3753" x="5256213" y="5153025"/>
          <p14:tracePt t="3769" x="5514975" y="5140325"/>
          <p14:tracePt t="3785" x="5708650" y="5114925"/>
          <p14:tracePt t="3802" x="5889625" y="5075238"/>
          <p14:tracePt t="3806" x="5980113" y="5049838"/>
          <p14:tracePt t="3819" x="6108700" y="5011738"/>
          <p14:tracePt t="3835" x="6199188" y="4972050"/>
          <p14:tracePt t="3851" x="6276975" y="4946650"/>
          <p14:tracePt t="3856" x="6289675" y="4946650"/>
          <p14:tracePt t="3870" x="6315075" y="4933950"/>
          <p14:tracePt t="3883" x="6327775" y="4933950"/>
          <p14:tracePt t="3900" x="6342063" y="4933950"/>
          <p14:tracePt t="3917" x="6354763" y="4933950"/>
          <p14:tracePt t="3990" x="6342063" y="4933950"/>
          <p14:tracePt t="4004" x="6315075" y="4933950"/>
          <p14:tracePt t="4021" x="6264275" y="4933950"/>
          <p14:tracePt t="4037" x="6211888" y="4933950"/>
          <p14:tracePt t="4054" x="6186488" y="4933950"/>
          <p14:tracePt t="4057" x="6161088" y="4933950"/>
          <p14:tracePt t="4076" x="6148388" y="4933950"/>
          <p14:tracePt t="4130" x="6148388" y="4946650"/>
          <p14:tracePt t="4142" x="6148388" y="4959350"/>
          <p14:tracePt t="4155" x="6148388" y="4972050"/>
          <p14:tracePt t="4171" x="6199188" y="5011738"/>
          <p14:tracePt t="4188" x="6289675" y="5075238"/>
          <p14:tracePt t="4192" x="6354763" y="5114925"/>
          <p14:tracePt t="4210" x="6611938" y="5218113"/>
          <p14:tracePt t="4224" x="6819900" y="5268913"/>
          <p14:tracePt t="4232" x="6910388" y="5295900"/>
          <p14:tracePt t="4250" x="7038975" y="5321300"/>
          <p14:tracePt t="4266" x="7116763" y="5334000"/>
          <p14:tracePt t="4283" x="7180263" y="5346700"/>
          <p14:tracePt t="4284" x="7194550" y="5346700"/>
          <p14:tracePt t="4299" x="7219950" y="5346700"/>
          <p14:tracePt t="4316" x="7232650" y="5346700"/>
          <p14:tracePt t="4334" x="7245350" y="5346700"/>
          <p14:tracePt t="4350" x="7258050" y="5346700"/>
          <p14:tracePt t="4634" x="7245350" y="5346700"/>
          <p14:tracePt t="4647" x="7232650" y="5346700"/>
          <p14:tracePt t="4651" x="7219950" y="5346700"/>
          <p14:tracePt t="4656" x="7194550" y="5359400"/>
          <p14:tracePt t="4675" x="7129463" y="5372100"/>
          <p14:tracePt t="4694" x="6973888" y="5399088"/>
          <p14:tracePt t="4718" x="6626225" y="5449888"/>
          <p14:tracePt t="4733" x="6289675" y="5489575"/>
          <p14:tracePt t="4737" x="6134100" y="5502275"/>
          <p14:tracePt t="4755" x="5643563" y="5502275"/>
          <p14:tracePt t="4766" x="5205413" y="5475288"/>
          <p14:tracePt t="4784" x="4818063" y="5437188"/>
          <p14:tracePt t="4800" x="4325938" y="5372100"/>
          <p14:tracePt t="4820" x="3757613" y="5295900"/>
          <p14:tracePt t="4843" x="3035300" y="5243513"/>
          <p14:tracePt t="4849" x="2801938" y="5230813"/>
          <p14:tracePt t="4872" x="1989138" y="5205413"/>
          <p14:tracePt t="4884" x="1639888" y="5178425"/>
          <p14:tracePt t="4900" x="1317625" y="5140325"/>
          <p14:tracePt t="4916" x="1058863" y="5087938"/>
          <p14:tracePt t="4932" x="903288" y="5037138"/>
          <p14:tracePt t="4934" x="814388" y="5011738"/>
          <p14:tracePt t="4955" x="581025" y="4972050"/>
          <p14:tracePt t="4969" x="374650" y="4946650"/>
          <p14:tracePt t="4985" x="193675" y="4921250"/>
          <p14:tracePt t="4988" x="115888" y="4908550"/>
          <p14:tracePt t="5463" x="103188" y="5011738"/>
          <p14:tracePt t="5482" x="322263" y="5037138"/>
          <p14:tracePt t="5500" x="490538" y="5049838"/>
          <p14:tracePt t="5505" x="568325" y="5049838"/>
          <p14:tracePt t="5511" x="646113" y="5049838"/>
          <p14:tracePt t="5526" x="814388" y="5049838"/>
          <p14:tracePt t="5528" x="877888" y="5049838"/>
          <p14:tracePt t="5538" x="942975" y="5049838"/>
          <p14:tracePt t="5550" x="1020763" y="5049838"/>
          <p14:tracePt t="5566" x="1111250" y="5049838"/>
          <p14:tracePt t="5583" x="1162050" y="5037138"/>
          <p14:tracePt t="5600" x="1187450" y="5037138"/>
          <p14:tracePt t="5603" x="1201738" y="5037138"/>
          <p14:tracePt t="5617" x="1214438" y="5037138"/>
          <p14:tracePt t="5633" x="1227138" y="5037138"/>
          <p14:tracePt t="5650" x="1239838" y="5037138"/>
          <p14:tracePt t="5670" x="1252538" y="5037138"/>
          <p14:tracePt t="5684" x="1265238" y="5037138"/>
          <p14:tracePt t="5700" x="1277938" y="5024438"/>
          <p14:tracePt t="5717" x="1292225" y="5024438"/>
          <p14:tracePt t="5734" x="1330325" y="5011738"/>
          <p14:tracePt t="5736" x="1343025" y="4997450"/>
          <p14:tracePt t="5751" x="1382713" y="4997450"/>
          <p14:tracePt t="5766" x="1408113" y="4972050"/>
          <p14:tracePt t="5800" x="1433513" y="4972050"/>
          <p14:tracePt t="5846" x="1433513" y="4959350"/>
          <p14:tracePt t="5873" x="1420813" y="4959350"/>
          <p14:tracePt t="5882" x="1420813" y="4946650"/>
          <p14:tracePt t="5884" x="1408113" y="4946650"/>
          <p14:tracePt t="5900" x="1395413" y="4933950"/>
          <p14:tracePt t="5917" x="1355725" y="4921250"/>
          <p14:tracePt t="5921" x="1317625" y="4908550"/>
          <p14:tracePt t="5935" x="1239838" y="4894263"/>
          <p14:tracePt t="5951" x="1136650" y="4868863"/>
          <p14:tracePt t="5966" x="1058863" y="4868863"/>
          <p14:tracePt t="5985" x="1008063" y="4868863"/>
          <p14:tracePt t="5989" x="981075" y="4868863"/>
          <p14:tracePt t="6000" x="968375" y="4868863"/>
          <p14:tracePt t="6001" x="955675" y="4868863"/>
          <p14:tracePt t="6015" x="942975" y="4868863"/>
          <p14:tracePt t="6035" x="930275" y="4881563"/>
          <p14:tracePt t="6050" x="917575" y="4881563"/>
          <p14:tracePt t="6076" x="917575" y="4894263"/>
          <p14:tracePt t="6113" x="917575" y="4908550"/>
          <p14:tracePt t="6121" x="903288" y="4908550"/>
          <p14:tracePt t="6136" x="903288" y="4921250"/>
          <p14:tracePt t="6151" x="890588" y="4933950"/>
          <p14:tracePt t="6166" x="890588" y="4946650"/>
          <p14:tracePt t="6184" x="890588" y="4972050"/>
          <p14:tracePt t="6202" x="890588" y="4984750"/>
          <p14:tracePt t="6217" x="890588" y="4997450"/>
          <p14:tracePt t="6233" x="903288" y="5011738"/>
          <p14:tracePt t="6250" x="930275" y="5024438"/>
          <p14:tracePt t="6267" x="942975" y="5037138"/>
          <p14:tracePt t="6269" x="955675" y="5062538"/>
          <p14:tracePt t="6284" x="981075" y="5075238"/>
          <p14:tracePt t="6300" x="1008063" y="5075238"/>
          <p14:tracePt t="6316" x="1033463" y="5087938"/>
          <p14:tracePt t="6334" x="1071563" y="5114925"/>
          <p14:tracePt t="6336" x="1084263" y="5114925"/>
          <p14:tracePt t="6350" x="1111250" y="5127625"/>
          <p14:tracePt t="6366" x="1136650" y="5127625"/>
          <p14:tracePt t="6384" x="1149350" y="5127625"/>
          <p14:tracePt t="6401" x="1162050" y="5127625"/>
          <p14:tracePt t="6423" x="1174750" y="5127625"/>
          <p14:tracePt t="6454" x="1187450" y="5127625"/>
          <p14:tracePt t="6574" x="1174750" y="5127625"/>
          <p14:tracePt t="6588" x="1136650" y="5114925"/>
          <p14:tracePt t="6604" x="1071563" y="5114925"/>
          <p14:tracePt t="6620" x="1008063" y="5102225"/>
          <p14:tracePt t="6637" x="968375" y="5087938"/>
          <p14:tracePt t="6655" x="917575" y="5087938"/>
          <p14:tracePt t="6678" x="903288" y="5087938"/>
          <p14:tracePt t="6833" x="917575" y="5087938"/>
          <p14:tracePt t="6848" x="968375" y="5087938"/>
          <p14:tracePt t="6862" x="1033463" y="5087938"/>
          <p14:tracePt t="6873" x="1058863" y="5102225"/>
          <p14:tracePt t="6875" x="1098550" y="5114925"/>
          <p14:tracePt t="6882" x="1123950" y="5114925"/>
          <p14:tracePt t="6898" x="1187450" y="5114925"/>
          <p14:tracePt t="6920" x="1252538" y="5114925"/>
          <p14:tracePt t="6924" x="1292225" y="5114925"/>
          <p14:tracePt t="6938" x="1382713" y="5114925"/>
          <p14:tracePt t="6951" x="1485900" y="5114925"/>
          <p14:tracePt t="6967" x="1601788" y="5114925"/>
          <p14:tracePt t="6986" x="1679575" y="5127625"/>
          <p14:tracePt t="6990" x="1704975" y="5127625"/>
          <p14:tracePt t="7002" x="1770063" y="5127625"/>
          <p14:tracePt t="7018" x="1846263" y="5127625"/>
          <p14:tracePt t="7035" x="1911350" y="5127625"/>
          <p14:tracePt t="7052" x="1989138" y="5127625"/>
          <p14:tracePt t="7056" x="2027238" y="5127625"/>
          <p14:tracePt t="7069" x="2092325" y="5127625"/>
          <p14:tracePt t="7085" x="2157413" y="5127625"/>
          <p14:tracePt t="7099" x="2182813" y="5127625"/>
          <p14:tracePt t="7117" x="2220913" y="5127625"/>
          <p14:tracePt t="7120" x="2233613" y="5127625"/>
          <p14:tracePt t="7134" x="2247900" y="5127625"/>
          <p14:tracePt t="7150" x="2260600" y="5127625"/>
          <p14:tracePt t="7166" x="2273300" y="5127625"/>
          <p14:tracePt t="7200" x="2298700" y="5127625"/>
          <p14:tracePt t="7432" x="2079625" y="5127625"/>
          <p14:tracePt t="7448" x="1860550" y="5127625"/>
          <p14:tracePt t="7466" x="1704975" y="5127625"/>
          <p14:tracePt t="7470" x="1639888" y="5127625"/>
          <p14:tracePt t="7482" x="1576388" y="5127625"/>
          <p14:tracePt t="7484" x="1536700" y="5127625"/>
          <p14:tracePt t="7491" x="1498600" y="5127625"/>
          <p14:tracePt t="7499" x="1471613" y="5127625"/>
          <p14:tracePt t="7515" x="1420813" y="5127625"/>
          <p14:tracePt t="7534" x="1368425" y="5127625"/>
          <p14:tracePt t="7549" x="1343025" y="5127625"/>
          <p14:tracePt t="7567" x="1330325" y="5127625"/>
          <p14:tracePt t="7587" x="1317625" y="5127625"/>
          <p14:tracePt t="7600" x="1304925" y="5127625"/>
          <p14:tracePt t="7617" x="1292225" y="5127625"/>
          <p14:tracePt t="7633" x="1277938" y="5127625"/>
          <p14:tracePt t="7654" x="1265238" y="5127625"/>
          <p14:tracePt t="7870" x="1317625" y="5127625"/>
          <p14:tracePt t="7882" x="1408113" y="5127625"/>
          <p14:tracePt t="7886" x="1485900" y="5127625"/>
          <p14:tracePt t="7902" x="1614488" y="5127625"/>
          <p14:tracePt t="7920" x="1795463" y="5127625"/>
          <p14:tracePt t="7944" x="1898650" y="5127625"/>
          <p14:tracePt t="7953" x="1924050" y="5127625"/>
          <p14:tracePt t="7966" x="1949450" y="5127625"/>
          <p14:tracePt t="7983" x="1963738" y="5127625"/>
          <p14:tracePt t="8000" x="1976438" y="5127625"/>
          <p14:tracePt t="8017" x="1989138" y="5127625"/>
          <p14:tracePt t="8032" x="2001838" y="5127625"/>
          <p14:tracePt t="8068" x="2014538" y="5127625"/>
          <p14:tracePt t="8179" x="2001838" y="5127625"/>
          <p14:tracePt t="8187" x="1963738" y="5127625"/>
          <p14:tracePt t="8201" x="1743075" y="5127625"/>
          <p14:tracePt t="8217" x="1446213" y="5127625"/>
          <p14:tracePt t="8234" x="1187450" y="5102225"/>
          <p14:tracePt t="8238" x="1084263" y="5102225"/>
          <p14:tracePt t="8251" x="968375" y="5087938"/>
          <p14:tracePt t="8254" x="865188" y="5075238"/>
          <p14:tracePt t="8270" x="620713" y="5075238"/>
          <p14:tracePt t="8284" x="439738" y="5049838"/>
          <p14:tracePt t="8301" x="322263" y="5049838"/>
          <p14:tracePt t="8317" x="231775" y="5049838"/>
          <p14:tracePt t="8321" x="206375" y="5037138"/>
          <p14:tracePt t="8335" x="155575" y="5037138"/>
          <p14:tracePt t="8351" x="115888" y="5037138"/>
          <p14:tracePt t="8373" x="103188" y="5037138"/>
          <p14:tracePt t="8445" x="128588" y="5037138"/>
          <p14:tracePt t="8455" x="168275" y="5037138"/>
          <p14:tracePt t="8468" x="336550" y="5037138"/>
          <p14:tracePt t="8484" x="568325" y="5062538"/>
          <p14:tracePt t="8501" x="800100" y="5102225"/>
          <p14:tracePt t="8506" x="903288" y="5114925"/>
          <p14:tracePt t="8518" x="1033463" y="5127625"/>
          <p14:tracePt t="8522" x="1162050" y="5153025"/>
          <p14:tracePt t="8535" x="1408113" y="5178425"/>
          <p14:tracePt t="8551" x="1601788" y="5205413"/>
          <p14:tracePt t="8567" x="1743075" y="5230813"/>
          <p14:tracePt t="8585" x="1846263" y="5230813"/>
          <p14:tracePt t="8588" x="1885950" y="5230813"/>
          <p14:tracePt t="8602" x="1949450" y="5230813"/>
          <p14:tracePt t="8618" x="1976438" y="5230813"/>
          <p14:tracePt t="8634" x="1989138" y="5230813"/>
          <p14:tracePt t="8638" x="2001838" y="5230813"/>
          <p14:tracePt t="8651" x="2014538" y="5230813"/>
          <p14:tracePt t="8771" x="2001838" y="5230813"/>
          <p14:tracePt t="8778" x="1989138" y="5218113"/>
          <p14:tracePt t="8787" x="1976438" y="5205413"/>
          <p14:tracePt t="8801" x="1936750" y="5205413"/>
          <p14:tracePt t="8817" x="1911350" y="5205413"/>
          <p14:tracePt t="8833" x="1885950" y="5205413"/>
          <p14:tracePt t="8851" x="1846263" y="5218113"/>
          <p14:tracePt t="8854" x="1833563" y="5218113"/>
          <p14:tracePt t="8867" x="1795463" y="5243513"/>
          <p14:tracePt t="8884" x="1743075" y="5281613"/>
          <p14:tracePt t="8901" x="1692275" y="5321300"/>
          <p14:tracePt t="8905" x="1665288" y="5346700"/>
          <p14:tracePt t="8919" x="1614488" y="5386388"/>
          <p14:tracePt t="8935" x="1549400" y="5437188"/>
          <p14:tracePt t="8951" x="1485900" y="5489575"/>
          <p14:tracePt t="8967" x="1420813" y="5527675"/>
          <p14:tracePt t="8970" x="1395413" y="5527675"/>
          <p14:tracePt t="8984" x="1382713" y="5540375"/>
          <p14:tracePt t="8987" x="1368425" y="5540375"/>
          <p14:tracePt t="9002" x="1343025" y="5540375"/>
          <p14:tracePt t="9023" x="1330325" y="5540375"/>
          <p14:tracePt t="9034" x="1317625" y="5527675"/>
          <p14:tracePt t="9038" x="1317625" y="5514975"/>
          <p14:tracePt t="9051" x="1292225" y="5489575"/>
          <p14:tracePt t="9053" x="1292225" y="5449888"/>
          <p14:tracePt t="9068" x="1239838" y="5334000"/>
          <p14:tracePt t="9083" x="1174750" y="5153025"/>
          <p14:tracePt t="9100" x="1098550" y="4881563"/>
          <p14:tracePt t="9117" x="1008063" y="4624388"/>
          <p14:tracePt t="9120" x="981075" y="4494213"/>
          <p14:tracePt t="9135" x="942975" y="4325938"/>
          <p14:tracePt t="9151" x="917575" y="4184650"/>
          <p14:tracePt t="9168" x="903288" y="3965575"/>
          <p14:tracePt t="9185" x="903288" y="3732213"/>
          <p14:tracePt t="9188" x="903288" y="3629025"/>
          <p14:tracePt t="9201" x="903288" y="3460750"/>
          <p14:tracePt t="9218" x="903288" y="3306763"/>
          <p14:tracePt t="9234" x="890588" y="3163888"/>
          <p14:tracePt t="9249" x="877888" y="3022600"/>
          <p14:tracePt t="9252" x="852488" y="2944813"/>
          <p14:tracePt t="9266" x="839788" y="2854325"/>
          <p14:tracePt t="9283" x="814388" y="2776538"/>
          <p14:tracePt t="9298" x="787400" y="2711450"/>
          <p14:tracePt t="9316" x="749300" y="2647950"/>
          <p14:tracePt t="9319" x="749300" y="2595563"/>
          <p14:tracePt t="9333" x="709613" y="2505075"/>
          <p14:tracePt t="9349" x="696913" y="2427288"/>
          <p14:tracePt t="9365" x="696913" y="2363788"/>
          <p14:tracePt t="9385" x="671513" y="2298700"/>
          <p14:tracePt t="9388" x="671513" y="2260600"/>
          <p14:tracePt t="9400" x="671513" y="2208213"/>
          <p14:tracePt t="9419" x="671513" y="2144713"/>
          <p14:tracePt t="9423" x="671513" y="2117725"/>
          <p14:tracePt t="9442" x="671513" y="2079625"/>
          <p14:tracePt t="9448" x="671513" y="2066925"/>
          <p14:tracePt t="9461" x="671513" y="2039938"/>
          <p14:tracePt t="9472" x="671513" y="2027238"/>
          <p14:tracePt t="9473" x="684213" y="2001838"/>
          <p14:tracePt t="9501" x="696913" y="1963738"/>
          <p14:tracePt t="9520" x="723900" y="1885950"/>
          <p14:tracePt t="9542" x="762000" y="1820863"/>
          <p14:tracePt t="9558" x="774700" y="1795463"/>
          <p14:tracePt t="9570" x="787400" y="1770063"/>
          <p14:tracePt t="9601" x="787400" y="1755775"/>
          <p14:tracePt t="9616" x="814388" y="1743075"/>
          <p14:tracePt t="9633" x="827088" y="1743075"/>
          <p14:tracePt t="9637" x="852488" y="1755775"/>
          <p14:tracePt t="9649" x="865188" y="1770063"/>
          <p14:tracePt t="9651" x="890588" y="1782763"/>
          <p14:tracePt t="9667" x="917575" y="1833563"/>
          <p14:tracePt t="9683" x="981075" y="1898650"/>
          <p14:tracePt t="9699" x="1058863" y="2079625"/>
          <p14:tracePt t="9717" x="1123950" y="2298700"/>
          <p14:tracePt t="9720" x="1136650" y="2363788"/>
          <p14:tracePt t="9732" x="1149350" y="2479675"/>
          <p14:tracePt t="9749" x="1162050" y="2532063"/>
          <p14:tracePt t="9766" x="1174750" y="2557463"/>
          <p14:tracePt t="9784" x="1174750" y="2582863"/>
          <p14:tracePt t="9800" x="1174750" y="2595563"/>
          <p14:tracePt t="9852" x="1187450" y="2595563"/>
          <p14:tracePt t="9881" x="1201738" y="2595563"/>
          <p14:tracePt t="9896" x="1214438" y="2582863"/>
          <p14:tracePt t="9903" x="1239838" y="2532063"/>
          <p14:tracePt t="9916" x="1265238" y="2492375"/>
          <p14:tracePt t="9918" x="1292225" y="2414588"/>
          <p14:tracePt t="9933" x="1330325" y="2363788"/>
          <p14:tracePt t="9949" x="1355725" y="2324100"/>
          <p14:tracePt t="9966" x="1355725" y="2311400"/>
          <p14:tracePt t="9984" x="1368425" y="2286000"/>
          <p14:tracePt t="9986" x="1368425" y="2273300"/>
          <p14:tracePt t="10000" x="1382713" y="2260600"/>
          <p14:tracePt t="10016" x="1382713" y="2247900"/>
          <p14:tracePt t="10033" x="1382713" y="2220913"/>
          <p14:tracePt t="10050" x="1382713" y="2208213"/>
          <p14:tracePt t="10066" x="1382713" y="2195513"/>
          <p14:tracePt t="10088" x="1382713" y="2182813"/>
          <p14:tracePt t="10099" x="1382713" y="2170113"/>
          <p14:tracePt t="10133" x="1382713" y="2157413"/>
          <p14:tracePt t="10150" x="1382713" y="2144713"/>
          <p14:tracePt t="10166" x="1368425" y="2130425"/>
          <p14:tracePt t="10200" x="1355725" y="2130425"/>
          <p14:tracePt t="10232" x="1343025" y="2130425"/>
          <p14:tracePt t="10249" x="1330325" y="2130425"/>
          <p14:tracePt t="10270" x="1330325" y="2144713"/>
          <p14:tracePt t="10288" x="1330325" y="2247900"/>
          <p14:tracePt t="10292" x="1330325" y="2351088"/>
          <p14:tracePt t="10303" x="1330325" y="2557463"/>
          <p14:tracePt t="10316" x="1330325" y="2647950"/>
          <p14:tracePt t="10318" x="1330325" y="2738438"/>
          <p14:tracePt t="10338" x="1330325" y="2995613"/>
          <p14:tracePt t="10351" x="1343025" y="3344863"/>
          <p14:tracePt t="10369" x="1355725" y="3563938"/>
          <p14:tracePt t="10374" x="1355725" y="3668713"/>
          <p14:tracePt t="10385" x="1382713" y="3913188"/>
          <p14:tracePt t="10399" x="1408113" y="4146550"/>
          <p14:tracePt t="10419" x="1433513" y="4300538"/>
          <p14:tracePt t="10426" x="1446213" y="4378325"/>
          <p14:tracePt t="10445" x="1471613" y="4481513"/>
          <p14:tracePt t="10456" x="1471613" y="4506913"/>
          <p14:tracePt t="10465" x="1471613" y="4546600"/>
          <p14:tracePt t="10487" x="1471613" y="4559300"/>
          <p14:tracePt t="10503" x="1471613" y="4572000"/>
          <p14:tracePt t="10516" x="1471613" y="4584700"/>
          <p14:tracePt t="10533" x="1471613" y="4597400"/>
          <p14:tracePt t="10640" x="1471613" y="4559300"/>
          <p14:tracePt t="10656" x="1458913" y="4365625"/>
          <p14:tracePt t="10667" x="1458913" y="4056063"/>
          <p14:tracePt t="10682" x="1485900" y="3706813"/>
          <p14:tracePt t="10699" x="1511300" y="3279775"/>
          <p14:tracePt t="10717" x="1511300" y="2932113"/>
          <p14:tracePt t="10733" x="1511300" y="2725738"/>
          <p14:tracePt t="10749" x="1511300" y="2505075"/>
          <p14:tracePt t="10767" x="1511300" y="2311400"/>
          <p14:tracePt t="10771" x="1511300" y="2233613"/>
          <p14:tracePt t="10783" x="1498600" y="2170113"/>
          <p14:tracePt t="10786" x="1498600" y="2117725"/>
          <p14:tracePt t="10800" x="1471613" y="2001838"/>
          <p14:tracePt t="10816" x="1471613" y="1911350"/>
          <p14:tracePt t="10833" x="1458913" y="1833563"/>
          <p14:tracePt t="10836" x="1446213" y="1795463"/>
          <p14:tracePt t="10850" x="1433513" y="1692275"/>
          <p14:tracePt t="10866" x="1433513" y="1614488"/>
          <p14:tracePt t="10883" x="1433513" y="1562100"/>
          <p14:tracePt t="10899" x="1420813" y="1524000"/>
          <p14:tracePt t="10918" x="1420813" y="1485900"/>
          <p14:tracePt t="10933" x="1408113" y="1471613"/>
          <p14:tracePt t="10949" x="1408113" y="1458913"/>
          <p14:tracePt t="10967" x="1395413" y="1446213"/>
          <p14:tracePt t="10984" x="1395413" y="1420813"/>
          <p14:tracePt t="11000" x="1368425" y="1420813"/>
          <p14:tracePt t="11018" x="1368425" y="1408113"/>
          <p14:tracePt t="11033" x="1355725" y="1408113"/>
          <p14:tracePt t="11050" x="1343025" y="1408113"/>
          <p14:tracePt t="11067" x="1330325" y="1408113"/>
          <p14:tracePt t="11089" x="1317625" y="1420813"/>
          <p14:tracePt t="11099" x="1317625" y="1433513"/>
          <p14:tracePt t="11104" x="1304925" y="1498600"/>
          <p14:tracePt t="11117" x="1265238" y="1717675"/>
          <p14:tracePt t="11133" x="1252538" y="1873250"/>
          <p14:tracePt t="11150" x="1239838" y="2027238"/>
          <p14:tracePt t="11166" x="1227138" y="2233613"/>
          <p14:tracePt t="11183" x="1227138" y="2582863"/>
          <p14:tracePt t="11199" x="1227138" y="2725738"/>
          <p14:tracePt t="11216" x="1214438" y="2879725"/>
          <p14:tracePt t="11234" x="1214438" y="3113088"/>
          <p14:tracePt t="11237" x="1201738" y="3241675"/>
          <p14:tracePt t="11250" x="1174750" y="3513138"/>
          <p14:tracePt t="11268" x="1162050" y="3668713"/>
          <p14:tracePt t="11282" x="1136650" y="3848100"/>
          <p14:tracePt t="11299" x="1123950" y="4081463"/>
          <p14:tracePt t="11317" x="1098550" y="4365625"/>
          <p14:tracePt t="11333" x="1084263" y="4506913"/>
          <p14:tracePt t="11349" x="1058863" y="4649788"/>
          <p14:tracePt t="11366" x="1046163" y="4778375"/>
          <p14:tracePt t="11387" x="1020763" y="4972050"/>
          <p14:tracePt t="11399" x="1008063" y="5049838"/>
          <p14:tracePt t="11417" x="993775" y="5127625"/>
          <p14:tracePt t="11433" x="993775" y="5178425"/>
          <p14:tracePt t="11450" x="981075" y="5243513"/>
          <p14:tracePt t="11453" x="968375" y="5281613"/>
          <p14:tracePt t="11467" x="968375" y="5386388"/>
          <p14:tracePt t="11483" x="968375" y="5489575"/>
          <p14:tracePt t="11499" x="968375" y="5565775"/>
          <p14:tracePt t="11517" x="968375" y="5618163"/>
          <p14:tracePt t="11533" x="968375" y="5630863"/>
          <p14:tracePt t="11606" x="968375" y="5618163"/>
          <p14:tracePt t="11614" x="968375" y="5605463"/>
          <p14:tracePt t="11623" x="968375" y="5540375"/>
          <p14:tracePt t="11632" x="968375" y="5437188"/>
          <p14:tracePt t="11636" x="968375" y="5295900"/>
          <p14:tracePt t="11650" x="968375" y="4881563"/>
          <p14:tracePt t="11666" x="968375" y="4559300"/>
          <p14:tracePt t="11682" x="968375" y="4068763"/>
          <p14:tracePt t="11700" x="955675" y="3757613"/>
          <p14:tracePt t="11703" x="955675" y="3654425"/>
          <p14:tracePt t="11717" x="942975" y="3473450"/>
          <p14:tracePt t="11733" x="917575" y="3267075"/>
          <p14:tracePt t="11750" x="877888" y="3048000"/>
          <p14:tracePt t="11766" x="865188" y="2841625"/>
          <p14:tracePt t="11770" x="852488" y="2763838"/>
          <p14:tracePt t="11784" x="839788" y="2622550"/>
          <p14:tracePt t="11804" x="814388" y="2479675"/>
          <p14:tracePt t="11816" x="800100" y="2338388"/>
          <p14:tracePt t="11833" x="787400" y="2195513"/>
          <p14:tracePt t="11851" x="787400" y="2079625"/>
          <p14:tracePt t="11866" x="787400" y="2039938"/>
          <p14:tracePt t="11883" x="787400" y="2001838"/>
          <p14:tracePt t="11899" x="787400" y="1976438"/>
          <p14:tracePt t="11902" x="787400" y="1949450"/>
          <p14:tracePt t="11917" x="787400" y="1924050"/>
          <p14:tracePt t="11933" x="787400" y="1885950"/>
          <p14:tracePt t="11950" x="787400" y="1860550"/>
          <p14:tracePt t="11967" x="787400" y="1846263"/>
          <p14:tracePt t="11971" x="787400" y="1833563"/>
          <p14:tracePt t="11983" x="787400" y="1820863"/>
          <p14:tracePt t="12000" x="787400" y="1808163"/>
          <p14:tracePt t="12016" x="800100" y="1782763"/>
          <p14:tracePt t="12033" x="814388" y="1770063"/>
          <p14:tracePt t="12036" x="814388" y="1755775"/>
          <p14:tracePt t="12057" x="814388" y="1743075"/>
          <p14:tracePt t="12102" x="814388" y="1755775"/>
          <p14:tracePt t="12109" x="814388" y="1770063"/>
          <p14:tracePt t="12116" x="814388" y="1795463"/>
          <p14:tracePt t="12133" x="852488" y="1936750"/>
          <p14:tracePt t="12149" x="903288" y="2260600"/>
          <p14:tracePt t="12167" x="942975" y="2544763"/>
          <p14:tracePt t="12171" x="955675" y="2647950"/>
          <p14:tracePt t="12184" x="993775" y="2995613"/>
          <p14:tracePt t="12200" x="1008063" y="3306763"/>
          <p14:tracePt t="12216" x="1020763" y="3525838"/>
          <p14:tracePt t="12233" x="1058863" y="3719513"/>
          <p14:tracePt t="12237" x="1071563" y="3822700"/>
          <p14:tracePt t="12250" x="1123950" y="4094163"/>
          <p14:tracePt t="12267" x="1162050" y="4300538"/>
          <p14:tracePt t="12283" x="1187450" y="4506913"/>
          <p14:tracePt t="12299" x="1201738" y="4713288"/>
          <p14:tracePt t="12302" x="1201738" y="4830763"/>
          <p14:tracePt t="12317" x="1201738" y="5011738"/>
          <p14:tracePt t="12333" x="1201738" y="5102225"/>
          <p14:tracePt t="12349" x="1201738" y="5165725"/>
          <p14:tracePt t="12366" x="1187450" y="5230813"/>
          <p14:tracePt t="12383" x="1174750" y="5268913"/>
          <p14:tracePt t="12400" x="1162050" y="5295900"/>
          <p14:tracePt t="12416" x="1162050" y="5308600"/>
          <p14:tracePt t="12433" x="1162050" y="5321300"/>
          <p14:tracePt t="12479" x="1149350" y="5281613"/>
          <p14:tracePt t="12487" x="1149350" y="5140325"/>
          <p14:tracePt t="12499" x="1149350" y="4933950"/>
          <p14:tracePt t="12502" x="1149350" y="4713288"/>
          <p14:tracePt t="12517" x="1227138" y="3719513"/>
          <p14:tracePt t="12533" x="1355725" y="2932113"/>
          <p14:tracePt t="12549" x="1458913" y="2260600"/>
          <p14:tracePt t="12566" x="1485900" y="2014538"/>
          <p14:tracePt t="12569" x="1498600" y="1949450"/>
          <p14:tracePt t="12583" x="1511300" y="1795463"/>
          <p14:tracePt t="12600" x="1524000" y="1614488"/>
          <p14:tracePt t="12616" x="1536700" y="1420813"/>
          <p14:tracePt t="12634" x="1549400" y="1277938"/>
          <p14:tracePt t="12638" x="1549400" y="1239838"/>
          <p14:tracePt t="12650" x="1549400" y="1201738"/>
          <p14:tracePt t="12665" x="1549400" y="1174750"/>
          <p14:tracePt t="12682" x="1549400" y="1162050"/>
          <p14:tracePt t="12738" x="1549400" y="1174750"/>
          <p14:tracePt t="12746" x="1549400" y="1265238"/>
          <p14:tracePt t="12754" x="1562100" y="1395413"/>
          <p14:tracePt t="12766" x="1562100" y="1511300"/>
          <p14:tracePt t="12768" x="1562100" y="1639888"/>
          <p14:tracePt t="12783" x="1562100" y="2054225"/>
          <p14:tracePt t="12798" x="1562100" y="2505075"/>
          <p14:tracePt t="12815" x="1601788" y="2841625"/>
          <p14:tracePt t="12837" x="1627188" y="3500438"/>
          <p14:tracePt t="12844" x="1627188" y="3694113"/>
          <p14:tracePt t="12864" x="1639888" y="4106863"/>
          <p14:tracePt t="12868" x="1639888" y="4287838"/>
          <p14:tracePt t="12888" x="1652588" y="4624388"/>
          <p14:tracePt t="12899" x="1652588" y="4713288"/>
          <p14:tracePt t="12903" x="1652588" y="4803775"/>
          <p14:tracePt t="12916" x="1652588" y="4908550"/>
          <p14:tracePt t="12933" x="1652588" y="5049838"/>
          <p14:tracePt t="12950" x="1679575" y="5114925"/>
          <p14:tracePt t="12966" x="1679575" y="5178425"/>
          <p14:tracePt t="12969" x="1679575" y="5192713"/>
          <p14:tracePt t="12999" x="1679575" y="5205413"/>
          <p14:tracePt t="13016" x="1679575" y="5230813"/>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5E50A432-3B5E-1E48-F95B-FE98239E1675}"/>
              </a:ext>
            </a:extLst>
          </p:cNvPr>
          <p:cNvSpPr txBox="1">
            <a:spLocks noGrp="1"/>
          </p:cNvSpPr>
          <p:nvPr>
            <p:ph type="title"/>
          </p:nvPr>
        </p:nvSpPr>
        <p:spPr>
          <a:xfrm>
            <a:off x="57790" y="89342"/>
            <a:ext cx="12134209" cy="13101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br>
              <a:rPr lang="en-US" dirty="0">
                <a:solidFill>
                  <a:schemeClr val="tx1"/>
                </a:solidFill>
              </a:rPr>
            </a:br>
            <a:endParaRPr lang="en-US" dirty="0">
              <a:solidFill>
                <a:schemeClr val="tx1"/>
              </a:solidFill>
            </a:endParaRPr>
          </a:p>
          <a:p>
            <a:r>
              <a:rPr lang="en-US" dirty="0">
                <a:solidFill>
                  <a:schemeClr val="tx1"/>
                </a:solidFill>
              </a:rPr>
              <a:t>	</a:t>
            </a:r>
            <a:r>
              <a:rPr lang="en-US" sz="2000" dirty="0">
                <a:solidFill>
                  <a:schemeClr val="tx1"/>
                </a:solidFill>
              </a:rPr>
              <a:t>FEATURE ENGINEERING</a:t>
            </a:r>
            <a:br>
              <a:rPr lang="en-US" sz="2000" dirty="0"/>
            </a:br>
            <a:endParaRPr lang="en-US" sz="2000" dirty="0"/>
          </a:p>
        </p:txBody>
      </p:sp>
      <p:pic>
        <p:nvPicPr>
          <p:cNvPr id="10242" name="Picture 2">
            <a:extLst>
              <a:ext uri="{FF2B5EF4-FFF2-40B4-BE49-F238E27FC236}">
                <a16:creationId xmlns:a16="http://schemas.microsoft.com/office/drawing/2014/main" id="{B4B58443-8389-24BD-1C8A-7025E243CA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0489" y="1504335"/>
            <a:ext cx="7531509" cy="52643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0FA353-0552-F6AB-07A1-30065B897DC3}"/>
              </a:ext>
            </a:extLst>
          </p:cNvPr>
          <p:cNvSpPr txBox="1"/>
          <p:nvPr/>
        </p:nvSpPr>
        <p:spPr>
          <a:xfrm>
            <a:off x="176980" y="2057089"/>
            <a:ext cx="3996814" cy="1846659"/>
          </a:xfrm>
          <a:prstGeom prst="rect">
            <a:avLst/>
          </a:prstGeom>
          <a:noFill/>
        </p:spPr>
        <p:txBody>
          <a:bodyPr wrap="square">
            <a:spAutoFit/>
          </a:bodyPr>
          <a:lstStyle/>
          <a:p>
            <a:r>
              <a:rPr lang="en-US" b="1" dirty="0"/>
              <a:t>GROUP_TOTAL_CHARGES  VS DEPENDENTS.</a:t>
            </a:r>
          </a:p>
          <a:p>
            <a:endParaRPr lang="en-US" b="1" dirty="0"/>
          </a:p>
          <a:p>
            <a:r>
              <a:rPr lang="en-US" sz="2000" dirty="0"/>
              <a:t>Most dependents on a customer's plan are highly billed, with costs reaching up to USD 2,500</a:t>
            </a:r>
          </a:p>
        </p:txBody>
      </p:sp>
    </p:spTree>
    <p:extLst>
      <p:ext uri="{BB962C8B-B14F-4D97-AF65-F5344CB8AC3E}">
        <p14:creationId xmlns:p14="http://schemas.microsoft.com/office/powerpoint/2010/main" val="2535921470"/>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314" x="1782763" y="5192713"/>
          <p14:tracePt t="322" x="1976438" y="5102225"/>
          <p14:tracePt t="329" x="2195513" y="4997450"/>
          <p14:tracePt t="345" x="2635250" y="4843463"/>
          <p14:tracePt t="361" x="2932113" y="4727575"/>
          <p14:tracePt t="379" x="3241675" y="4637088"/>
          <p14:tracePt t="382" x="3370263" y="4610100"/>
          <p14:tracePt t="396" x="3603625" y="4572000"/>
          <p14:tracePt t="412" x="3757613" y="4533900"/>
          <p14:tracePt t="428" x="3900488" y="4519613"/>
          <p14:tracePt t="446" x="4056063" y="4494213"/>
          <p14:tracePt t="449" x="4119563" y="4494213"/>
          <p14:tracePt t="462" x="4249738" y="4468813"/>
          <p14:tracePt t="478" x="4378325" y="4468813"/>
          <p14:tracePt t="495" x="4468813" y="4456113"/>
          <p14:tracePt t="512" x="4546600" y="4430713"/>
          <p14:tracePt t="1945" x="4662488" y="4456113"/>
          <p14:tracePt t="1961" x="4997450" y="4533900"/>
          <p14:tracePt t="1966" x="5153025" y="4559300"/>
          <p14:tracePt t="1985" x="5502275" y="4597400"/>
          <p14:tracePt t="2003" x="5940425" y="4649788"/>
          <p14:tracePt t="2012" x="6057900" y="4675188"/>
          <p14:tracePt t="2027" x="6251575" y="4700588"/>
          <p14:tracePt t="2045" x="6445250" y="4727575"/>
          <p14:tracePt t="2047" x="6535738" y="4752975"/>
          <p14:tracePt t="2062" x="6677025" y="4765675"/>
          <p14:tracePt t="2078" x="6792913" y="4803775"/>
          <p14:tracePt t="2095" x="6896100" y="4830763"/>
          <p14:tracePt t="2098" x="6935788" y="4830763"/>
          <p14:tracePt t="2112" x="7026275" y="4843463"/>
          <p14:tracePt t="2128" x="7104063" y="4856163"/>
          <p14:tracePt t="2145" x="7154863" y="4856163"/>
          <p14:tracePt t="2413" x="7323138" y="4856163"/>
          <p14:tracePt t="2424" x="7516813" y="4868863"/>
          <p14:tracePt t="2428" x="7723188" y="4881563"/>
          <p14:tracePt t="2445" x="8175625" y="4921250"/>
          <p14:tracePt t="2449" x="8394700" y="4946650"/>
          <p14:tracePt t="2469" x="8912225" y="5011738"/>
          <p14:tracePt t="2490" x="9247188" y="5024438"/>
          <p14:tracePt t="2495" x="9363075" y="5037138"/>
          <p14:tracePt t="2512" x="9556750" y="5037138"/>
          <p14:tracePt t="2515" x="9634538" y="5024438"/>
          <p14:tracePt t="2524" x="9686925" y="5024438"/>
          <p14:tracePt t="2533" x="9737725" y="4997450"/>
          <p14:tracePt t="2544" x="9828213" y="4984750"/>
          <p14:tracePt t="2561" x="9893300" y="4946650"/>
          <p14:tracePt t="2578" x="9944100" y="4921250"/>
          <p14:tracePt t="2580" x="9958388" y="4921250"/>
          <p14:tracePt t="2595" x="9983788" y="4908550"/>
          <p14:tracePt t="2611" x="9996488" y="4894263"/>
          <p14:tracePt t="2628" x="10009188" y="4894263"/>
          <p14:tracePt t="2631" x="10021888" y="4881563"/>
          <p14:tracePt t="2647" x="10034588" y="4856163"/>
          <p14:tracePt t="2666" x="10061575" y="4843463"/>
          <p14:tracePt t="2669" x="10074275" y="4830763"/>
          <p14:tracePt t="2677" x="10086975" y="4803775"/>
          <p14:tracePt t="2695" x="10099675" y="4778375"/>
          <p14:tracePt t="2712" x="10137775" y="4713288"/>
          <p14:tracePt t="2728" x="10152063" y="4700588"/>
          <p14:tracePt t="2744" x="10152063" y="4675188"/>
          <p14:tracePt t="2761" x="10152063" y="4649788"/>
          <p14:tracePt t="2778" x="10125075" y="4610100"/>
          <p14:tracePt t="2780" x="10112375" y="4597400"/>
          <p14:tracePt t="2795" x="10086975" y="4572000"/>
          <p14:tracePt t="2811" x="10074275" y="4546600"/>
          <p14:tracePt t="2828" x="10074275" y="4533900"/>
          <p14:tracePt t="2833" x="10061575" y="4519613"/>
          <p14:tracePt t="2845" x="10047288" y="4519613"/>
          <p14:tracePt t="2862" x="10034588" y="4506913"/>
          <p14:tracePt t="2883" x="10021888" y="4506913"/>
          <p14:tracePt t="2906" x="10009188" y="4506913"/>
          <p14:tracePt t="2928" x="9996488" y="4506913"/>
          <p14:tracePt t="2949" x="9983788" y="4506913"/>
          <p14:tracePt t="2973" x="9971088" y="4506913"/>
          <p14:tracePt t="2995" x="9958388" y="4506913"/>
          <p14:tracePt t="3018" x="9944100" y="4506913"/>
          <p14:tracePt t="3029" x="9931400" y="4506913"/>
          <p14:tracePt t="3046" x="9918700" y="4506913"/>
          <p14:tracePt t="3159" x="9906000" y="4506913"/>
          <p14:tracePt t="3188" x="9893300" y="4506913"/>
          <p14:tracePt t="3201" x="9880600" y="4506913"/>
          <p14:tracePt t="3204" x="9880600" y="4519613"/>
          <p14:tracePt t="3221" x="9828213" y="4546600"/>
          <p14:tracePt t="3228" x="9802813" y="4559300"/>
          <p14:tracePt t="3237" x="9777413" y="4572000"/>
          <p14:tracePt t="3242" x="9737725" y="4584700"/>
          <p14:tracePt t="3260" x="9647238" y="4624388"/>
          <p14:tracePt t="3268" x="9609138" y="4649788"/>
          <p14:tracePt t="3274" x="9569450" y="4675188"/>
          <p14:tracePt t="3294" x="9466263" y="4713288"/>
          <p14:tracePt t="3307" x="9402763" y="4727575"/>
          <p14:tracePt t="3316" x="9375775" y="4740275"/>
          <p14:tracePt t="3330" x="9324975" y="4752975"/>
          <p14:tracePt t="3347" x="9272588" y="4765675"/>
          <p14:tracePt t="3368" x="9234488" y="4778375"/>
          <p14:tracePt t="3384" x="9221788" y="4778375"/>
          <p14:tracePt t="3403" x="9209088" y="4778375"/>
          <p14:tracePt t="3720" x="9105900" y="4778375"/>
          <p14:tracePt t="3728" x="8924925" y="4778375"/>
          <p14:tracePt t="3737" x="8756650" y="4765675"/>
          <p14:tracePt t="3746" x="8588375" y="4765675"/>
          <p14:tracePt t="3762" x="8201025" y="4752975"/>
          <p14:tracePt t="3766" x="7981950" y="4752975"/>
          <p14:tracePt t="3779" x="7645400" y="4765675"/>
          <p14:tracePt t="3795" x="7310438" y="4778375"/>
          <p14:tracePt t="3812" x="6999288" y="4803775"/>
          <p14:tracePt t="3829" x="6780213" y="4830763"/>
          <p14:tracePt t="3847" x="6457950" y="4856163"/>
          <p14:tracePt t="3862" x="6251575" y="4868863"/>
          <p14:tracePt t="3878" x="6108700" y="4881563"/>
          <p14:tracePt t="3896" x="6005513" y="4881563"/>
          <p14:tracePt t="3900" x="5980113" y="4881563"/>
          <p14:tracePt t="3913" x="5915025" y="4881563"/>
          <p14:tracePt t="3929" x="5864225" y="4881563"/>
          <p14:tracePt t="3946" x="5824538" y="4881563"/>
          <p14:tracePt t="3961" x="5773738" y="4881563"/>
          <p14:tracePt t="3979" x="5708650" y="4881563"/>
          <p14:tracePt t="3996" x="5656263" y="4881563"/>
          <p14:tracePt t="4013" x="5592763" y="4881563"/>
          <p14:tracePt t="4030" x="5553075" y="4881563"/>
          <p14:tracePt t="4034" x="5527675" y="4881563"/>
          <p14:tracePt t="4037" x="5514975" y="4881563"/>
          <p14:tracePt t="4051" x="5489575" y="4881563"/>
          <p14:tracePt t="4061" x="5462588" y="4881563"/>
          <p14:tracePt t="4077" x="5437188" y="4881563"/>
          <p14:tracePt t="4095" x="5399088" y="4881563"/>
          <p14:tracePt t="4111" x="5372100" y="4881563"/>
          <p14:tracePt t="4128" x="5346700" y="4868863"/>
          <p14:tracePt t="4161" x="5334000" y="4868863"/>
          <p14:tracePt t="4178" x="5321300" y="4856163"/>
          <p14:tracePt t="4231" x="5321300" y="4843463"/>
          <p14:tracePt t="4267" x="5321300" y="4830763"/>
          <p14:tracePt t="4289" x="5321300" y="4818063"/>
          <p14:tracePt t="4320" x="5321300" y="4803775"/>
          <p14:tracePt t="4335" x="5359400" y="4803775"/>
          <p14:tracePt t="4347" x="5411788" y="4791075"/>
          <p14:tracePt t="4352" x="5502275" y="4778375"/>
          <p14:tracePt t="4367" x="5746750" y="4765675"/>
          <p14:tracePt t="4385" x="6070600" y="4765675"/>
          <p14:tracePt t="4389" x="6264275" y="4765675"/>
          <p14:tracePt t="4404" x="6599238" y="4752975"/>
          <p14:tracePt t="4417" x="7051675" y="4700588"/>
          <p14:tracePt t="4429" x="7270750" y="4687888"/>
          <p14:tracePt t="4432" x="7439025" y="4662488"/>
          <p14:tracePt t="4445" x="7839075" y="4649788"/>
          <p14:tracePt t="4461" x="8253413" y="4649788"/>
          <p14:tracePt t="4481" x="8537575" y="4687888"/>
          <p14:tracePt t="4501" x="8924925" y="4740275"/>
          <p14:tracePt t="4517" x="9105900" y="4778375"/>
          <p14:tracePt t="4530" x="9234488" y="4818063"/>
          <p14:tracePt t="4551" x="9350375" y="4830763"/>
          <p14:tracePt t="4556" x="9390063" y="4843463"/>
          <p14:tracePt t="4558" x="9428163" y="4856163"/>
          <p14:tracePt t="4570" x="9493250" y="4868863"/>
          <p14:tracePt t="4577" x="9518650" y="4868863"/>
          <p14:tracePt t="4593" x="9556750" y="4881563"/>
          <p14:tracePt t="4907" x="9609138" y="4881563"/>
          <p14:tracePt t="4924" x="9725025" y="4881563"/>
          <p14:tracePt t="4936" x="9867900" y="4881563"/>
          <p14:tracePt t="4944" x="9931400" y="4856163"/>
          <p14:tracePt t="4960" x="10034588" y="4803775"/>
          <p14:tracePt t="4977" x="10164763" y="4624388"/>
          <p14:tracePt t="4994" x="10202863" y="4546600"/>
          <p14:tracePt t="5011" x="10202863" y="4494213"/>
          <p14:tracePt t="5026" x="10202863" y="4456113"/>
          <p14:tracePt t="5045" x="10190163" y="4403725"/>
          <p14:tracePt t="5077" x="10152063" y="4352925"/>
          <p14:tracePt t="5095" x="10112375" y="4340225"/>
          <p14:tracePt t="5098" x="10086975" y="4325938"/>
          <p14:tracePt t="5111" x="10034588" y="4287838"/>
          <p14:tracePt t="5128" x="9971088" y="4287838"/>
          <p14:tracePt t="5144" x="9906000" y="4275138"/>
          <p14:tracePt t="5162" x="9840913" y="4275138"/>
          <p14:tracePt t="5164" x="9828213" y="4275138"/>
          <p14:tracePt t="5179" x="9790113" y="4275138"/>
          <p14:tracePt t="5195" x="9750425" y="4287838"/>
          <p14:tracePt t="5212" x="9686925" y="4365625"/>
          <p14:tracePt t="5216" x="9659938" y="4456113"/>
          <p14:tracePt t="5228" x="9609138" y="4559300"/>
          <p14:tracePt t="5230" x="9583738" y="4649788"/>
          <p14:tracePt t="5245" x="9531350" y="4791075"/>
          <p14:tracePt t="5261" x="9505950" y="4921250"/>
          <p14:tracePt t="5277" x="9493250" y="5011738"/>
          <p14:tracePt t="5296" x="9493250" y="5165725"/>
          <p14:tracePt t="5299" x="9493250" y="5243513"/>
          <p14:tracePt t="5312" x="9505950" y="5386388"/>
          <p14:tracePt t="5328" x="9531350" y="5502275"/>
          <p14:tracePt t="5345" x="9583738" y="5592763"/>
          <p14:tracePt t="5360" x="9621838" y="5695950"/>
          <p14:tracePt t="5378" x="9659938" y="5811838"/>
          <p14:tracePt t="5394" x="9699625" y="5849938"/>
          <p14:tracePt t="5410" x="9712325" y="5876925"/>
          <p14:tracePt t="5428" x="9712325" y="5902325"/>
          <p14:tracePt t="5432" x="9725025" y="5915025"/>
          <p14:tracePt t="5445" x="9737725" y="5915025"/>
          <p14:tracePt t="5461" x="9777413" y="5915025"/>
          <p14:tracePt t="5478" x="9802813" y="5915025"/>
          <p14:tracePt t="5483" x="9828213" y="5902325"/>
          <p14:tracePt t="5495" x="9840913" y="5889625"/>
          <p14:tracePt t="5499" x="9867900" y="5864225"/>
          <p14:tracePt t="5512" x="9906000" y="5786438"/>
          <p14:tracePt t="5527" x="9958388" y="5565775"/>
          <p14:tracePt t="5543" x="10009188" y="5346700"/>
          <p14:tracePt t="5560" x="10009188" y="5165725"/>
          <p14:tracePt t="5563" x="10009188" y="5114925"/>
          <p14:tracePt t="5578" x="9996488" y="4997450"/>
          <p14:tracePt t="5594" x="9971088" y="4921250"/>
          <p14:tracePt t="5611" x="9944100" y="4881563"/>
          <p14:tracePt t="5629" x="9906000" y="4830763"/>
          <p14:tracePt t="5632" x="9880600" y="4791075"/>
          <p14:tracePt t="5646" x="9853613" y="4752975"/>
          <p14:tracePt t="5661" x="9790113" y="4713288"/>
          <p14:tracePt t="5681" x="9737725" y="4687888"/>
          <p14:tracePt t="5685" x="9712325" y="4687888"/>
          <p14:tracePt t="5695" x="9699625" y="4687888"/>
          <p14:tracePt t="5699" x="9686925" y="4687888"/>
          <p14:tracePt t="5711" x="9659938" y="4687888"/>
          <p14:tracePt t="5728" x="9647238" y="4700588"/>
          <p14:tracePt t="5744" x="9621838" y="4740275"/>
          <p14:tracePt t="5760" x="9569450" y="4856163"/>
          <p14:tracePt t="5778" x="9480550" y="5230813"/>
          <p14:tracePt t="5795" x="9440863" y="5475288"/>
          <p14:tracePt t="5811" x="9428163" y="5618163"/>
          <p14:tracePt t="5828" x="9428163" y="5759450"/>
          <p14:tracePt t="5830" x="9428163" y="5824538"/>
          <p14:tracePt t="5845" x="9428163" y="5967413"/>
          <p14:tracePt t="5860" x="9440863" y="6108700"/>
          <p14:tracePt t="5878" x="9466263" y="6224588"/>
          <p14:tracePt t="5895" x="9505950" y="6327775"/>
          <p14:tracePt t="5897" x="9531350" y="6354763"/>
          <p14:tracePt t="5912" x="9556750" y="6405563"/>
          <p14:tracePt t="5928" x="9583738" y="6445250"/>
          <p14:tracePt t="5944" x="9596438" y="6457950"/>
          <p14:tracePt t="5961" x="9609138" y="6470650"/>
          <p14:tracePt t="5978" x="9621838" y="6470650"/>
          <p14:tracePt t="6011" x="9647238" y="6470650"/>
          <p14:tracePt t="6028" x="9686925" y="6342063"/>
          <p14:tracePt t="6030" x="9712325" y="6237288"/>
          <p14:tracePt t="6045" x="9777413" y="5940425"/>
          <p14:tracePt t="6061" x="9828213" y="5630863"/>
          <p14:tracePt t="6079" x="9880600" y="5268913"/>
          <p14:tracePt t="6083" x="9893300" y="5140325"/>
          <p14:tracePt t="6094" x="9893300" y="5037138"/>
          <p14:tracePt t="6097" x="9893300" y="4959350"/>
          <p14:tracePt t="6112" x="9893300" y="4843463"/>
          <p14:tracePt t="6127" x="9893300" y="4752975"/>
          <p14:tracePt t="6147" x="9853613" y="4649788"/>
          <p14:tracePt t="6152" x="9828213" y="4584700"/>
          <p14:tracePt t="6161" x="9815513" y="4546600"/>
          <p14:tracePt t="6163" x="9790113" y="4506913"/>
          <p14:tracePt t="6178" x="9750425" y="4443413"/>
          <p14:tracePt t="6194" x="9725025" y="4391025"/>
          <p14:tracePt t="6211" x="9699625" y="4378325"/>
          <p14:tracePt t="6228" x="9686925" y="4352925"/>
          <p14:tracePt t="6229" x="9674225" y="4352925"/>
          <p14:tracePt t="6245" x="9659938" y="4352925"/>
          <p14:tracePt t="6261" x="9647238" y="4352925"/>
          <p14:tracePt t="6278" x="9634538" y="4352925"/>
          <p14:tracePt t="6282" x="9634538" y="4365625"/>
          <p14:tracePt t="6295" x="9621838" y="4378325"/>
          <p14:tracePt t="6296" x="9583738" y="4443413"/>
          <p14:tracePt t="6311" x="9518650" y="4637088"/>
          <p14:tracePt t="6328" x="9453563" y="4830763"/>
          <p14:tracePt t="6344" x="9402763" y="5075238"/>
          <p14:tracePt t="6361" x="9363075" y="5308600"/>
          <p14:tracePt t="6364" x="9350375" y="5399088"/>
          <p14:tracePt t="6378" x="9337675" y="5514975"/>
          <p14:tracePt t="6395" x="9337675" y="5656263"/>
          <p14:tracePt t="6411" x="9337675" y="5889625"/>
          <p14:tracePt t="6428" x="9375775" y="6121400"/>
          <p14:tracePt t="6431" x="9390063" y="6186488"/>
          <p14:tracePt t="6445" x="9415463" y="6302375"/>
          <p14:tracePt t="6460" x="9440863" y="6354763"/>
          <p14:tracePt t="6480" x="9453563" y="6380163"/>
          <p14:tracePt t="6483" x="9453563" y="6392863"/>
          <p14:tracePt t="6495" x="9466263" y="6405563"/>
          <p14:tracePt t="6512" x="9493250" y="6418263"/>
          <p14:tracePt t="6528" x="9505950" y="6418263"/>
          <p14:tracePt t="6545" x="9531350" y="6405563"/>
          <p14:tracePt t="6561" x="9609138" y="6211888"/>
          <p14:tracePt t="6563" x="9647238" y="6070600"/>
          <p14:tracePt t="6579" x="9712325" y="5786438"/>
          <p14:tracePt t="6594" x="9777413" y="5462588"/>
          <p14:tracePt t="6611" x="9840913" y="5140325"/>
          <p14:tracePt t="6628" x="9880600" y="4868863"/>
          <p14:tracePt t="6631" x="9893300" y="4765675"/>
          <p14:tracePt t="6645" x="9906000" y="4559300"/>
          <p14:tracePt t="6661" x="9906000" y="4378325"/>
          <p14:tracePt t="6678" x="9906000" y="4262438"/>
          <p14:tracePt t="6695" x="9867900" y="4171950"/>
          <p14:tracePt t="6711" x="9853613" y="4119563"/>
          <p14:tracePt t="6728" x="9840913" y="4094163"/>
          <p14:tracePt t="6744" x="9815513" y="4081463"/>
          <p14:tracePt t="6761" x="9802813" y="4068763"/>
          <p14:tracePt t="6763" x="9790113" y="4068763"/>
          <p14:tracePt t="6778" x="9777413" y="4056063"/>
          <p14:tracePt t="6794" x="9750425" y="4056063"/>
          <p14:tracePt t="6811" x="9712325" y="4056063"/>
          <p14:tracePt t="6828" x="9674225" y="4056063"/>
          <p14:tracePt t="6829" x="9659938" y="4056063"/>
          <p14:tracePt t="6845" x="9609138" y="4081463"/>
          <p14:tracePt t="6861" x="9544050" y="4197350"/>
          <p14:tracePt t="6878" x="9466263" y="4340225"/>
          <p14:tracePt t="6895" x="9390063" y="4533900"/>
          <p14:tracePt t="6911" x="9350375" y="4713288"/>
          <p14:tracePt t="6928" x="9337675" y="5011738"/>
          <p14:tracePt t="6944" x="9324975" y="5281613"/>
          <p14:tracePt t="6961" x="9312275" y="5475288"/>
          <p14:tracePt t="6963" x="9312275" y="5540375"/>
          <p14:tracePt t="6978" x="9312275" y="5721350"/>
          <p14:tracePt t="6994" x="9312275" y="5876925"/>
          <p14:tracePt t="7010" x="9312275" y="5967413"/>
          <p14:tracePt t="7028" x="9324975" y="6043613"/>
          <p14:tracePt t="7029" x="9324975" y="6083300"/>
          <p14:tracePt t="7045" x="9337675" y="6134100"/>
          <p14:tracePt t="7061" x="9350375" y="6173788"/>
          <p14:tracePt t="7078" x="9363075" y="6224588"/>
          <p14:tracePt t="7082" x="9390063" y="6237288"/>
          <p14:tracePt t="7095" x="9402763" y="6276975"/>
          <p14:tracePt t="7111" x="9428163" y="6315075"/>
          <p14:tracePt t="7127" x="9440863" y="6342063"/>
          <p14:tracePt t="7144" x="9453563" y="6342063"/>
          <p14:tracePt t="7165" x="9466263" y="6354763"/>
          <p14:tracePt t="7177" x="9505950" y="6342063"/>
          <p14:tracePt t="7194" x="9596438" y="6211888"/>
          <p14:tracePt t="7211" x="9764713" y="5849938"/>
          <p14:tracePt t="7215" x="9828213" y="5670550"/>
          <p14:tracePt t="7228" x="9983788" y="5230813"/>
          <p14:tracePt t="7244" x="10074275" y="4791075"/>
          <p14:tracePt t="7261" x="10112375" y="4519613"/>
          <p14:tracePt t="7278" x="10137775" y="4352925"/>
          <p14:tracePt t="7283" x="10137775" y="4313238"/>
          <p14:tracePt t="7295" x="10137775" y="4275138"/>
          <p14:tracePt t="7298" x="10125075" y="4222750"/>
          <p14:tracePt t="7311" x="10099675" y="4146550"/>
          <p14:tracePt t="7327" x="10086975" y="4106863"/>
          <p14:tracePt t="7345" x="10047288" y="4081463"/>
          <p14:tracePt t="7361" x="9971088" y="4056063"/>
          <p14:tracePt t="7378" x="9944100" y="4056063"/>
          <p14:tracePt t="7394" x="9893300" y="4056063"/>
          <p14:tracePt t="7411" x="9853613" y="4081463"/>
          <p14:tracePt t="7428" x="9777413" y="4171950"/>
          <p14:tracePt t="7444" x="9699625" y="4262438"/>
          <p14:tracePt t="7460" x="9634538" y="4365625"/>
          <p14:tracePt t="7476" x="9556750" y="4546600"/>
          <p14:tracePt t="7495" x="9480550" y="4868863"/>
          <p14:tracePt t="7511" x="9453563" y="5011738"/>
          <p14:tracePt t="7527" x="9440863" y="5178425"/>
          <p14:tracePt t="7546" x="9440863" y="5346700"/>
          <p14:tracePt t="7549" x="9440863" y="5437188"/>
          <p14:tracePt t="7561" x="9440863" y="5502275"/>
          <p14:tracePt t="7564" x="9440863" y="5580063"/>
          <p14:tracePt t="7578" x="9453563" y="5643563"/>
          <p14:tracePt t="7594" x="9453563" y="5695950"/>
          <p14:tracePt t="7612" x="9480550" y="5734050"/>
          <p14:tracePt t="7616" x="9480550" y="5746750"/>
          <p14:tracePt t="7628" x="9480550" y="5759450"/>
          <p14:tracePt t="7645" x="9480550" y="5786438"/>
          <p14:tracePt t="7666" x="9480550" y="5799138"/>
          <p14:tracePt t="9303" x="9480550" y="5786438"/>
          <p14:tracePt t="9317" x="9480550" y="5759450"/>
          <p14:tracePt t="9335" x="9480550" y="5746750"/>
          <p14:tracePt t="9356" x="9480550" y="5734050"/>
          <p14:tracePt t="9376" x="9480550" y="5721350"/>
          <p14:tracePt t="9399" x="9480550" y="5708650"/>
          <p14:tracePt t="9451" x="9480550" y="5695950"/>
          <p14:tracePt t="9467" x="9480550" y="5683250"/>
          <p14:tracePt t="9481" x="9480550" y="5643563"/>
          <p14:tracePt t="9500" x="9480550" y="5592763"/>
          <p14:tracePt t="9514" x="9480550" y="5540375"/>
          <p14:tracePt t="9527" x="9480550" y="5502275"/>
          <p14:tracePt t="9543" x="9480550" y="5475288"/>
          <p14:tracePt t="9561" x="9480550" y="5437188"/>
          <p14:tracePt t="9577" x="9493250" y="5399088"/>
          <p14:tracePt t="9594" x="9505950" y="5346700"/>
          <p14:tracePt t="9611" x="9505950" y="5308600"/>
          <p14:tracePt t="9613" x="9518650" y="5281613"/>
          <p14:tracePt t="9628" x="9518650" y="5218113"/>
          <p14:tracePt t="9644" x="9531350" y="5192713"/>
          <p14:tracePt t="9661" x="9544050" y="5127625"/>
          <p14:tracePt t="9679" x="9556750" y="5075238"/>
          <p14:tracePt t="9683" x="9556750" y="5049838"/>
          <p14:tracePt t="9694" x="9556750" y="5011738"/>
          <p14:tracePt t="9710" x="9556750" y="4997450"/>
          <p14:tracePt t="9727" x="9556750" y="4984750"/>
          <p14:tracePt t="9748" x="9556750" y="4972050"/>
          <p14:tracePt t="9805" x="9544050" y="4972050"/>
          <p14:tracePt t="9820" x="9531350" y="4984750"/>
          <p14:tracePt t="9827" x="9505950" y="5037138"/>
          <p14:tracePt t="9843" x="9453563" y="5243513"/>
          <p14:tracePt t="9861" x="9402763" y="5372100"/>
          <p14:tracePt t="9877" x="9390063" y="5489575"/>
          <p14:tracePt t="9880" x="9363075" y="5565775"/>
          <p14:tracePt t="9895" x="9337675" y="5683250"/>
          <p14:tracePt t="9910" x="9312275" y="5849938"/>
          <p14:tracePt t="9927" x="9285288" y="5967413"/>
          <p14:tracePt t="9944" x="9285288" y="6030913"/>
          <p14:tracePt t="9946" x="9285288" y="6043613"/>
          <p14:tracePt t="9961" x="9285288" y="6070600"/>
          <p14:tracePt t="9977" x="9285288" y="6096000"/>
          <p14:tracePt t="9999" x="9285288" y="6108700"/>
          <p14:tracePt t="10027" x="9299575" y="6134100"/>
          <p14:tracePt t="10044" x="9312275" y="6134100"/>
          <p14:tracePt t="10066" x="9324975" y="6134100"/>
          <p14:tracePt t="10078" x="9337675" y="6134100"/>
          <p14:tracePt t="10081" x="9337675" y="6121400"/>
          <p14:tracePt t="10094" x="9363075" y="6096000"/>
          <p14:tracePt t="10110" x="9402763" y="5980113"/>
          <p14:tracePt t="10127" x="9466263" y="5786438"/>
          <p14:tracePt t="10145" x="9556750" y="5502275"/>
          <p14:tracePt t="10147" x="9621838" y="5295900"/>
          <p14:tracePt t="10161" x="9737725" y="4921250"/>
          <p14:tracePt t="10177" x="9777413" y="4675188"/>
          <p14:tracePt t="10194" x="9802813" y="4584700"/>
          <p14:tracePt t="10210" x="9802813" y="4506913"/>
          <p14:tracePt t="10212" x="9802813" y="4468813"/>
          <p14:tracePt t="10227" x="9802813" y="4403725"/>
          <p14:tracePt t="10244" x="9790113" y="4365625"/>
          <p14:tracePt t="10260" x="9777413" y="4340225"/>
          <p14:tracePt t="10278" x="9777413" y="4313238"/>
          <p14:tracePt t="10281" x="9764713" y="4313238"/>
          <p14:tracePt t="10294" x="9750425" y="4300538"/>
          <p14:tracePt t="10310" x="9725025" y="4287838"/>
          <p14:tracePt t="10327" x="9699625" y="4287838"/>
          <p14:tracePt t="10344" x="9634538" y="4287838"/>
          <p14:tracePt t="10347" x="9621838" y="4287838"/>
          <p14:tracePt t="10361" x="9569450" y="4287838"/>
          <p14:tracePt t="10377" x="9518650" y="4300538"/>
          <p14:tracePt t="10394" x="9480550" y="4325938"/>
          <p14:tracePt t="10398" x="9466263" y="4340225"/>
          <p14:tracePt t="10411" x="9453563" y="4365625"/>
          <p14:tracePt t="10413" x="9440863" y="4365625"/>
          <p14:tracePt t="10427" x="9402763" y="4416425"/>
          <p14:tracePt t="10444" x="9363075" y="4456113"/>
          <p14:tracePt t="10460" x="9324975" y="4533900"/>
          <p14:tracePt t="10478" x="9299575" y="4610100"/>
          <p14:tracePt t="10480" x="9285288" y="4687888"/>
          <p14:tracePt t="10494" x="9247188" y="4830763"/>
          <p14:tracePt t="10510" x="9221788" y="4959350"/>
          <p14:tracePt t="10527" x="9209088" y="5062538"/>
          <p14:tracePt t="10545" x="9209088" y="5153025"/>
          <p14:tracePt t="10561" x="9209088" y="5192713"/>
          <p14:tracePt t="10577" x="9221788" y="5256213"/>
          <p14:tracePt t="10594" x="9234488" y="5281613"/>
          <p14:tracePt t="10598" x="9234488" y="5308600"/>
          <p14:tracePt t="10612" x="9234488" y="5321300"/>
          <p14:tracePt t="10627" x="9247188" y="5346700"/>
          <p14:tracePt t="10649" x="9247188" y="5359400"/>
          <p14:tracePt t="10671" x="9247188" y="5372100"/>
          <p14:tracePt t="10738" x="9247188" y="5386388"/>
          <p14:tracePt t="10745" x="9247188" y="5399088"/>
          <p14:tracePt t="10761" x="9259888" y="5437188"/>
          <p14:tracePt t="10777" x="9285288" y="5514975"/>
          <p14:tracePt t="10794" x="9312275" y="5592763"/>
          <p14:tracePt t="10797" x="9337675" y="5643563"/>
          <p14:tracePt t="10811" x="9350375" y="5695950"/>
          <p14:tracePt t="10827" x="9375775" y="5746750"/>
          <p14:tracePt t="10844" x="9375775" y="5773738"/>
          <p14:tracePt t="10861" x="9390063" y="5799138"/>
          <p14:tracePt t="10877" x="9402763" y="5824538"/>
          <p14:tracePt t="10879" x="9402763" y="5837238"/>
          <p14:tracePt t="10894" x="9415463" y="5837238"/>
          <p14:tracePt t="10910" x="9415463" y="5849938"/>
          <p14:tracePt t="10927" x="9415463" y="5864225"/>
          <p14:tracePt t="12105" x="9415463" y="5849938"/>
          <p14:tracePt t="12125" x="9415463" y="5824538"/>
          <p14:tracePt t="12137" x="9428163" y="5734050"/>
          <p14:tracePt t="12147" x="9440863" y="5683250"/>
          <p14:tracePt t="12159" x="9466263" y="5580063"/>
          <p14:tracePt t="12177" x="9493250" y="5489575"/>
          <p14:tracePt t="12193" x="9505950" y="5424488"/>
          <p14:tracePt t="12211" x="9531350" y="5372100"/>
          <p14:tracePt t="12226" x="9544050" y="5346700"/>
          <p14:tracePt t="12242" x="9544050" y="5321300"/>
          <p14:tracePt t="12259" x="9544050" y="5295900"/>
          <p14:tracePt t="12280" x="9569450" y="5218113"/>
          <p14:tracePt t="12297" x="9583738" y="5165725"/>
          <p14:tracePt t="12315" x="9596438" y="5114925"/>
          <p14:tracePt t="12319" x="9596438" y="5102225"/>
          <p14:tracePt t="12338" x="9596438" y="5049838"/>
          <p14:tracePt t="12354" x="9621838" y="4984750"/>
          <p14:tracePt t="12364" x="9621838" y="4959350"/>
          <p14:tracePt t="12376" x="9634538" y="4881563"/>
          <p14:tracePt t="12398" x="9647238" y="4791075"/>
          <p14:tracePt t="12419" x="9647238" y="4752975"/>
          <p14:tracePt t="12436" x="9647238" y="4727575"/>
          <p14:tracePt t="12451" x="9647238" y="4713288"/>
          <p14:tracePt t="12476" x="9647238" y="4687888"/>
          <p14:tracePt t="12498" x="9647238" y="4662488"/>
          <p14:tracePt t="12516" x="9647238" y="4649788"/>
          <p14:tracePt t="12523" x="9647238" y="4637088"/>
          <p14:tracePt t="12528" x="9647238" y="4624388"/>
          <p14:tracePt t="12548" x="9647238" y="4610100"/>
          <p14:tracePt t="13642" x="9647238" y="4624388"/>
          <p14:tracePt t="13679" x="9647238" y="4637088"/>
          <p14:tracePt t="13708" x="9634538" y="4649788"/>
          <p14:tracePt t="13723" x="9634538" y="4662488"/>
          <p14:tracePt t="13741" x="9621838" y="4662488"/>
          <p14:tracePt t="13754" x="9609138" y="4675188"/>
          <p14:tracePt t="13763" x="9609138" y="4687888"/>
          <p14:tracePt t="13777" x="9596438" y="4713288"/>
          <p14:tracePt t="13793" x="9569450" y="4765675"/>
          <p14:tracePt t="13796" x="9556750" y="4830763"/>
          <p14:tracePt t="13809" x="9531350" y="4933950"/>
          <p14:tracePt t="13831" x="9493250" y="5024438"/>
          <p14:tracePt t="13836" x="9493250" y="5049838"/>
          <p14:tracePt t="13842" x="9480550" y="5075238"/>
          <p14:tracePt t="13863" x="9480550" y="5114925"/>
          <p14:tracePt t="13880" x="9480550" y="5140325"/>
          <p14:tracePt t="13893" x="9480550" y="5153025"/>
          <p14:tracePt t="13917" x="9480550" y="5165725"/>
          <p14:tracePt t="13973" x="9480550" y="5178425"/>
          <p14:tracePt t="14361" x="9453563" y="5192713"/>
          <p14:tracePt t="14379" x="9428163" y="5243513"/>
          <p14:tracePt t="14382" x="9415463" y="5256213"/>
          <p14:tracePt t="14402" x="9390063" y="5281613"/>
          <p14:tracePt t="14405" x="9390063" y="5308600"/>
          <p14:tracePt t="14422" x="9375775" y="5321300"/>
          <p14:tracePt t="14436" x="9363075" y="5321300"/>
          <p14:tracePt t="14443" x="9350375" y="5334000"/>
          <p14:tracePt t="14477" x="9337675" y="5359400"/>
          <p14:tracePt t="14615" x="9390063" y="5359400"/>
          <p14:tracePt t="14621" x="9415463" y="5346700"/>
          <p14:tracePt t="14639" x="9480550" y="5321300"/>
          <p14:tracePt t="14643" x="9518650" y="5295900"/>
          <p14:tracePt t="14648" x="9556750" y="5281613"/>
          <p14:tracePt t="14672" x="9647238" y="5218113"/>
          <p14:tracePt t="14692" x="9712325" y="5165725"/>
          <p14:tracePt t="14707" x="9737725" y="5140325"/>
          <p14:tracePt t="14728" x="9750425" y="5127625"/>
          <p14:tracePt t="14753" x="9764713" y="5114925"/>
          <p14:tracePt t="14767" x="9777413" y="5087938"/>
          <p14:tracePt t="14784" x="9777413" y="5049838"/>
          <p14:tracePt t="14802" x="9777413" y="4984750"/>
          <p14:tracePt t="14806" x="9777413" y="4959350"/>
          <p14:tracePt t="14817" x="9777413" y="4894263"/>
          <p14:tracePt t="14826" x="9777413" y="4868863"/>
          <p14:tracePt t="14843" x="9764713" y="4843463"/>
          <p14:tracePt t="14847" x="9764713" y="4830763"/>
          <p14:tracePt t="14860" x="9750425" y="4791075"/>
          <p14:tracePt t="14877" x="9737725" y="4778375"/>
          <p14:tracePt t="14894" x="9725025" y="4752975"/>
          <p14:tracePt t="14917" x="9712325" y="4740275"/>
          <p14:tracePt t="14939" x="9712325" y="4727575"/>
          <p14:tracePt t="14974" x="9712325" y="4700588"/>
          <p14:tracePt t="14990" x="9712325" y="4687888"/>
          <p14:tracePt t="15004" x="9712325" y="4675188"/>
          <p14:tracePt t="15018" x="9712325" y="4662488"/>
          <p14:tracePt t="15031" x="9712325" y="4649788"/>
          <p14:tracePt t="15059" x="9712325" y="4637088"/>
          <p14:tracePt t="15160" x="9699625" y="4637088"/>
          <p14:tracePt t="15635" x="9699625" y="4610100"/>
          <p14:tracePt t="15653" x="9686925" y="4559300"/>
          <p14:tracePt t="15656" x="9686925" y="4533900"/>
          <p14:tracePt t="15666" x="9686925" y="4506913"/>
          <p14:tracePt t="15668" x="9686925" y="4494213"/>
          <p14:tracePt t="15677" x="9686925" y="4468813"/>
          <p14:tracePt t="15696" x="9686925" y="4430713"/>
          <p14:tracePt t="15709" x="9686925" y="4391025"/>
          <p14:tracePt t="15726" x="9686925" y="4325938"/>
          <p14:tracePt t="15728" x="9686925" y="4300538"/>
          <p14:tracePt t="15742" x="9686925" y="4262438"/>
          <p14:tracePt t="15758" x="9659938" y="4210050"/>
          <p14:tracePt t="15777" x="9659938" y="4184650"/>
          <p14:tracePt t="15779" x="9647238" y="4184650"/>
          <p14:tracePt t="15794" x="9621838" y="4159250"/>
          <p14:tracePt t="15810" x="9583738" y="4146550"/>
          <p14:tracePt t="15826" x="9556750" y="4132263"/>
          <p14:tracePt t="15843" x="9518650" y="4132263"/>
          <p14:tracePt t="15846" x="9505950" y="4132263"/>
          <p14:tracePt t="15860" x="9440863" y="4132263"/>
          <p14:tracePt t="15877" x="9350375" y="4197350"/>
          <p14:tracePt t="15893" x="9221788" y="4313238"/>
          <p14:tracePt t="15910" x="9066213" y="4506913"/>
          <p14:tracePt t="15913" x="9002713" y="4624388"/>
          <p14:tracePt t="15928" x="8897938" y="4803775"/>
          <p14:tracePt t="15943" x="8834438" y="4921250"/>
          <p14:tracePt t="15959" x="8794750" y="5037138"/>
          <p14:tracePt t="15976" x="8782050" y="5114925"/>
          <p14:tracePt t="15992" x="8782050" y="5192713"/>
          <p14:tracePt t="15994" x="8782050" y="5230813"/>
          <p14:tracePt t="16009" x="8807450" y="5321300"/>
          <p14:tracePt t="16026" x="8872538" y="5386388"/>
          <p14:tracePt t="16044" x="8975725" y="5475288"/>
          <p14:tracePt t="16047" x="9053513" y="5527675"/>
          <p14:tracePt t="16061" x="9196388" y="5605463"/>
          <p14:tracePt t="16077" x="9299575" y="5630863"/>
          <p14:tracePt t="16098" x="9390063" y="5643563"/>
          <p14:tracePt t="16100" x="9428163" y="5643563"/>
          <p14:tracePt t="16110" x="9480550" y="5630863"/>
          <p14:tracePt t="16128" x="9647238" y="5489575"/>
          <p14:tracePt t="16143" x="9737725" y="5372100"/>
          <p14:tracePt t="16160" x="9790113" y="5268913"/>
          <p14:tracePt t="16180" x="9840913" y="5127625"/>
          <p14:tracePt t="16194" x="9840913" y="5075238"/>
          <p14:tracePt t="16210" x="9828213" y="5011738"/>
          <p14:tracePt t="16226" x="9790113" y="4921250"/>
          <p14:tracePt t="16243" x="9737725" y="4843463"/>
          <p14:tracePt t="16246" x="9712325" y="4818063"/>
          <p14:tracePt t="16260" x="9659938" y="4765675"/>
          <p14:tracePt t="16277" x="9609138" y="4727575"/>
          <p14:tracePt t="16293" x="9544050" y="4713288"/>
          <p14:tracePt t="16310" x="9466263" y="4713288"/>
          <p14:tracePt t="16313" x="9402763" y="4765675"/>
          <p14:tracePt t="16328" x="9299575" y="4856163"/>
          <p14:tracePt t="16343" x="9196388" y="4946650"/>
          <p14:tracePt t="16360" x="9118600" y="5075238"/>
          <p14:tracePt t="16377" x="9053513" y="5205413"/>
          <p14:tracePt t="16381" x="9040813" y="5308600"/>
          <p14:tracePt t="16394" x="9015413" y="5449888"/>
          <p14:tracePt t="16410" x="9015413" y="5553075"/>
          <p14:tracePt t="16427" x="9015413" y="5618163"/>
          <p14:tracePt t="16444" x="9040813" y="5656263"/>
          <p14:tracePt t="16446" x="9053513" y="5683250"/>
          <p14:tracePt t="16460" x="9078913" y="5708650"/>
          <p14:tracePt t="16477" x="9131300" y="5721350"/>
          <p14:tracePt t="16497" x="9182100" y="5721350"/>
          <p14:tracePt t="16499" x="9209088" y="5721350"/>
          <p14:tracePt t="16510" x="9259888" y="5695950"/>
          <p14:tracePt t="16513" x="9324975" y="5643563"/>
          <p14:tracePt t="16528" x="9493250" y="5489575"/>
          <p14:tracePt t="16543" x="9659938" y="5256213"/>
          <p14:tracePt t="16559" x="9777413" y="5049838"/>
          <p14:tracePt t="16595" x="9853613" y="4791075"/>
          <p14:tracePt t="16611" x="9828213" y="4752975"/>
          <p14:tracePt t="16627" x="9764713" y="4687888"/>
          <p14:tracePt t="16643" x="9659938" y="4637088"/>
          <p14:tracePt t="16646" x="9621838" y="4610100"/>
          <p14:tracePt t="16660" x="9505950" y="4584700"/>
          <p14:tracePt t="16677" x="9402763" y="4597400"/>
          <p14:tracePt t="16692" x="9272588" y="4675188"/>
          <p14:tracePt t="16710" x="9221788" y="4727575"/>
          <p14:tracePt t="16712" x="9196388" y="4765675"/>
          <p14:tracePt t="16728" x="9156700" y="4830763"/>
          <p14:tracePt t="16743" x="9131300" y="4946650"/>
          <p14:tracePt t="16760" x="9118600" y="5087938"/>
          <p14:tracePt t="16778" x="9131300" y="5295900"/>
          <p14:tracePt t="16781" x="9156700" y="5372100"/>
          <p14:tracePt t="16793" x="9169400" y="5489575"/>
          <p14:tracePt t="16810" x="9209088" y="5553075"/>
          <p14:tracePt t="16827" x="9234488" y="5580063"/>
          <p14:tracePt t="16844" x="9247188" y="5605463"/>
          <p14:tracePt t="16847" x="9259888" y="5618163"/>
          <p14:tracePt t="16860" x="9312275" y="5618163"/>
          <p14:tracePt t="16877" x="9375775" y="5580063"/>
          <p14:tracePt t="16896" x="9544050" y="5399088"/>
          <p14:tracePt t="16899" x="9621838" y="5295900"/>
          <p14:tracePt t="16910" x="9712325" y="5178425"/>
          <p14:tracePt t="16912" x="9764713" y="5087938"/>
          <p14:tracePt t="16927" x="9815513" y="4972050"/>
          <p14:tracePt t="16943" x="9815513" y="4894263"/>
          <p14:tracePt t="16960" x="9790113" y="4843463"/>
          <p14:tracePt t="16977" x="9750425" y="4791075"/>
          <p14:tracePt t="16980" x="9699625" y="4765675"/>
          <p14:tracePt t="16994" x="9621838" y="4740275"/>
          <p14:tracePt t="17009" x="9569450" y="4727575"/>
          <p14:tracePt t="17026" x="9505950" y="4740275"/>
          <p14:tracePt t="17043" x="9466263" y="4765675"/>
          <p14:tracePt t="17046" x="9428163" y="4803775"/>
          <p14:tracePt t="17060" x="9363075" y="4959350"/>
          <p14:tracePt t="17077" x="9324975" y="5218113"/>
          <p14:tracePt t="17093" x="9312275" y="5449888"/>
          <p14:tracePt t="17110" x="9312275" y="5592763"/>
          <p14:tracePt t="17113" x="9312275" y="5656263"/>
          <p14:tracePt t="17127" x="9337675" y="5773738"/>
          <p14:tracePt t="17143" x="9350375" y="5849938"/>
          <p14:tracePt t="17159" x="9350375" y="5889625"/>
          <p14:tracePt t="17177" x="9375775" y="5927725"/>
          <p14:tracePt t="17179" x="9375775" y="5940425"/>
          <p14:tracePt t="17194" x="9390063" y="5967413"/>
          <p14:tracePt t="17211" x="9402763" y="5992813"/>
          <p14:tracePt t="17230" x="9415463" y="5992813"/>
          <p14:tracePt t="17252" x="9428163" y="5992813"/>
          <p14:tracePt t="17260" x="9440863" y="5992813"/>
          <p14:tracePt t="17277" x="9493250" y="5967413"/>
          <p14:tracePt t="17293" x="9518650" y="5927725"/>
          <p14:tracePt t="17310" x="9556750" y="5864225"/>
          <p14:tracePt t="17313" x="9583738" y="5824538"/>
          <p14:tracePt t="17327" x="9583738" y="5759450"/>
          <p14:tracePt t="17343" x="9583738" y="5683250"/>
          <p14:tracePt t="17360" x="9569450" y="5656263"/>
          <p14:tracePt t="17377" x="9544050" y="5643563"/>
          <p14:tracePt t="17380" x="9531350" y="5630863"/>
          <p14:tracePt t="17394" x="9493250" y="5630863"/>
          <p14:tracePt t="17410" x="9453563" y="5656263"/>
          <p14:tracePt t="17427" x="9415463" y="5695950"/>
          <p14:tracePt t="17442" x="9375775" y="5746750"/>
          <p14:tracePt t="17445" x="9337675" y="5786438"/>
          <p14:tracePt t="17460" x="9299575" y="5915025"/>
          <p14:tracePt t="17475" x="9272588" y="6096000"/>
          <p14:tracePt t="17493" x="9259888" y="6211888"/>
          <p14:tracePt t="17511" x="9259888" y="6276975"/>
          <p14:tracePt t="17515" x="9259888" y="6289675"/>
          <p14:tracePt t="17527" x="9272588" y="6315075"/>
          <p14:tracePt t="17543" x="9285288" y="6342063"/>
          <p14:tracePt t="17559" x="9299575" y="6354763"/>
          <p14:tracePt t="17576" x="9337675" y="6354763"/>
          <p14:tracePt t="17579" x="9363075" y="6342063"/>
          <p14:tracePt t="17592" x="9402763" y="6315075"/>
          <p14:tracePt t="17609" x="9428163" y="6289675"/>
          <p14:tracePt t="17625" x="9440863" y="6264275"/>
          <p14:tracePt t="17643" x="9440863" y="6224588"/>
          <p14:tracePt t="17645" x="9440863" y="6211888"/>
          <p14:tracePt t="17659" x="9440863" y="6186488"/>
          <p14:tracePt t="17675" x="9428163" y="6161088"/>
          <p14:tracePt t="17697" x="9415463" y="6161088"/>
          <p14:tracePt t="17703" x="9390063" y="6148388"/>
          <p14:tracePt t="17707" x="9375775" y="6148388"/>
          <p14:tracePt t="17712" x="9363075" y="6148388"/>
          <p14:tracePt t="17724" x="9337675" y="6148388"/>
          <p14:tracePt t="17728" x="9324975" y="6173788"/>
          <p14:tracePt t="17735" x="9299575" y="6211888"/>
          <p14:tracePt t="17742" x="9272588" y="6251575"/>
          <p14:tracePt t="17759" x="9234488" y="6342063"/>
          <p14:tracePt t="17776" x="9221788" y="6392863"/>
          <p14:tracePt t="17779" x="9221788" y="6405563"/>
          <p14:tracePt t="17793" x="9221788" y="6432550"/>
          <p14:tracePt t="17809" x="9221788" y="6445250"/>
          <p14:tracePt t="17826" x="9221788" y="6457950"/>
          <p14:tracePt t="17845" x="9234488" y="6457950"/>
          <p14:tracePt t="17861" x="9259888" y="6457950"/>
          <p14:tracePt t="17866" x="9272588" y="6432550"/>
          <p14:tracePt t="17878" x="9285288" y="6418263"/>
          <p14:tracePt t="17893" x="9299575" y="6405563"/>
          <p14:tracePt t="17911" x="9312275" y="6380163"/>
          <p14:tracePt t="17926" x="9312275" y="6367463"/>
          <p14:tracePt t="17985" x="9299575" y="6367463"/>
          <p14:tracePt t="17993" x="9285288" y="6380163"/>
          <p14:tracePt t="18004" x="9259888" y="6392863"/>
          <p14:tracePt t="18017" x="9209088" y="6457950"/>
          <p14:tracePt t="18026" x="9156700" y="6470650"/>
          <p14:tracePt t="18042" x="9118600" y="6521450"/>
          <p14:tracePt t="18064" x="9066213" y="6586538"/>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7361E91C-CEF3-7315-3059-A59D696BCEEC}"/>
              </a:ext>
            </a:extLst>
          </p:cNvPr>
          <p:cNvSpPr txBox="1">
            <a:spLocks noGrp="1"/>
          </p:cNvSpPr>
          <p:nvPr>
            <p:ph type="title"/>
          </p:nvPr>
        </p:nvSpPr>
        <p:spPr>
          <a:xfrm>
            <a:off x="221225" y="345156"/>
            <a:ext cx="11769213"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Multivariate Analysis</a:t>
            </a:r>
            <a:br>
              <a:rPr lang="en-US" dirty="0"/>
            </a:br>
            <a:endParaRPr lang="en-US" dirty="0"/>
          </a:p>
        </p:txBody>
      </p:sp>
      <p:pic>
        <p:nvPicPr>
          <p:cNvPr id="11266" name="Picture 2">
            <a:extLst>
              <a:ext uri="{FF2B5EF4-FFF2-40B4-BE49-F238E27FC236}">
                <a16:creationId xmlns:a16="http://schemas.microsoft.com/office/drawing/2014/main" id="{4F779856-F352-5608-27AD-6B6910CFE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071" y="1790700"/>
            <a:ext cx="8067367" cy="5067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3CF165-4FAB-7969-CFAC-84F5ABE67ADC}"/>
              </a:ext>
            </a:extLst>
          </p:cNvPr>
          <p:cNvSpPr txBox="1"/>
          <p:nvPr/>
        </p:nvSpPr>
        <p:spPr>
          <a:xfrm>
            <a:off x="221225" y="2735826"/>
            <a:ext cx="3503971" cy="1569660"/>
          </a:xfrm>
          <a:prstGeom prst="rect">
            <a:avLst/>
          </a:prstGeom>
          <a:noFill/>
        </p:spPr>
        <p:txBody>
          <a:bodyPr wrap="square">
            <a:spAutoFit/>
          </a:bodyPr>
          <a:lstStyle/>
          <a:p>
            <a:r>
              <a:rPr lang="en-US" sz="2400" dirty="0"/>
              <a:t>There is strong positive correlation between Tenure and Total/Monthly charges.</a:t>
            </a:r>
          </a:p>
        </p:txBody>
      </p:sp>
    </p:spTree>
    <p:extLst>
      <p:ext uri="{BB962C8B-B14F-4D97-AF65-F5344CB8AC3E}">
        <p14:creationId xmlns:p14="http://schemas.microsoft.com/office/powerpoint/2010/main" val="168071715"/>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5A1E724-1A68-483C-23BF-03FD08810B2B}"/>
              </a:ext>
            </a:extLst>
          </p:cNvPr>
          <p:cNvSpPr txBox="1">
            <a:spLocks noGrp="1"/>
          </p:cNvSpPr>
          <p:nvPr>
            <p:ph type="title"/>
          </p:nvPr>
        </p:nvSpPr>
        <p:spPr>
          <a:xfrm>
            <a:off x="57790" y="421740"/>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Data Pre-processing </a:t>
            </a:r>
            <a:br>
              <a:rPr lang="en-US" sz="2000" dirty="0"/>
            </a:br>
            <a:endParaRPr lang="en-US" sz="2000" dirty="0"/>
          </a:p>
        </p:txBody>
      </p:sp>
      <p:sp>
        <p:nvSpPr>
          <p:cNvPr id="6" name="TextBox 5">
            <a:extLst>
              <a:ext uri="{FF2B5EF4-FFF2-40B4-BE49-F238E27FC236}">
                <a16:creationId xmlns:a16="http://schemas.microsoft.com/office/drawing/2014/main" id="{9D0E20D4-15B9-CC38-D5C8-F5CFFCA489EF}"/>
              </a:ext>
            </a:extLst>
          </p:cNvPr>
          <p:cNvSpPr txBox="1"/>
          <p:nvPr/>
        </p:nvSpPr>
        <p:spPr>
          <a:xfrm>
            <a:off x="265471" y="1445030"/>
            <a:ext cx="6164824" cy="5262979"/>
          </a:xfrm>
          <a:prstGeom prst="rect">
            <a:avLst/>
          </a:prstGeom>
          <a:noFill/>
        </p:spPr>
        <p:txBody>
          <a:bodyPr wrap="square">
            <a:spAutoFit/>
          </a:bodyPr>
          <a:lstStyle/>
          <a:p>
            <a:r>
              <a:rPr lang="en-US" sz="2000" dirty="0"/>
              <a:t>Replacing the missing values with median in Total Charges and converting the objects to strings.</a:t>
            </a:r>
          </a:p>
          <a:p>
            <a:endParaRPr lang="en-US" sz="2000" dirty="0"/>
          </a:p>
          <a:p>
            <a:r>
              <a:rPr lang="en-US" sz="2000" dirty="0"/>
              <a:t>Encode the categorical features to a numerical features.</a:t>
            </a:r>
          </a:p>
          <a:p>
            <a:endParaRPr lang="en-US" sz="2000" dirty="0"/>
          </a:p>
          <a:p>
            <a:r>
              <a:rPr lang="en-US" sz="2000" dirty="0"/>
              <a:t>Merge both the numerical features and the encoded categorical features.</a:t>
            </a:r>
          </a:p>
          <a:p>
            <a:endParaRPr lang="en-US" sz="2000" dirty="0"/>
          </a:p>
          <a:p>
            <a:r>
              <a:rPr lang="en-US" sz="2000" dirty="0"/>
              <a:t>Dropping off redundant features.</a:t>
            </a:r>
          </a:p>
          <a:p>
            <a:endParaRPr lang="en-US" sz="2000" dirty="0"/>
          </a:p>
          <a:p>
            <a:r>
              <a:rPr lang="en-US" sz="2000" dirty="0"/>
              <a:t>Segment dataset into data and target label.</a:t>
            </a:r>
          </a:p>
          <a:p>
            <a:endParaRPr lang="en-US" sz="2000" dirty="0"/>
          </a:p>
          <a:p>
            <a:r>
              <a:rPr lang="en-US" sz="2000" dirty="0"/>
              <a:t>Scale dataset features using the </a:t>
            </a:r>
            <a:r>
              <a:rPr lang="en-US" sz="2000" dirty="0" err="1"/>
              <a:t>MinMaxScaler</a:t>
            </a:r>
            <a:r>
              <a:rPr lang="en-US" sz="2000" dirty="0"/>
              <a:t> by using the RandomForestClassifier.</a:t>
            </a:r>
          </a:p>
          <a:p>
            <a:endParaRPr lang="en-US" dirty="0"/>
          </a:p>
          <a:p>
            <a:endParaRPr lang="en-US" dirty="0"/>
          </a:p>
        </p:txBody>
      </p:sp>
    </p:spTree>
    <p:extLst>
      <p:ext uri="{BB962C8B-B14F-4D97-AF65-F5344CB8AC3E}">
        <p14:creationId xmlns:p14="http://schemas.microsoft.com/office/powerpoint/2010/main" val="1941860164"/>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50" x="10034588" y="4056063"/>
          <p14:tracePt t="64" x="9958388" y="3990975"/>
          <p14:tracePt t="67" x="9840913" y="3938588"/>
          <p14:tracePt t="74" x="9699625" y="3900488"/>
          <p14:tracePt t="147" x="8510588" y="4159250"/>
          <p14:tracePt t="156" x="8382000" y="4325938"/>
          <p14:tracePt t="164" x="8278813" y="4456113"/>
          <p14:tracePt t="177" x="8097838" y="4818063"/>
          <p14:tracePt t="194" x="7942263" y="5346700"/>
          <p14:tracePt t="211" x="7904163" y="5643563"/>
          <p14:tracePt t="213" x="7904163" y="5773738"/>
          <p14:tracePt t="228" x="7929563" y="6030913"/>
          <p14:tracePt t="244" x="8007350" y="6224588"/>
          <p14:tracePt t="260" x="8110538" y="6327775"/>
          <p14:tracePt t="282" x="8394700" y="6392863"/>
          <p14:tracePt t="296" x="8678863" y="6315075"/>
          <p14:tracePt t="310" x="8950325" y="6173788"/>
          <p14:tracePt t="328" x="9131300" y="6005513"/>
          <p14:tracePt t="345" x="9415463" y="5553075"/>
          <p14:tracePt t="347" x="9531350" y="5256213"/>
          <p14:tracePt t="363" x="9647238" y="4894263"/>
          <p14:tracePt t="379" x="9686925" y="4519613"/>
          <p14:tracePt t="394" x="9647238" y="4325938"/>
          <p14:tracePt t="412" x="9556750" y="4210050"/>
          <p14:tracePt t="414" x="9466263" y="4159250"/>
          <p14:tracePt t="428" x="9247188" y="4081463"/>
          <p14:tracePt t="445" x="9053513" y="4081463"/>
          <p14:tracePt t="461" x="8859838" y="4132263"/>
          <p14:tracePt t="478" x="8640763" y="4262438"/>
          <p14:tracePt t="481" x="8537575" y="4340225"/>
          <p14:tracePt t="496" x="8394700" y="4468813"/>
          <p14:tracePt t="511" x="8291513" y="4584700"/>
          <p14:tracePt t="529" x="8175625" y="4765675"/>
          <p14:tracePt t="545" x="8097838" y="5037138"/>
          <p14:tracePt t="547" x="8072438" y="5140325"/>
          <p14:tracePt t="563" x="8045450" y="5308600"/>
          <p14:tracePt t="578" x="8045450" y="5424488"/>
          <p14:tracePt t="595" x="8045450" y="5514975"/>
          <p14:tracePt t="612" x="8085138" y="5580063"/>
          <p14:tracePt t="614" x="8085138" y="5592763"/>
          <p14:tracePt t="630" x="8110538" y="5618163"/>
          <p14:tracePt t="645" x="8135938" y="5630863"/>
          <p14:tracePt t="662" x="8150225" y="5643563"/>
          <p14:tracePt t="664" x="8162925" y="5643563"/>
          <p14:tracePt t="679" x="8175625" y="5643563"/>
          <p14:tracePt t="695" x="8188325" y="5643563"/>
          <p14:tracePt t="711" x="8201025" y="5643563"/>
          <p14:tracePt t="734" x="8213725" y="5643563"/>
          <p14:tracePt t="756" x="8226425" y="5643563"/>
          <p14:tracePt t="843" x="8240713" y="5643563"/>
          <p14:tracePt t="872" x="8253413" y="5643563"/>
          <p14:tracePt t="1553" x="8266113" y="5656263"/>
          <p14:tracePt t="1576" x="8266113" y="5670550"/>
          <p14:tracePt t="1595" x="8253413" y="5643563"/>
          <p14:tracePt t="3043" x="8045450" y="5514975"/>
          <p14:tracePt t="3059" x="7697788" y="5268913"/>
          <p14:tracePt t="3075" x="7361238" y="5075238"/>
          <p14:tracePt t="3083" x="7232650" y="4984750"/>
          <p14:tracePt t="3102" x="6883400" y="4778375"/>
          <p14:tracePt t="3117" x="6664325" y="4624388"/>
          <p14:tracePt t="3128" x="6548438" y="4546600"/>
          <p14:tracePt t="3130" x="6470650" y="4456113"/>
          <p14:tracePt t="3145" x="6342063" y="4313238"/>
          <p14:tracePt t="3161" x="6237288" y="4222750"/>
          <p14:tracePt t="3181" x="6148388" y="4132263"/>
          <p14:tracePt t="3186" x="6134100" y="4106863"/>
          <p14:tracePt t="3204" x="6083300" y="4068763"/>
          <p14:tracePt t="3208" x="6057900" y="4029075"/>
          <p14:tracePt t="3539" x="5967413" y="3925888"/>
          <p14:tracePt t="3557" x="5734050" y="3629025"/>
          <p14:tracePt t="3578" x="5268913" y="3060700"/>
          <p14:tracePt t="3598" x="4778375" y="2608263"/>
          <p14:tracePt t="3619" x="4340225" y="2208213"/>
          <p14:tracePt t="3628" x="4249738" y="2105025"/>
          <p14:tracePt t="3643" x="4056063" y="1949450"/>
          <p14:tracePt t="3662" x="3848100" y="1833563"/>
          <p14:tracePt t="3663" x="3757613" y="1795463"/>
          <p14:tracePt t="3678" x="3629025" y="1730375"/>
          <p14:tracePt t="3694" x="3551238" y="1717675"/>
          <p14:tracePt t="3711" x="3500438" y="1692275"/>
          <p14:tracePt t="3728" x="3460750" y="1679575"/>
          <p14:tracePt t="3745" x="3435350" y="1679575"/>
          <p14:tracePt t="4057" x="3319463" y="1652588"/>
          <p14:tracePt t="4071" x="3022600" y="1614488"/>
          <p14:tracePt t="4092" x="2725738" y="1601788"/>
          <p14:tracePt t="4096" x="2557463" y="1576388"/>
          <p14:tracePt t="4117" x="2130425" y="1562100"/>
          <p14:tracePt t="4141" x="1846263" y="1576388"/>
          <p14:tracePt t="4155" x="1665288" y="1589088"/>
          <p14:tracePt t="4163" x="1601788" y="1601788"/>
          <p14:tracePt t="4177" x="1471613" y="1614488"/>
          <p14:tracePt t="4194" x="1368425" y="1652588"/>
          <p14:tracePt t="4196" x="1330325" y="1652588"/>
          <p14:tracePt t="4212" x="1265238" y="1679575"/>
          <p14:tracePt t="4228" x="1214438" y="1704975"/>
          <p14:tracePt t="4244" x="1187450" y="1717675"/>
          <p14:tracePt t="4248" x="1162050" y="1743075"/>
          <p14:tracePt t="4262" x="1149350" y="1755775"/>
          <p14:tracePt t="4264" x="1136650" y="1755775"/>
          <p14:tracePt t="4278" x="1111250" y="1770063"/>
          <p14:tracePt t="4295" x="1098550" y="1795463"/>
          <p14:tracePt t="4311" x="1071563" y="1808163"/>
          <p14:tracePt t="4329" x="1046163" y="1860550"/>
          <p14:tracePt t="4345" x="1020763" y="1885950"/>
          <p14:tracePt t="4363" x="1008063" y="1898650"/>
          <p14:tracePt t="4378" x="993775" y="1924050"/>
          <p14:tracePt t="4395" x="981075" y="1936750"/>
          <p14:tracePt t="4397" x="968375" y="1949450"/>
          <p14:tracePt t="4412" x="968375" y="1963738"/>
          <p14:tracePt t="4427" x="955675" y="1963738"/>
          <p14:tracePt t="4444" x="942975" y="1976438"/>
          <p14:tracePt t="4461" x="942975" y="1989138"/>
          <p14:tracePt t="4536" x="942975" y="2001838"/>
          <p14:tracePt t="4544" x="942975" y="2014538"/>
          <p14:tracePt t="4567" x="942975" y="2027238"/>
          <p14:tracePt t="4588" x="942975" y="2039938"/>
          <p14:tracePt t="4611" x="968375" y="2054225"/>
          <p14:tracePt t="4627" x="993775" y="2054225"/>
          <p14:tracePt t="4644" x="1020763" y="2054225"/>
          <p14:tracePt t="4661" x="1071563" y="2054225"/>
          <p14:tracePt t="4678" x="1123950" y="2054225"/>
          <p14:tracePt t="4694" x="1162050" y="2054225"/>
          <p14:tracePt t="4711" x="1214438" y="2054225"/>
          <p14:tracePt t="4715" x="1252538" y="2054225"/>
          <p14:tracePt t="4728" x="1304925" y="2054225"/>
          <p14:tracePt t="4745" x="1343025" y="2054225"/>
          <p14:tracePt t="4761" x="1395413" y="2054225"/>
          <p14:tracePt t="4778" x="1420813" y="2039938"/>
          <p14:tracePt t="4782" x="1446213" y="2039938"/>
          <p14:tracePt t="4795" x="1471613" y="2027238"/>
          <p14:tracePt t="4812" x="1498600" y="2027238"/>
          <p14:tracePt t="4828" x="1524000" y="2014538"/>
          <p14:tracePt t="4844" x="1549400" y="2001838"/>
          <p14:tracePt t="4848" x="1562100" y="2001838"/>
          <p14:tracePt t="4862" x="1601788" y="2001838"/>
          <p14:tracePt t="4878" x="1639888" y="1989138"/>
          <p14:tracePt t="4894" x="1692275" y="1976438"/>
          <p14:tracePt t="4911" x="1743075" y="1963738"/>
          <p14:tracePt t="4913" x="1755775" y="1963738"/>
          <p14:tracePt t="4927" x="1782763" y="1963738"/>
          <p14:tracePt t="4930" x="1820863" y="1963738"/>
          <p14:tracePt t="4944" x="1860550" y="1963738"/>
          <p14:tracePt t="4960" x="1898650" y="1963738"/>
          <p14:tracePt t="4976" x="1963738" y="1949450"/>
          <p14:tracePt t="4995" x="2014538" y="1949450"/>
          <p14:tracePt t="5012" x="2039938" y="1949450"/>
          <p14:tracePt t="5028" x="2079625" y="1949450"/>
          <p14:tracePt t="5045" x="2105025" y="1949450"/>
          <p14:tracePt t="5048" x="2130425" y="1949450"/>
          <p14:tracePt t="5063" x="2170113" y="1949450"/>
          <p14:tracePt t="5078" x="2220913" y="1949450"/>
          <p14:tracePt t="5094" x="2286000" y="1949450"/>
          <p14:tracePt t="5111" x="2351088" y="1949450"/>
          <p14:tracePt t="5113" x="2389188" y="1949450"/>
          <p14:tracePt t="5129" x="2466975" y="1949450"/>
          <p14:tracePt t="5144" x="2557463" y="1949450"/>
          <p14:tracePt t="5161" x="2635250" y="1949450"/>
          <p14:tracePt t="5178" x="2711450" y="1949450"/>
          <p14:tracePt t="5180" x="2751138" y="1949450"/>
          <p14:tracePt t="5195" x="2828925" y="1949450"/>
          <p14:tracePt t="5212" x="2906713" y="1949450"/>
          <p14:tracePt t="5228" x="2982913" y="1949450"/>
          <p14:tracePt t="5244" x="3060700" y="1949450"/>
          <p14:tracePt t="5262" x="3176588" y="1949450"/>
          <p14:tracePt t="5277" x="3241675" y="1949450"/>
          <p14:tracePt t="5295" x="3319463" y="1949450"/>
          <p14:tracePt t="5310" x="3384550" y="1949450"/>
          <p14:tracePt t="5328" x="3525838" y="1949450"/>
          <p14:tracePt t="5345" x="3616325" y="1949450"/>
          <p14:tracePt t="5361" x="3706813" y="1963738"/>
          <p14:tracePt t="5377" x="3784600" y="1963738"/>
          <p14:tracePt t="5381" x="3822700" y="1976438"/>
          <p14:tracePt t="5395" x="3887788" y="1989138"/>
          <p14:tracePt t="5412" x="3938588" y="2001838"/>
          <p14:tracePt t="5428" x="3978275" y="2001838"/>
          <p14:tracePt t="5445" x="3990975" y="2001838"/>
          <p14:tracePt t="5819" x="4041775" y="2001838"/>
          <p14:tracePt t="5834" x="4171950" y="2001838"/>
          <p14:tracePt t="5852" x="4313238" y="2027238"/>
          <p14:tracePt t="5862" x="4468813" y="2039938"/>
          <p14:tracePt t="5877" x="4637088" y="2066925"/>
          <p14:tracePt t="5893" x="4791075" y="2079625"/>
          <p14:tracePt t="5910" x="4933950" y="2079625"/>
          <p14:tracePt t="5913" x="4997450" y="2079625"/>
          <p14:tracePt t="5928" x="5165725" y="2079625"/>
          <p14:tracePt t="5944" x="5334000" y="2066925"/>
          <p14:tracePt t="5960" x="5502275" y="2039938"/>
          <p14:tracePt t="5977" x="5643563" y="2039938"/>
          <p14:tracePt t="5994" x="5786438" y="2014538"/>
          <p14:tracePt t="6011" x="5889625" y="2001838"/>
          <p14:tracePt t="6027" x="5967413" y="1989138"/>
          <p14:tracePt t="6044" x="6043613" y="1976438"/>
          <p14:tracePt t="6047" x="6057900" y="1976438"/>
          <p14:tracePt t="6062" x="6096000" y="1976438"/>
          <p14:tracePt t="6078" x="6121400" y="1976438"/>
          <p14:tracePt t="6094" x="6134100" y="1976438"/>
          <p14:tracePt t="6111" x="6148388" y="1976438"/>
          <p14:tracePt t="6113" x="6161088" y="1976438"/>
          <p14:tracePt t="6135" x="6173788" y="1976438"/>
          <p14:tracePt t="6264" x="6186488" y="1976438"/>
          <p14:tracePt t="6294" x="6199188" y="1976438"/>
          <p14:tracePt t="6716" x="6186488" y="1976438"/>
          <p14:tracePt t="6732" x="6148388" y="1976438"/>
          <p14:tracePt t="6747" x="6070600" y="1963738"/>
          <p14:tracePt t="6764" x="6005513" y="1949450"/>
          <p14:tracePt t="6768" x="5980113" y="1949450"/>
          <p14:tracePt t="6783" x="5915025" y="1949450"/>
          <p14:tracePt t="6797" x="5864225" y="1949450"/>
          <p14:tracePt t="6811" x="5799138" y="1949450"/>
          <p14:tracePt t="6827" x="5759450" y="1949450"/>
          <p14:tracePt t="6843" x="5721350" y="1949450"/>
          <p14:tracePt t="6861" x="5643563" y="1949450"/>
          <p14:tracePt t="6878" x="5618163" y="1949450"/>
          <p14:tracePt t="6895" x="5580063" y="1949450"/>
          <p14:tracePt t="6900" x="5565775" y="1949450"/>
          <p14:tracePt t="6914" x="5553075" y="1949450"/>
          <p14:tracePt t="6935" x="5540375" y="1949450"/>
          <p14:tracePt t="6961" x="5527675" y="1949450"/>
          <p14:tracePt t="6978" x="5514975" y="1949450"/>
          <p14:tracePt t="8329" x="5514975" y="1963738"/>
          <p14:tracePt t="8342" x="5527675" y="1976438"/>
          <p14:tracePt t="8347" x="5540375" y="1989138"/>
          <p14:tracePt t="8367" x="5565775" y="2001838"/>
          <p14:tracePt t="8384" x="5565775" y="2014538"/>
          <p14:tracePt t="8405" x="5580063" y="2027238"/>
          <p14:tracePt t="8416" x="5592763" y="2039938"/>
          <p14:tracePt t="8431" x="5605463" y="2039938"/>
          <p14:tracePt t="8445" x="5618163" y="2039938"/>
          <p14:tracePt t="8468" x="5630863" y="2039938"/>
          <p14:tracePt t="8594" x="5618163" y="2039938"/>
          <p14:tracePt t="8601" x="5592763" y="2054225"/>
          <p14:tracePt t="8611" x="5540375" y="2054225"/>
          <p14:tracePt t="8627" x="5411788" y="2079625"/>
          <p14:tracePt t="8645" x="5062538" y="2117725"/>
          <p14:tracePt t="8661" x="4791075" y="2130425"/>
          <p14:tracePt t="8677" x="4546600" y="2157413"/>
          <p14:tracePt t="8694" x="4275138" y="2182813"/>
          <p14:tracePt t="8711" x="3938588" y="2208213"/>
          <p14:tracePt t="8727" x="3822700" y="2220913"/>
          <p14:tracePt t="8744" x="3719513" y="2233613"/>
          <p14:tracePt t="8760" x="3654425" y="2260600"/>
          <p14:tracePt t="8778" x="3590925" y="2260600"/>
          <p14:tracePt t="8780" x="3551238" y="2260600"/>
          <p14:tracePt t="8794" x="3513138" y="2260600"/>
          <p14:tracePt t="8811" x="3460750" y="2273300"/>
          <p14:tracePt t="8827" x="3435350" y="2273300"/>
          <p14:tracePt t="8830" x="3422650" y="2273300"/>
          <p14:tracePt t="8844" x="3397250" y="2273300"/>
          <p14:tracePt t="8861" x="3384550" y="2273300"/>
          <p14:tracePt t="8877" x="3370263" y="2273300"/>
          <p14:tracePt t="8895" x="3357563" y="2273300"/>
          <p14:tracePt t="8899" x="3344863" y="2273300"/>
          <p14:tracePt t="9017" x="3357563" y="2273300"/>
          <p14:tracePt t="9032" x="3409950" y="2273300"/>
          <p14:tracePt t="9051" x="3460750" y="2273300"/>
          <p14:tracePt t="9063" x="3538538" y="2273300"/>
          <p14:tracePt t="9072" x="3578225" y="2273300"/>
          <p14:tracePt t="9086" x="3681413" y="2273300"/>
          <p14:tracePt t="9101" x="3822700" y="2273300"/>
          <p14:tracePt t="9116" x="3938588" y="2260600"/>
          <p14:tracePt t="9130" x="4029075" y="2247900"/>
          <p14:tracePt t="9143" x="4094163" y="2247900"/>
          <p14:tracePt t="9161" x="4132263" y="2247900"/>
          <p14:tracePt t="9164" x="4159250" y="2247900"/>
          <p14:tracePt t="9178" x="4171950" y="2247900"/>
          <p14:tracePt t="9194" x="4184650" y="2247900"/>
          <p14:tracePt t="9267" x="4146550" y="2247900"/>
          <p14:tracePt t="9274" x="4094163" y="2247900"/>
          <p14:tracePt t="9281" x="4041775" y="2247900"/>
          <p14:tracePt t="9294" x="3978275" y="2247900"/>
          <p14:tracePt t="9297" x="3938588" y="2247900"/>
          <p14:tracePt t="9311" x="3822700" y="2247900"/>
          <p14:tracePt t="9327" x="3732213" y="2247900"/>
          <p14:tracePt t="9343" x="3629025" y="2247900"/>
          <p14:tracePt t="9361" x="3551238" y="2247900"/>
          <p14:tracePt t="9363" x="3513138" y="2247900"/>
          <p14:tracePt t="9378" x="3448050" y="2247900"/>
          <p14:tracePt t="9394" x="3409950" y="2247900"/>
          <p14:tracePt t="9410" x="3370263" y="2247900"/>
          <p14:tracePt t="9426" x="3344863" y="2247900"/>
          <p14:tracePt t="9445" x="3319463" y="2247900"/>
          <p14:tracePt t="9462" x="3306763" y="2247900"/>
          <p14:tracePt t="9477" x="3294063" y="2247900"/>
          <p14:tracePt t="9586" x="3306763" y="2247900"/>
          <p14:tracePt t="9595" x="3332163" y="2247900"/>
          <p14:tracePt t="9611" x="3409950" y="2233613"/>
          <p14:tracePt t="9627" x="3487738" y="2233613"/>
          <p14:tracePt t="9644" x="3629025" y="2220913"/>
          <p14:tracePt t="9660" x="3732213" y="2220913"/>
          <p14:tracePt t="9677" x="3835400" y="2220913"/>
          <p14:tracePt t="9699" x="3951288" y="2220913"/>
          <p14:tracePt t="9711" x="4016375" y="2220913"/>
          <p14:tracePt t="9727" x="4068763" y="2220913"/>
          <p14:tracePt t="9744" x="4106863" y="2220913"/>
          <p14:tracePt t="9760" x="4159250" y="2220913"/>
          <p14:tracePt t="9763" x="4171950" y="2220913"/>
          <p14:tracePt t="9778" x="4222750" y="2220913"/>
          <p14:tracePt t="9794" x="4287838" y="2220913"/>
          <p14:tracePt t="9811" x="4340225" y="2220913"/>
          <p14:tracePt t="9828" x="4378325" y="2220913"/>
          <p14:tracePt t="9830" x="4403725" y="2220913"/>
          <p14:tracePt t="9845" x="4456113" y="2220913"/>
          <p14:tracePt t="9861" x="4494213" y="2220913"/>
          <p14:tracePt t="9877" x="4559300" y="2208213"/>
          <p14:tracePt t="9894" x="4584700" y="2208213"/>
          <p14:tracePt t="9897" x="4597400" y="2208213"/>
          <p14:tracePt t="9911" x="4649788" y="2208213"/>
          <p14:tracePt t="9927" x="4675188" y="2208213"/>
          <p14:tracePt t="9945" x="4700588" y="2208213"/>
          <p14:tracePt t="9949" x="4713288" y="2208213"/>
          <p14:tracePt t="9960" x="4727575" y="2208213"/>
          <p14:tracePt t="9977" x="4752975" y="2208213"/>
          <p14:tracePt t="9994" x="4791075" y="2195513"/>
          <p14:tracePt t="10011" x="4830763" y="2195513"/>
          <p14:tracePt t="10027" x="4868863" y="2195513"/>
          <p14:tracePt t="10030" x="4881563" y="2195513"/>
          <p14:tracePt t="10044" x="4921250" y="2195513"/>
          <p14:tracePt t="10061" x="4946650" y="2195513"/>
          <p14:tracePt t="10076" x="4959350" y="2195513"/>
          <p14:tracePt t="10095" x="4984750" y="2195513"/>
          <p14:tracePt t="10120" x="4997450" y="2195513"/>
          <p14:tracePt t="10141" x="5011738" y="2195513"/>
          <p14:tracePt t="10170" x="5024438" y="2195513"/>
          <p14:tracePt t="10780" x="4946650" y="2195513"/>
          <p14:tracePt t="10796" x="4713288" y="2195513"/>
          <p14:tracePt t="10802" x="4597400" y="2208213"/>
          <p14:tracePt t="10823" x="4146550" y="2247900"/>
          <p14:tracePt t="10843" x="3938588" y="2286000"/>
          <p14:tracePt t="10846" x="3822700" y="2298700"/>
          <p14:tracePt t="10857" x="3706813" y="2324100"/>
          <p14:tracePt t="10859" x="3578225" y="2338388"/>
          <p14:tracePt t="10868" x="3460750" y="2351088"/>
          <p14:tracePt t="10876" x="3332163" y="2376488"/>
          <p14:tracePt t="10894" x="3151188" y="2414588"/>
          <p14:tracePt t="10896" x="3086100" y="2441575"/>
          <p14:tracePt t="10911" x="2970213" y="2505075"/>
          <p14:tracePt t="10927" x="2892425" y="2544763"/>
          <p14:tracePt t="10945" x="2841625" y="2570163"/>
          <p14:tracePt t="10949" x="2828925" y="2582863"/>
          <p14:tracePt t="10960" x="2816225" y="2595563"/>
          <p14:tracePt t="11266" x="2738438" y="2635250"/>
          <p14:tracePt t="11273" x="2660650" y="2673350"/>
          <p14:tracePt t="11282" x="2608263" y="2698750"/>
          <p14:tracePt t="11294" x="2544763" y="2711450"/>
          <p14:tracePt t="11298" x="2466975" y="2738438"/>
          <p14:tracePt t="11311" x="2363788" y="2776538"/>
          <p14:tracePt t="11326" x="2260600" y="2789238"/>
          <p14:tracePt t="11344" x="2195513" y="2801938"/>
          <p14:tracePt t="11361" x="2144713" y="2801938"/>
          <p14:tracePt t="11364" x="2130425" y="2801938"/>
          <p14:tracePt t="11378" x="2092325" y="2801938"/>
          <p14:tracePt t="11394" x="2066925" y="2801938"/>
          <p14:tracePt t="11410" x="2039938" y="2801938"/>
          <p14:tracePt t="11428" x="2014538" y="2801938"/>
          <p14:tracePt t="11451" x="2001838" y="2801938"/>
          <p14:tracePt t="11465" x="1989138" y="2801938"/>
          <p14:tracePt t="11616" x="2001838" y="2801938"/>
          <p14:tracePt t="11628" x="2014538" y="2801938"/>
          <p14:tracePt t="11631" x="2027238" y="2801938"/>
          <p14:tracePt t="11647" x="2066925" y="2801938"/>
          <p14:tracePt t="11663" x="2130425" y="2801938"/>
          <p14:tracePt t="11682" x="2220913" y="2801938"/>
          <p14:tracePt t="11696" x="2286000" y="2801938"/>
          <p14:tracePt t="11709" x="2351088" y="2816225"/>
          <p14:tracePt t="11726" x="2427288" y="2816225"/>
          <p14:tracePt t="11745" x="2505075" y="2828925"/>
          <p14:tracePt t="11749" x="2544763" y="2828925"/>
          <p14:tracePt t="11760" x="2582863" y="2828925"/>
          <p14:tracePt t="11764" x="2622550" y="2828925"/>
          <p14:tracePt t="11777" x="2686050" y="2828925"/>
          <p14:tracePt t="11795" x="2725738" y="2828925"/>
          <p14:tracePt t="11810" x="2776538" y="2828925"/>
          <p14:tracePt t="11828" x="2841625" y="2828925"/>
          <p14:tracePt t="11844" x="2879725" y="2828925"/>
          <p14:tracePt t="11860" x="2919413" y="2828925"/>
          <p14:tracePt t="11877" x="2957513" y="2841625"/>
          <p14:tracePt t="11895" x="2995613" y="2841625"/>
          <p14:tracePt t="11910" x="3035300" y="2841625"/>
          <p14:tracePt t="11926" x="3073400" y="2854325"/>
          <p14:tracePt t="11944" x="3100388" y="2867025"/>
          <p14:tracePt t="11948" x="3125788" y="2867025"/>
          <p14:tracePt t="11961" x="3138488" y="2867025"/>
          <p14:tracePt t="11977" x="3163888" y="2867025"/>
          <p14:tracePt t="11994" x="3203575" y="2867025"/>
          <p14:tracePt t="12010" x="3228975" y="2867025"/>
          <p14:tracePt t="12027" x="3267075" y="2867025"/>
          <p14:tracePt t="12029" x="3279775" y="2879725"/>
          <p14:tracePt t="12043" x="3319463" y="2879725"/>
          <p14:tracePt t="12060" x="3370263" y="2879725"/>
          <p14:tracePt t="12066" x="3384550" y="2892425"/>
          <p14:tracePt t="12077" x="3422650" y="2892425"/>
          <p14:tracePt t="12094" x="3473450" y="2892425"/>
          <p14:tracePt t="12111" x="3538538" y="2906713"/>
          <p14:tracePt t="12126" x="3578225" y="2919413"/>
          <p14:tracePt t="12144" x="3616325" y="2919413"/>
          <p14:tracePt t="12147" x="3641725" y="2919413"/>
          <p14:tracePt t="12161" x="3668713" y="2919413"/>
          <p14:tracePt t="12177" x="3706813" y="2919413"/>
          <p14:tracePt t="12194" x="3744913" y="2919413"/>
          <p14:tracePt t="12210" x="3771900" y="2932113"/>
          <p14:tracePt t="12228" x="3822700" y="2944813"/>
          <p14:tracePt t="12245" x="3862388" y="2944813"/>
          <p14:tracePt t="12260" x="3887788" y="2957513"/>
          <p14:tracePt t="12277" x="3913188" y="2957513"/>
          <p14:tracePt t="12295" x="3925888" y="2957513"/>
          <p14:tracePt t="12660" x="3938588" y="2957513"/>
          <p14:tracePt t="12674" x="3978275" y="2957513"/>
          <p14:tracePt t="12693" x="4003675" y="2932113"/>
          <p14:tracePt t="12697" x="4029075" y="2919413"/>
          <p14:tracePt t="12714" x="4056063" y="2906713"/>
          <p14:tracePt t="12726" x="4094163" y="2879725"/>
          <p14:tracePt t="12744" x="4146550" y="2867025"/>
          <p14:tracePt t="12747" x="4159250" y="2867025"/>
          <p14:tracePt t="12760" x="4210050" y="2841625"/>
          <p14:tracePt t="12777" x="4249738" y="2841625"/>
          <p14:tracePt t="12793" x="4300538" y="2828925"/>
          <p14:tracePt t="12810" x="4365625" y="2801938"/>
          <p14:tracePt t="12813" x="4391025" y="2801938"/>
          <p14:tracePt t="12827" x="4456113" y="2789238"/>
          <p14:tracePt t="12844" x="4519613" y="2776538"/>
          <p14:tracePt t="12860" x="4572000" y="2763838"/>
          <p14:tracePt t="12877" x="4610100" y="2763838"/>
          <p14:tracePt t="12881" x="4637088" y="2763838"/>
          <p14:tracePt t="12894" x="4700588" y="2763838"/>
          <p14:tracePt t="12910" x="4778375" y="2763838"/>
          <p14:tracePt t="12927" x="4868863" y="2751138"/>
          <p14:tracePt t="12943" x="4959350" y="2751138"/>
          <p14:tracePt t="12947" x="4997450" y="2751138"/>
          <p14:tracePt t="12961" x="5075238" y="2751138"/>
          <p14:tracePt t="12977" x="5140325" y="2751138"/>
          <p14:tracePt t="12994" x="5205413" y="2751138"/>
          <p14:tracePt t="13011" x="5243513" y="2751138"/>
          <p14:tracePt t="13013" x="5268913" y="2751138"/>
          <p14:tracePt t="13029" x="5308600" y="2751138"/>
          <p14:tracePt t="13044" x="5321300" y="2751138"/>
          <p14:tracePt t="13060" x="5334000" y="2751138"/>
          <p14:tracePt t="13094" x="5359400" y="2751138"/>
          <p14:tracePt t="13163" x="5359400" y="2763838"/>
          <p14:tracePt t="13182" x="5346700" y="2776538"/>
          <p14:tracePt t="13188" x="5192713" y="2854325"/>
          <p14:tracePt t="13208" x="4843463" y="2932113"/>
          <p14:tracePt t="13226" x="4546600" y="2944813"/>
          <p14:tracePt t="13231" x="4365625" y="2944813"/>
          <p14:tracePt t="13248" x="4016375" y="2944813"/>
          <p14:tracePt t="13264" x="3732213" y="2944813"/>
          <p14:tracePt t="13268" x="3538538" y="2944813"/>
          <p14:tracePt t="13278" x="3319463" y="2970213"/>
          <p14:tracePt t="13282" x="3163888" y="2982913"/>
          <p14:tracePt t="13293" x="2892425" y="3022600"/>
          <p14:tracePt t="13310" x="2595563" y="3060700"/>
          <p14:tracePt t="13326" x="2351088" y="3100388"/>
          <p14:tracePt t="13343" x="2195513" y="3125788"/>
          <p14:tracePt t="13346" x="2130425" y="3138488"/>
          <p14:tracePt t="13361" x="2054225" y="3138488"/>
          <p14:tracePt t="13377" x="2027238" y="3138488"/>
          <p14:tracePt t="13393" x="1989138" y="3138488"/>
          <p14:tracePt t="13410" x="1963738" y="3138488"/>
          <p14:tracePt t="13443" x="1949450" y="3138488"/>
          <p14:tracePt t="13460" x="1924050" y="3138488"/>
          <p14:tracePt t="13538" x="1911350" y="3138488"/>
          <p14:tracePt t="13600" x="1898650" y="3138488"/>
          <p14:tracePt t="13622" x="1898650" y="3125788"/>
          <p14:tracePt t="13672" x="1898650" y="3113088"/>
          <p14:tracePt t="13998" x="1924050" y="3125788"/>
          <p14:tracePt t="14007" x="1936750" y="3125788"/>
          <p14:tracePt t="14015" x="1949450" y="3125788"/>
          <p14:tracePt t="14026" x="1989138" y="3151188"/>
          <p14:tracePt t="14043" x="2027238" y="3163888"/>
          <p14:tracePt t="14060" x="2054225" y="3189288"/>
          <p14:tracePt t="14077" x="2079625" y="3203575"/>
          <p14:tracePt t="14094" x="2105025" y="3216275"/>
          <p14:tracePt t="14110" x="2117725" y="3228975"/>
          <p14:tracePt t="14127" x="2130425" y="3241675"/>
          <p14:tracePt t="14144" x="2144713" y="3254375"/>
          <p14:tracePt t="14147" x="2144713" y="3267075"/>
          <p14:tracePt t="14161" x="2157413" y="3294063"/>
          <p14:tracePt t="14176" x="2170113" y="3306763"/>
          <p14:tracePt t="14193" x="2170113" y="3332163"/>
          <p14:tracePt t="14210" x="2182813" y="3344863"/>
          <p14:tracePt t="14213" x="2182813" y="3357563"/>
          <p14:tracePt t="14226" x="2208213" y="3384550"/>
          <p14:tracePt t="14242" x="2208213" y="3422650"/>
          <p14:tracePt t="14259" x="2220913" y="3448050"/>
          <p14:tracePt t="14275" x="2247900" y="3487738"/>
          <p14:tracePt t="14279" x="2247900" y="3500438"/>
          <p14:tracePt t="14292" x="2260600" y="3525838"/>
          <p14:tracePt t="14310" x="2273300" y="3538538"/>
          <p14:tracePt t="14326" x="2286000" y="3563938"/>
          <p14:tracePt t="14344" x="2298700" y="3578225"/>
          <p14:tracePt t="14346" x="2324100" y="3603625"/>
          <p14:tracePt t="14360" x="2363788" y="3616325"/>
          <p14:tracePt t="14377" x="2414588" y="3641725"/>
          <p14:tracePt t="14393" x="2479675" y="3668713"/>
          <p14:tracePt t="14410" x="2532063" y="3681413"/>
          <p14:tracePt t="14427" x="2622550" y="3706813"/>
          <p14:tracePt t="14443" x="2660650" y="3706813"/>
          <p14:tracePt t="14460" x="2711450" y="3732213"/>
          <p14:tracePt t="14464" x="2725738" y="3732213"/>
          <p14:tracePt t="14476" x="2751138" y="3744913"/>
          <p14:tracePt t="14478" x="2763838" y="3744913"/>
          <p14:tracePt t="14494" x="2776538" y="3757613"/>
          <p14:tracePt t="14510" x="2789238" y="3757613"/>
          <p14:tracePt t="14526" x="2816225" y="3757613"/>
          <p14:tracePt t="14546" x="2828925" y="3757613"/>
          <p14:tracePt t="14822" x="2841625" y="3757613"/>
          <p14:tracePt t="14849" x="2854325" y="3771900"/>
          <p14:tracePt t="14855" x="2867025" y="3771900"/>
          <p14:tracePt t="14874" x="2879725" y="3771900"/>
          <p14:tracePt t="14894" x="2906713" y="3771900"/>
          <p14:tracePt t="14899" x="2919413" y="3784600"/>
          <p14:tracePt t="14904" x="2932113" y="3784600"/>
          <p14:tracePt t="14912" x="2944813" y="3784600"/>
          <p14:tracePt t="14926" x="2982913" y="3784600"/>
          <p14:tracePt t="14942" x="3009900" y="3784600"/>
          <p14:tracePt t="14964" x="3060700" y="3784600"/>
          <p14:tracePt t="14981" x="3113088" y="3784600"/>
          <p14:tracePt t="14985" x="3138488" y="3784600"/>
          <p14:tracePt t="14993" x="3151188" y="3784600"/>
          <p14:tracePt t="15010" x="3189288" y="3784600"/>
          <p14:tracePt t="15012" x="3216275" y="3784600"/>
          <p14:tracePt t="15026" x="3267075" y="3784600"/>
          <p14:tracePt t="15047" x="3306763" y="3784600"/>
          <p14:tracePt t="15068" x="3357563" y="3784600"/>
          <p14:tracePt t="15082" x="3397250" y="3784600"/>
          <p14:tracePt t="15100" x="3409950" y="3784600"/>
          <p14:tracePt t="15126" x="3422650" y="3784600"/>
          <p14:tracePt t="15489" x="3448050" y="3784600"/>
          <p14:tracePt t="15505" x="3551238" y="3744913"/>
          <p14:tracePt t="15526" x="3732213" y="3706813"/>
          <p14:tracePt t="15533" x="3810000" y="3694113"/>
          <p14:tracePt t="15540" x="3862388" y="3694113"/>
          <p14:tracePt t="15545" x="3913188" y="3681413"/>
          <p14:tracePt t="15554" x="3965575" y="3668713"/>
          <p14:tracePt t="15563" x="4003675" y="3668713"/>
          <p14:tracePt t="15575" x="4081463" y="3654425"/>
          <p14:tracePt t="15592" x="4106863" y="3654425"/>
          <p14:tracePt t="15611" x="4159250" y="3654425"/>
          <p14:tracePt t="15626" x="4197350" y="3654425"/>
          <p14:tracePt t="15643" x="4222750" y="3654425"/>
          <p14:tracePt t="15660" x="4249738" y="3654425"/>
          <p14:tracePt t="15664" x="4262438" y="3654425"/>
          <p14:tracePt t="15677" x="4275138" y="3654425"/>
          <p14:tracePt t="15695" x="4300538" y="3654425"/>
          <p14:tracePt t="15710" x="4313238" y="3654425"/>
          <p14:tracePt t="15726" x="4352925" y="3654425"/>
          <p14:tracePt t="15743" x="4378325" y="3654425"/>
          <p14:tracePt t="15746" x="4391025" y="3654425"/>
          <p14:tracePt t="15759" x="4430713" y="3654425"/>
          <p14:tracePt t="15777" x="4468813" y="3668713"/>
          <p14:tracePt t="15794" x="4519613" y="3681413"/>
          <p14:tracePt t="15797" x="4559300" y="3681413"/>
          <p14:tracePt t="15811" x="4610100" y="3694113"/>
          <p14:tracePt t="15827" x="4662488" y="3706813"/>
          <p14:tracePt t="15843" x="4700588" y="3719513"/>
          <p14:tracePt t="15860" x="4765675" y="3732213"/>
          <p14:tracePt t="15877" x="4830763" y="3744913"/>
          <p14:tracePt t="15880" x="4868863" y="3744913"/>
          <p14:tracePt t="15893" x="4972050" y="3771900"/>
          <p14:tracePt t="15909" x="5062538" y="3771900"/>
          <p14:tracePt t="15926" x="5165725" y="3771900"/>
          <p14:tracePt t="15930" x="5205413" y="3771900"/>
          <p14:tracePt t="15944" x="5281613" y="3771900"/>
          <p14:tracePt t="15960" x="5346700" y="3771900"/>
          <p14:tracePt t="15976" x="5399088" y="3771900"/>
          <p14:tracePt t="15992" x="5449888" y="3771900"/>
          <p14:tracePt t="16011" x="5514975" y="3771900"/>
          <p14:tracePt t="16026" x="5540375" y="3771900"/>
          <p14:tracePt t="16043" x="5565775" y="3771900"/>
          <p14:tracePt t="16060" x="5592763" y="3771900"/>
          <p14:tracePt t="16078" x="5605463" y="3771900"/>
          <p14:tracePt t="16110" x="5630863" y="3771900"/>
          <p14:tracePt t="16369" x="5437188" y="3784600"/>
          <p14:tracePt t="16385" x="5230813" y="3810000"/>
          <p14:tracePt t="16404" x="5037138" y="3835400"/>
          <p14:tracePt t="16410" x="4908550" y="3835400"/>
          <p14:tracePt t="16414" x="4740275" y="3848100"/>
          <p14:tracePt t="16435" x="4378325" y="3875088"/>
          <p14:tracePt t="16440" x="4275138" y="3875088"/>
          <p14:tracePt t="16452" x="4171950" y="3887788"/>
          <p14:tracePt t="16459" x="4056063" y="3887788"/>
          <p14:tracePt t="16477" x="3694113" y="3900488"/>
          <p14:tracePt t="16493" x="3513138" y="3900488"/>
          <p14:tracePt t="16510" x="3370263" y="3900488"/>
          <p14:tracePt t="16526" x="3216275" y="3913188"/>
          <p14:tracePt t="16530" x="3125788" y="3913188"/>
          <p14:tracePt t="16544" x="2970213" y="3913188"/>
          <p14:tracePt t="16562" x="2816225" y="3925888"/>
          <p14:tracePt t="16576" x="2686050" y="3938588"/>
          <p14:tracePt t="16593" x="2595563" y="3938588"/>
          <p14:tracePt t="16611" x="2454275" y="3938588"/>
          <p14:tracePt t="16627" x="2351088" y="3938588"/>
          <p14:tracePt t="16643" x="2273300" y="3938588"/>
          <p14:tracePt t="16660" x="2220913" y="3938588"/>
          <p14:tracePt t="16677" x="2130425" y="3938588"/>
          <p14:tracePt t="16693" x="2092325" y="3938588"/>
          <p14:tracePt t="16709" x="2027238" y="3938588"/>
          <p14:tracePt t="16726" x="2001838" y="3938588"/>
          <p14:tracePt t="16730" x="1989138" y="3938588"/>
          <p14:tracePt t="16744" x="1963738" y="3938588"/>
          <p14:tracePt t="16760" x="1949450" y="3938588"/>
          <p14:tracePt t="16776" x="1936750" y="3938588"/>
          <p14:tracePt t="16793" x="1924050" y="3938588"/>
          <p14:tracePt t="16915" x="1936750" y="3938588"/>
          <p14:tracePt t="16921" x="1949450" y="3938588"/>
          <p14:tracePt t="16931" x="1963738" y="3938588"/>
          <p14:tracePt t="16943" x="2001838" y="3938588"/>
          <p14:tracePt t="16960" x="2079625" y="3938588"/>
          <p14:tracePt t="16976" x="2144713" y="3938588"/>
          <p14:tracePt t="16994" x="2195513" y="3938588"/>
          <p14:tracePt t="16998" x="2233613" y="3938588"/>
          <p14:tracePt t="17011" x="2286000" y="3938588"/>
          <p14:tracePt t="17026" x="2338388" y="3938588"/>
          <p14:tracePt t="17043" x="2389188" y="3938588"/>
          <p14:tracePt t="17060" x="2454275" y="3938588"/>
          <p14:tracePt t="17064" x="2479675" y="3938588"/>
          <p14:tracePt t="17077" x="2544763" y="3938588"/>
          <p14:tracePt t="17093" x="2582863" y="3938588"/>
          <p14:tracePt t="17110" x="2635250" y="3938588"/>
          <p14:tracePt t="17126" x="2673350" y="3938588"/>
          <p14:tracePt t="17129" x="2686050" y="3938588"/>
          <p14:tracePt t="17144" x="2725738" y="3938588"/>
          <p14:tracePt t="17160" x="2776538" y="3938588"/>
          <p14:tracePt t="17176" x="2801938" y="3938588"/>
          <p14:tracePt t="17194" x="2841625" y="3938588"/>
          <p14:tracePt t="17198" x="2854325" y="3938588"/>
          <p14:tracePt t="17210" x="2867025" y="3938588"/>
          <p14:tracePt t="17226" x="2892425" y="3938588"/>
          <p14:tracePt t="17243" x="2919413" y="3938588"/>
          <p14:tracePt t="17260" x="2957513" y="3938588"/>
          <p14:tracePt t="17262" x="2970213" y="3938588"/>
          <p14:tracePt t="17278" x="3009900" y="3938588"/>
          <p14:tracePt t="17284" x="3035300" y="3938588"/>
          <p14:tracePt t="17294" x="3060700" y="3938588"/>
          <p14:tracePt t="17310" x="3138488" y="3938588"/>
          <p14:tracePt t="17327" x="3189288" y="3938588"/>
          <p14:tracePt t="17331" x="3228975" y="3938588"/>
          <p14:tracePt t="17345" x="3279775" y="3938588"/>
          <p14:tracePt t="17360" x="3344863" y="3938588"/>
          <p14:tracePt t="17375" x="3397250" y="3938588"/>
          <p14:tracePt t="17394" x="3448050" y="3938588"/>
          <p14:tracePt t="17398" x="3460750" y="3938588"/>
          <p14:tracePt t="17412" x="3500438" y="3938588"/>
          <p14:tracePt t="17425" x="3538538" y="3938588"/>
          <p14:tracePt t="17443" x="3590925" y="3938588"/>
          <p14:tracePt t="17459" x="3641725" y="3938588"/>
          <p14:tracePt t="17462" x="3681413" y="3951288"/>
          <p14:tracePt t="17476" x="3732213" y="3951288"/>
          <p14:tracePt t="17492" x="3797300" y="3951288"/>
          <p14:tracePt t="17509" x="3835400" y="3951288"/>
          <p14:tracePt t="17527" x="3875088" y="3951288"/>
          <p14:tracePt t="17530" x="3913188" y="3951288"/>
          <p14:tracePt t="17543" x="3951288" y="3951288"/>
          <p14:tracePt t="17558" x="3990975" y="3951288"/>
          <p14:tracePt t="17575" x="4029075" y="3951288"/>
          <p14:tracePt t="17598" x="4068763" y="3951288"/>
          <p14:tracePt t="17613" x="4094163" y="3951288"/>
          <p14:tracePt t="17627" x="4106863" y="3951288"/>
          <p14:tracePt t="17643" x="4119563" y="3951288"/>
          <p14:tracePt t="17660" x="4132263" y="3951288"/>
          <p14:tracePt t="17676" x="4146550" y="3951288"/>
          <p14:tracePt t="18166" x="4106863" y="3951288"/>
          <p14:tracePt t="18178" x="4041775" y="3978275"/>
          <p14:tracePt t="18182" x="3978275" y="3990975"/>
          <p14:tracePt t="18188" x="3887788" y="4003675"/>
          <p14:tracePt t="18207" x="3744913" y="4029075"/>
          <p14:tracePt t="18223" x="3616325" y="4068763"/>
          <p14:tracePt t="18226" x="3563938" y="4081463"/>
          <p14:tracePt t="18241" x="3448050" y="4094163"/>
          <p14:tracePt t="18255" x="3384550" y="4119563"/>
          <p14:tracePt t="18266" x="3344863" y="4132263"/>
          <p14:tracePt t="18276" x="3294063" y="4146550"/>
          <p14:tracePt t="18292" x="3241675" y="4171950"/>
          <p14:tracePt t="18309" x="3203575" y="4184650"/>
          <p14:tracePt t="18325" x="3151188" y="4197350"/>
          <p14:tracePt t="18328" x="3138488" y="4210050"/>
          <p14:tracePt t="18342" x="3100388" y="4235450"/>
          <p14:tracePt t="18359" x="3073400" y="4249738"/>
          <p14:tracePt t="18376" x="3060700" y="4275138"/>
          <p14:tracePt t="18398" x="3035300" y="4300538"/>
          <p14:tracePt t="18414" x="3009900" y="4313238"/>
          <p14:tracePt t="18426" x="2995613" y="4313238"/>
          <p14:tracePt t="18443" x="2995613" y="4325938"/>
          <p14:tracePt t="18460" x="2995613" y="4340225"/>
          <p14:tracePt t="18476" x="2995613" y="4352925"/>
          <p14:tracePt t="18493" x="2995613" y="4365625"/>
          <p14:tracePt t="18509" x="2995613" y="4378325"/>
          <p14:tracePt t="18526" x="3009900" y="4391025"/>
          <p14:tracePt t="18529" x="3022600" y="4403725"/>
          <p14:tracePt t="18543" x="3060700" y="4430713"/>
          <p14:tracePt t="18560" x="3151188" y="4443413"/>
          <p14:tracePt t="18576" x="3294063" y="4468813"/>
          <p14:tracePt t="18593" x="3448050" y="4481513"/>
          <p14:tracePt t="18596" x="3525838" y="4481513"/>
          <p14:tracePt t="18611" x="3668713" y="4481513"/>
          <p14:tracePt t="18626" x="3757613" y="4481513"/>
          <p14:tracePt t="18643" x="3822700" y="4481513"/>
          <p14:tracePt t="18661" x="3848100" y="4481513"/>
          <p14:tracePt t="18664" x="3875088" y="4481513"/>
          <p14:tracePt t="18677" x="3900488" y="4468813"/>
          <p14:tracePt t="18692" x="3925888" y="4468813"/>
          <p14:tracePt t="18710" x="3938588" y="4468813"/>
          <p14:tracePt t="18727" x="3965575" y="4468813"/>
          <p14:tracePt t="18750" x="3978275" y="4468813"/>
          <p14:tracePt t="18788" x="3990975" y="4468813"/>
          <p14:tracePt t="18810" x="4016375" y="4468813"/>
          <p14:tracePt t="18824" x="4029075" y="4468813"/>
          <p14:tracePt t="18834" x="4056063" y="4468813"/>
          <p14:tracePt t="18847" x="4068763" y="4468813"/>
          <p14:tracePt t="18860" x="4094163" y="4468813"/>
          <p14:tracePt t="18861" x="4106863" y="4468813"/>
          <p14:tracePt t="18876" x="4132263" y="4468813"/>
          <p14:tracePt t="18893" x="4159250" y="4468813"/>
          <p14:tracePt t="18909" x="4184650" y="4468813"/>
          <p14:tracePt t="18927" x="4222750" y="4468813"/>
          <p14:tracePt t="18943" x="4262438" y="4468813"/>
          <p14:tracePt t="18959" x="4287838" y="4468813"/>
          <p14:tracePt t="18976" x="4325938" y="4468813"/>
          <p14:tracePt t="18993" x="4340225" y="4468813"/>
          <p14:tracePt t="19010" x="4352925" y="4468813"/>
          <p14:tracePt t="19068" x="4313238" y="4494213"/>
          <p14:tracePt t="19076" x="4249738" y="4506913"/>
          <p14:tracePt t="19093" x="4106863" y="4559300"/>
          <p14:tracePt t="19109" x="3951288" y="4610100"/>
          <p14:tracePt t="19126" x="3797300" y="4649788"/>
          <p14:tracePt t="19129" x="3681413" y="4662488"/>
          <p14:tracePt t="19144" x="3487738" y="4700588"/>
          <p14:tracePt t="19160" x="3306763" y="4727575"/>
          <p14:tracePt t="19177" x="3163888" y="4752975"/>
          <p14:tracePt t="19180" x="3113088" y="4765675"/>
          <p14:tracePt t="19193" x="3060700" y="4778375"/>
          <p14:tracePt t="19195" x="3009900" y="4778375"/>
          <p14:tracePt t="19210" x="2879725" y="4818063"/>
          <p14:tracePt t="19226" x="2751138" y="4843463"/>
          <p14:tracePt t="19243" x="2622550" y="4881563"/>
          <p14:tracePt t="19260" x="2532063" y="4894263"/>
          <p14:tracePt t="19263" x="2492375" y="4921250"/>
          <p14:tracePt t="19276" x="2427288" y="4959350"/>
          <p14:tracePt t="19293" x="2376488" y="4984750"/>
          <p14:tracePt t="19310" x="2324100" y="5011738"/>
          <p14:tracePt t="19313" x="2311400" y="5037138"/>
          <p14:tracePt t="19328" x="2273300" y="5062538"/>
          <p14:tracePt t="19344" x="2220913" y="5087938"/>
          <p14:tracePt t="19359" x="2182813" y="5102225"/>
          <p14:tracePt t="19375" x="2157413" y="5127625"/>
          <p14:tracePt t="19393" x="2117725" y="5165725"/>
          <p14:tracePt t="19395" x="2092325" y="5165725"/>
          <p14:tracePt t="19410" x="2066925" y="5192713"/>
          <p14:tracePt t="19432" x="2027238" y="5218113"/>
          <p14:tracePt t="19435" x="2001838" y="5230813"/>
          <p14:tracePt t="19445" x="1976438" y="5243513"/>
          <p14:tracePt t="19449" x="1949450" y="5256213"/>
          <p14:tracePt t="19461" x="1898650" y="5268913"/>
          <p14:tracePt t="19477" x="1833563" y="5281613"/>
          <p14:tracePt t="19492" x="1782763" y="5321300"/>
          <p14:tracePt t="19510" x="1717675" y="5334000"/>
          <p14:tracePt t="19513" x="1679575" y="5346700"/>
          <p14:tracePt t="19528" x="1627188" y="5359400"/>
          <p14:tracePt t="19544" x="1562100" y="5359400"/>
          <p14:tracePt t="19559" x="1485900" y="5386388"/>
          <p14:tracePt t="19576" x="1420813" y="5386388"/>
          <p14:tracePt t="19580" x="1382713" y="5386388"/>
          <p14:tracePt t="19593" x="1343025" y="5386388"/>
          <p14:tracePt t="19610" x="1304925" y="5386388"/>
          <p14:tracePt t="19626" x="1292225" y="5386388"/>
          <p14:tracePt t="19643" x="1265238" y="5386388"/>
          <p14:tracePt t="19660" x="1252538" y="5386388"/>
          <p14:tracePt t="19677" x="1239838" y="5386388"/>
          <p14:tracePt t="19692" x="1227138" y="5386388"/>
          <p14:tracePt t="19709" x="1214438" y="5386388"/>
          <p14:tracePt t="19727" x="1201738" y="5386388"/>
          <p14:tracePt t="19743" x="1187450" y="5386388"/>
          <p14:tracePt t="19759" x="1187450" y="5372100"/>
          <p14:tracePt t="19781" x="1174750" y="5372100"/>
          <p14:tracePt t="19793" x="1174750" y="5359400"/>
          <p14:tracePt t="19824" x="1162050" y="5346700"/>
          <p14:tracePt t="19833" x="1162050" y="5334000"/>
          <p14:tracePt t="20152" x="1187450" y="5334000"/>
          <p14:tracePt t="20166" x="1239838" y="5334000"/>
          <p14:tracePt t="20183" x="1304925" y="5334000"/>
          <p14:tracePt t="20188" x="1330325" y="5334000"/>
          <p14:tracePt t="20207" x="1382713" y="5334000"/>
          <p14:tracePt t="20221" x="1420813" y="5334000"/>
          <p14:tracePt t="20231" x="1485900" y="5334000"/>
          <p14:tracePt t="20242" x="1498600" y="5334000"/>
          <p14:tracePt t="20263" x="1576388" y="5334000"/>
          <p14:tracePt t="20279" x="1627188" y="5334000"/>
          <p14:tracePt t="20296" x="1652588" y="5334000"/>
          <p14:tracePt t="20302" x="1679575" y="5334000"/>
          <p14:tracePt t="20320" x="1770063" y="5321300"/>
          <p14:tracePt t="20329" x="1795463" y="5308600"/>
          <p14:tracePt t="20342" x="1860550" y="5295900"/>
          <p14:tracePt t="20358" x="1924050" y="5295900"/>
          <p14:tracePt t="20375" x="1976438" y="5268913"/>
          <p14:tracePt t="20392" x="2027238" y="5268913"/>
          <p14:tracePt t="20394" x="2054225" y="5256213"/>
          <p14:tracePt t="20409" x="2092325" y="5243513"/>
          <p14:tracePt t="20426" x="2130425" y="5243513"/>
          <p14:tracePt t="20443" x="2157413" y="5218113"/>
          <p14:tracePt t="20460" x="2182813" y="5218113"/>
          <p14:tracePt t="20476" x="2195513" y="5218113"/>
          <p14:tracePt t="20510" x="2208213" y="5218113"/>
          <p14:tracePt t="20527" x="2233613" y="5218113"/>
          <p14:tracePt t="20549" x="2247900" y="5218113"/>
          <p14:tracePt t="20571" x="2260600" y="5218113"/>
          <p14:tracePt t="21143" x="2273300" y="5218113"/>
          <p14:tracePt t="21158" x="2286000" y="5218113"/>
          <p14:tracePt t="21174" x="2311400" y="5205413"/>
          <p14:tracePt t="21190" x="2351088" y="5192713"/>
          <p14:tracePt t="21205" x="2401888" y="5192713"/>
          <p14:tracePt t="21222" x="2441575" y="5165725"/>
          <p14:tracePt t="21225" x="2454275" y="5165725"/>
          <p14:tracePt t="21235" x="2479675" y="5165725"/>
          <p14:tracePt t="21241" x="2492375" y="5165725"/>
          <p14:tracePt t="21259" x="2544763" y="5140325"/>
          <p14:tracePt t="21276" x="2582863" y="5140325"/>
          <p14:tracePt t="21292" x="2635250" y="5114925"/>
          <p14:tracePt t="21310" x="2660650" y="5102225"/>
          <p14:tracePt t="21313" x="2686050" y="5102225"/>
          <p14:tracePt t="21326" x="2711450" y="5102225"/>
          <p14:tracePt t="21342" x="2725738" y="5102225"/>
          <p14:tracePt t="21359" x="2751138" y="5102225"/>
          <p14:tracePt t="21377" x="2763838" y="5102225"/>
          <p14:tracePt t="21394" x="2789238" y="5102225"/>
          <p14:tracePt t="21426" x="2801938" y="5102225"/>
          <p14:tracePt t="21571" x="2816225" y="5102225"/>
          <p14:tracePt t="21704" x="2828925" y="5102225"/>
          <p14:tracePt t="21712" x="2841625" y="5102225"/>
          <p14:tracePt t="21726" x="2854325" y="5102225"/>
          <p14:tracePt t="21743" x="2919413" y="5102225"/>
          <p14:tracePt t="21759" x="2982913" y="5102225"/>
          <p14:tracePt t="21776" x="3073400" y="5102225"/>
          <p14:tracePt t="21779" x="3138488" y="5102225"/>
          <p14:tracePt t="21793" x="3344863" y="5102225"/>
          <p14:tracePt t="21809" x="3563938" y="5087938"/>
          <p14:tracePt t="21826" x="3719513" y="5075238"/>
          <p14:tracePt t="21843" x="3900488" y="5062538"/>
          <p14:tracePt t="21846" x="3990975" y="5049838"/>
          <p14:tracePt t="21860" x="4159250" y="5024438"/>
          <p14:tracePt t="21876" x="4313238" y="5011738"/>
          <p14:tracePt t="21893" x="4416425" y="4997450"/>
          <p14:tracePt t="21910" x="4506913" y="4972050"/>
          <p14:tracePt t="21912" x="4546600" y="4972050"/>
          <p14:tracePt t="21926" x="4624388" y="4959350"/>
          <p14:tracePt t="21943" x="4687888" y="4933950"/>
          <p14:tracePt t="21959" x="4778375" y="4908550"/>
          <p14:tracePt t="21976" x="4908550" y="4894263"/>
          <p14:tracePt t="21978" x="4984750" y="4868863"/>
          <p14:tracePt t="21993" x="5127625" y="4830763"/>
          <p14:tracePt t="22009" x="5243513" y="4791075"/>
          <p14:tracePt t="22026" x="5359400" y="4752975"/>
          <p14:tracePt t="22043" x="5475288" y="4700588"/>
          <p14:tracePt t="22046" x="5553075" y="4687888"/>
          <p14:tracePt t="22060" x="5683250" y="4649788"/>
          <p14:tracePt t="22076" x="5811838" y="4610100"/>
          <p14:tracePt t="22093" x="5927725" y="4584700"/>
          <p14:tracePt t="22096" x="5992813" y="4559300"/>
          <p14:tracePt t="22109" x="6030913" y="4533900"/>
          <p14:tracePt t="22112" x="6070600" y="4519613"/>
          <p14:tracePt t="22126" x="6148388" y="4481513"/>
          <p14:tracePt t="22143" x="6224588" y="4430713"/>
          <p14:tracePt t="22159" x="6315075" y="4378325"/>
          <p14:tracePt t="22176" x="6405563" y="4325938"/>
          <p14:tracePt t="22178" x="6445250" y="4287838"/>
          <p14:tracePt t="22194" x="6561138" y="4235450"/>
          <p14:tracePt t="22209" x="6651625" y="4159250"/>
          <p14:tracePt t="22226" x="6742113" y="4106863"/>
          <p14:tracePt t="22230" x="6767513" y="4094163"/>
          <p14:tracePt t="22242" x="6805613" y="4068763"/>
          <p14:tracePt t="22245" x="6832600" y="4056063"/>
          <p14:tracePt t="22260" x="6870700" y="4029075"/>
          <p14:tracePt t="22275" x="6896100" y="4016375"/>
          <p14:tracePt t="22295" x="6910388" y="4003675"/>
          <p14:tracePt t="22309" x="6923088" y="4003675"/>
          <p14:tracePt t="22326" x="6935788" y="3990975"/>
          <p14:tracePt t="22343" x="6948488" y="3990975"/>
          <p14:tracePt t="22385" x="6961188" y="3990975"/>
          <p14:tracePt t="22965" x="6935788" y="3990975"/>
          <p14:tracePt t="22974" x="6910388" y="3990975"/>
          <p14:tracePt t="22985" x="6845300" y="3990975"/>
          <p14:tracePt t="22994" x="6819900" y="3990975"/>
          <p14:tracePt t="23009" x="6767513" y="3990975"/>
          <p14:tracePt t="23027" x="6716713" y="3990975"/>
          <p14:tracePt t="23031" x="6689725" y="3990975"/>
          <p14:tracePt t="23044" x="6651625" y="3990975"/>
          <p14:tracePt t="23060" x="6626225" y="3990975"/>
          <p14:tracePt t="23076" x="6599238" y="3990975"/>
          <p14:tracePt t="23097" x="6561138" y="4029075"/>
          <p14:tracePt t="23101" x="6548438" y="4029075"/>
          <p14:tracePt t="23111" x="6483350" y="4068763"/>
          <p14:tracePt t="23127" x="6445250" y="4094163"/>
          <p14:tracePt t="23144" x="6392863" y="4119563"/>
          <p14:tracePt t="23161" x="6342063" y="4159250"/>
          <p14:tracePt t="23164" x="6315075" y="4171950"/>
          <p14:tracePt t="23177" x="6264275" y="4210050"/>
          <p14:tracePt t="23194" x="6199188" y="4249738"/>
          <p14:tracePt t="23210" x="6148388" y="4275138"/>
          <p14:tracePt t="23228" x="6108700" y="4313238"/>
          <p14:tracePt t="23232" x="6096000" y="4313238"/>
          <p14:tracePt t="23246" x="6083300" y="4325938"/>
          <p14:tracePt t="23260" x="6070600" y="4325938"/>
          <p14:tracePt t="23276" x="6057900" y="4325938"/>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EACBB141-9A05-5E18-7AF8-280341C5917C}"/>
              </a:ext>
            </a:extLst>
          </p:cNvPr>
          <p:cNvSpPr txBox="1">
            <a:spLocks noGrp="1"/>
          </p:cNvSpPr>
          <p:nvPr>
            <p:ph type="title"/>
          </p:nvPr>
        </p:nvSpPr>
        <p:spPr>
          <a:xfrm>
            <a:off x="57790" y="421740"/>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IMPORTANT FEATURES INFLUECING CHURNING </a:t>
            </a:r>
            <a:br>
              <a:rPr lang="en-US" sz="2000" dirty="0"/>
            </a:br>
            <a:endParaRPr lang="en-US" sz="2000" dirty="0"/>
          </a:p>
        </p:txBody>
      </p:sp>
      <p:pic>
        <p:nvPicPr>
          <p:cNvPr id="12290" name="Picture 2">
            <a:extLst>
              <a:ext uri="{FF2B5EF4-FFF2-40B4-BE49-F238E27FC236}">
                <a16:creationId xmlns:a16="http://schemas.microsoft.com/office/drawing/2014/main" id="{CC8F03DD-4248-B69A-0076-237ADEFEE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691" y="1091380"/>
            <a:ext cx="7212013" cy="5560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F28334-B443-347D-54A3-F777E38C571E}"/>
              </a:ext>
            </a:extLst>
          </p:cNvPr>
          <p:cNvSpPr txBox="1"/>
          <p:nvPr/>
        </p:nvSpPr>
        <p:spPr>
          <a:xfrm>
            <a:off x="116296" y="2215168"/>
            <a:ext cx="4603188" cy="2677656"/>
          </a:xfrm>
          <a:prstGeom prst="rect">
            <a:avLst/>
          </a:prstGeom>
          <a:noFill/>
        </p:spPr>
        <p:txBody>
          <a:bodyPr wrap="square">
            <a:spAutoFit/>
          </a:bodyPr>
          <a:lstStyle/>
          <a:p>
            <a:pPr marL="342900" indent="-342900">
              <a:buAutoNum type="arabicPeriod"/>
            </a:pPr>
            <a:r>
              <a:rPr lang="en-US" sz="2400" dirty="0"/>
              <a:t>Total charges</a:t>
            </a:r>
          </a:p>
          <a:p>
            <a:pPr marL="342900" indent="-342900">
              <a:buAutoNum type="arabicPeriod"/>
            </a:pPr>
            <a:endParaRPr lang="en-US" sz="2400" dirty="0"/>
          </a:p>
          <a:p>
            <a:pPr marL="342900" indent="-342900">
              <a:buAutoNum type="arabicPeriod"/>
            </a:pPr>
            <a:r>
              <a:rPr lang="en-US" sz="2400" dirty="0"/>
              <a:t>Monthly charges</a:t>
            </a:r>
          </a:p>
          <a:p>
            <a:pPr marL="342900" indent="-342900">
              <a:buAutoNum type="arabicPeriod"/>
            </a:pPr>
            <a:endParaRPr lang="en-US" sz="2400" dirty="0"/>
          </a:p>
          <a:p>
            <a:pPr marL="342900" indent="-342900">
              <a:buAutoNum type="arabicPeriod"/>
            </a:pPr>
            <a:r>
              <a:rPr lang="en-US" sz="2400" dirty="0"/>
              <a:t>Tenure </a:t>
            </a:r>
          </a:p>
          <a:p>
            <a:pPr marL="342900" indent="-342900">
              <a:buAutoNum type="arabicPeriod"/>
            </a:pPr>
            <a:endParaRPr lang="en-US" sz="2400" dirty="0"/>
          </a:p>
          <a:p>
            <a:pPr marL="342900" indent="-342900">
              <a:buAutoNum type="arabicPeriod"/>
            </a:pPr>
            <a:r>
              <a:rPr lang="en-US" sz="2400" dirty="0"/>
              <a:t>Contract type</a:t>
            </a:r>
          </a:p>
        </p:txBody>
      </p:sp>
    </p:spTree>
    <p:extLst>
      <p:ext uri="{BB962C8B-B14F-4D97-AF65-F5344CB8AC3E}">
        <p14:creationId xmlns:p14="http://schemas.microsoft.com/office/powerpoint/2010/main" val="1552798155"/>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8086" x="6018213" y="4325938"/>
          <p14:tracePt t="8099" x="5967413" y="4325938"/>
          <p14:tracePt t="8103" x="5927725" y="4325938"/>
          <p14:tracePt t="8123" x="5864225" y="4325938"/>
          <p14:tracePt t="8128" x="5837238" y="4325938"/>
          <p14:tracePt t="8151" x="5811838" y="4325938"/>
          <p14:tracePt t="8168" x="5799138" y="4325938"/>
          <p14:tracePt t="8180" x="5786438" y="4325938"/>
          <p14:tracePt t="8188" x="5773738" y="4325938"/>
          <p14:tracePt t="8207" x="5759450" y="4325938"/>
          <p14:tracePt t="8213" x="5746750" y="4325938"/>
          <p14:tracePt t="8228" x="5734050" y="4325938"/>
          <p14:tracePt t="8255" x="5721350" y="4325938"/>
          <p14:tracePt t="8269" x="5708650" y="4325938"/>
          <p14:tracePt t="8293" x="5683250" y="4325938"/>
          <p14:tracePt t="8299" x="5670550" y="4325938"/>
          <p14:tracePt t="8304" x="5656263" y="4325938"/>
          <p14:tracePt t="8309" x="5643563" y="4325938"/>
          <p14:tracePt t="8330" x="5605463" y="4325938"/>
          <p14:tracePt t="8348" x="5592763" y="4325938"/>
          <p14:tracePt t="8359" x="5580063" y="4325938"/>
          <p14:tracePt t="8361" x="5565775" y="4325938"/>
          <p14:tracePt t="8374" x="5553075" y="4325938"/>
          <p14:tracePt t="8386" x="5540375" y="4325938"/>
          <p14:tracePt t="8404" x="5527675" y="4313238"/>
          <p14:tracePt t="8420" x="5514975" y="4300538"/>
          <p14:tracePt t="8437" x="5475288" y="4275138"/>
          <p14:tracePt t="8441" x="5449888" y="4262438"/>
          <p14:tracePt t="8454" x="5386388" y="4222750"/>
          <p14:tracePt t="8470" x="5334000" y="4184650"/>
          <p14:tracePt t="8486" x="5243513" y="4159250"/>
          <p14:tracePt t="8502" x="5192713" y="4132263"/>
          <p14:tracePt t="8524" x="5102225" y="4094163"/>
          <p14:tracePt t="8543" x="5062538" y="4081463"/>
          <p14:tracePt t="8548" x="5037138" y="4081463"/>
          <p14:tracePt t="8564" x="5011738" y="4068763"/>
          <p14:tracePt t="8581" x="4933950" y="4029075"/>
          <p14:tracePt t="8586" x="4868863" y="3990975"/>
          <p14:tracePt t="8590" x="4818063" y="3951288"/>
          <p14:tracePt t="8604" x="4675188" y="3862388"/>
          <p14:tracePt t="8624" x="4584700" y="3797300"/>
          <p14:tracePt t="8629" x="4533900" y="3757613"/>
          <p14:tracePt t="8637" x="4494213" y="3719513"/>
          <p14:tracePt t="8641" x="4456113" y="3681413"/>
          <p14:tracePt t="8652" x="4416425" y="3641725"/>
          <p14:tracePt t="8655" x="4378325" y="3590925"/>
          <p14:tracePt t="8663" x="4325938" y="3538538"/>
          <p14:tracePt t="8670" x="4300538" y="3460750"/>
          <p14:tracePt t="8686" x="4197350" y="3254375"/>
          <p14:tracePt t="8703" x="4132263" y="3035300"/>
          <p14:tracePt t="8720" x="4068763" y="2854325"/>
          <p14:tracePt t="8722" x="4029075" y="2763838"/>
          <p14:tracePt t="8736" x="3938588" y="2582863"/>
          <p14:tracePt t="8753" x="3835400" y="2401888"/>
          <p14:tracePt t="8771" x="3744913" y="2273300"/>
          <p14:tracePt t="8775" x="3694113" y="2220913"/>
          <p14:tracePt t="8788" x="3603625" y="2130425"/>
          <p14:tracePt t="8804" x="3487738" y="2027238"/>
          <p14:tracePt t="8824" x="3332163" y="1911350"/>
          <p14:tracePt t="8826" x="3228975" y="1846263"/>
          <p14:tracePt t="8836" x="3100388" y="1770063"/>
          <p14:tracePt t="8853" x="2879725" y="1665288"/>
          <p14:tracePt t="8854" x="2763838" y="1627188"/>
          <p14:tracePt t="8870" x="2595563" y="1589088"/>
          <p14:tracePt t="8887" x="2414588" y="1576388"/>
          <p14:tracePt t="8904" x="2233613" y="1576388"/>
          <p14:tracePt t="8920" x="1949450" y="1614488"/>
          <p14:tracePt t="8937" x="1795463" y="1652588"/>
          <p14:tracePt t="8954" x="1639888" y="1692275"/>
          <p14:tracePt t="8970" x="1485900" y="1743075"/>
          <p14:tracePt t="8974" x="1408113" y="1755775"/>
          <p14:tracePt t="8988" x="1304925" y="1808163"/>
          <p14:tracePt t="9004" x="1201738" y="1846263"/>
          <p14:tracePt t="9020" x="1136650" y="1898650"/>
          <p14:tracePt t="9036" x="1071563" y="1936750"/>
          <p14:tracePt t="9055" x="968375" y="2092325"/>
          <p14:tracePt t="9071" x="942975" y="2220913"/>
          <p14:tracePt t="9086" x="942975" y="2376488"/>
          <p14:tracePt t="9104" x="1020763" y="2608263"/>
          <p14:tracePt t="9120" x="1252538" y="2944813"/>
          <p14:tracePt t="9137" x="1446213" y="3176588"/>
          <p14:tracePt t="9153" x="1755775" y="3409950"/>
          <p14:tracePt t="9171" x="2208213" y="3706813"/>
          <p14:tracePt t="9174" x="2389188" y="3835400"/>
          <p14:tracePt t="9187" x="2854325" y="4068763"/>
          <p14:tracePt t="9209" x="3397250" y="4249738"/>
          <p14:tracePt t="9214" x="3563938" y="4300538"/>
          <p14:tracePt t="9231" x="3862388" y="4352925"/>
          <p14:tracePt t="9236" x="4041775" y="4365625"/>
          <p14:tracePt t="9257" x="4468813" y="4340225"/>
          <p14:tracePt t="9270" x="4649788" y="4300538"/>
          <p14:tracePt t="9287" x="4818063" y="4235450"/>
          <p14:tracePt t="9303" x="4959350" y="4171950"/>
          <p14:tracePt t="9305" x="5011738" y="4146550"/>
          <p14:tracePt t="9321" x="5102225" y="4056063"/>
          <p14:tracePt t="9337" x="5205413" y="3887788"/>
          <p14:tracePt t="9353" x="5295900" y="3551238"/>
          <p14:tracePt t="9370" x="5295900" y="3267075"/>
          <p14:tracePt t="9387" x="5281613" y="2867025"/>
          <p14:tracePt t="9403" x="5178425" y="2544763"/>
          <p14:tracePt t="9420" x="5011738" y="2260600"/>
          <p14:tracePt t="9437" x="4791075" y="2001838"/>
          <p14:tracePt t="9441" x="4637088" y="1820863"/>
          <p14:tracePt t="9455" x="4287838" y="1549400"/>
          <p14:tracePt t="9471" x="4016375" y="1343025"/>
          <p14:tracePt t="9487" x="3771900" y="1201738"/>
          <p14:tracePt t="9504" x="3563938" y="1098550"/>
          <p14:tracePt t="9507" x="3473450" y="1058863"/>
          <p14:tracePt t="9521" x="3254375" y="981075"/>
          <p14:tracePt t="9537" x="3048000" y="955675"/>
          <p14:tracePt t="9553" x="2776538" y="942975"/>
          <p14:tracePt t="9572" x="2492375" y="955675"/>
          <p14:tracePt t="9576" x="2376488" y="968375"/>
          <p14:tracePt t="9588" x="2182813" y="1020763"/>
          <p14:tracePt t="9604" x="2001838" y="1071563"/>
          <p14:tracePt t="9620" x="1833563" y="1123950"/>
          <p14:tracePt t="9637" x="1692275" y="1174750"/>
          <p14:tracePt t="9640" x="1627188" y="1214438"/>
          <p14:tracePt t="9654" x="1498600" y="1277938"/>
          <p14:tracePt t="9670" x="1408113" y="1382713"/>
          <p14:tracePt t="9689" x="1304925" y="1498600"/>
          <p14:tracePt t="9703" x="1201738" y="1652588"/>
          <p14:tracePt t="9721" x="1071563" y="1963738"/>
          <p14:tracePt t="9737" x="1020763" y="2182813"/>
          <p14:tracePt t="9753" x="1008063" y="2363788"/>
          <p14:tracePt t="9771" x="1008063" y="2532063"/>
          <p14:tracePt t="9774" x="1020763" y="2608263"/>
          <p14:tracePt t="9788" x="1033463" y="2776538"/>
          <p14:tracePt t="9804" x="1046163" y="2906713"/>
          <p14:tracePt t="9821" x="1058863" y="3035300"/>
          <p14:tracePt t="9837" x="1071563" y="3163888"/>
          <p14:tracePt t="9854" x="1123950" y="3397250"/>
          <p14:tracePt t="9871" x="1174750" y="3563938"/>
          <p14:tracePt t="9887" x="1214438" y="3681413"/>
          <p14:tracePt t="9903" x="1239838" y="3757613"/>
          <p14:tracePt t="9921" x="1277938" y="3862388"/>
          <p14:tracePt t="9937" x="1304925" y="3925888"/>
          <p14:tracePt t="9953" x="1343025" y="3990975"/>
          <p14:tracePt t="9975" x="1420813" y="4132263"/>
          <p14:tracePt t="9980" x="1446213" y="4171950"/>
          <p14:tracePt t="9991" x="1498600" y="4210050"/>
          <p14:tracePt t="10003" x="1639888" y="4325938"/>
          <p14:tracePt t="10021" x="1885950" y="4481513"/>
          <p14:tracePt t="10037" x="2233613" y="4610100"/>
          <p14:tracePt t="10041" x="2363788" y="4649788"/>
          <p14:tracePt t="10054" x="2595563" y="4727575"/>
          <p14:tracePt t="10070" x="2854325" y="4778375"/>
          <p14:tracePt t="10087" x="3125788" y="4778375"/>
          <p14:tracePt t="10103" x="3384550" y="4778375"/>
          <p14:tracePt t="10107" x="3487738" y="4765675"/>
          <p14:tracePt t="10121" x="3719513" y="4662488"/>
          <p14:tracePt t="10137" x="3925888" y="4559300"/>
          <p14:tracePt t="10153" x="4068763" y="4443413"/>
          <p14:tracePt t="10171" x="4197350" y="4300538"/>
          <p14:tracePt t="10175" x="4249738" y="4222750"/>
          <p14:tracePt t="10187" x="4352925" y="3990975"/>
          <p14:tracePt t="10205" x="4391025" y="3757613"/>
          <p14:tracePt t="10220" x="4378325" y="3563938"/>
          <p14:tracePt t="10237" x="4249738" y="3254375"/>
          <p14:tracePt t="10254" x="3938588" y="2673350"/>
          <p14:tracePt t="10270" x="3822700" y="2492375"/>
          <p14:tracePt t="10287" x="3706813" y="2351088"/>
          <p14:tracePt t="10304" x="3578225" y="2220913"/>
          <p14:tracePt t="10307" x="3513138" y="2170113"/>
          <p14:tracePt t="10321" x="3357563" y="2039938"/>
          <p14:tracePt t="10337" x="3203575" y="1949450"/>
          <p14:tracePt t="10353" x="3100388" y="1885950"/>
          <p14:tracePt t="10371" x="3048000" y="1860550"/>
          <p14:tracePt t="10376" x="3022600" y="1846263"/>
          <p14:tracePt t="10387" x="2995613" y="1833563"/>
          <p14:tracePt t="10403" x="2970213" y="1833563"/>
          <p14:tracePt t="10422" x="2944813" y="1820863"/>
          <p14:tracePt t="10426" x="2932113" y="1820863"/>
          <p14:tracePt t="10437" x="2919413" y="1820863"/>
          <p14:tracePt t="10441" x="2879725" y="1820863"/>
          <p14:tracePt t="10454" x="2816225" y="1820863"/>
          <p14:tracePt t="10471" x="2673350" y="1833563"/>
          <p14:tracePt t="10486" x="2479675" y="1911350"/>
          <p14:tracePt t="10503" x="2286000" y="2014538"/>
          <p14:tracePt t="10506" x="2182813" y="2079625"/>
          <p14:tracePt t="10520" x="1949450" y="2182813"/>
          <p14:tracePt t="10537" x="1704975" y="2286000"/>
          <p14:tracePt t="10553" x="1536700" y="2363788"/>
          <p14:tracePt t="10570" x="1408113" y="2441575"/>
          <p14:tracePt t="10572" x="1343025" y="2492375"/>
          <p14:tracePt t="10588" x="1187450" y="2608263"/>
          <p14:tracePt t="10603" x="1033463" y="2751138"/>
          <p14:tracePt t="10620" x="890588" y="2854325"/>
          <p14:tracePt t="10627" x="814388" y="2906713"/>
          <p14:tracePt t="10637" x="736600" y="2957513"/>
          <p14:tracePt t="10639" x="671513" y="2995613"/>
          <p14:tracePt t="10653" x="530225" y="3138488"/>
          <p14:tracePt t="10671" x="387350" y="3357563"/>
          <p14:tracePt t="10687" x="284163" y="3616325"/>
          <p14:tracePt t="10704" x="258763" y="3784600"/>
          <p14:tracePt t="10708" x="258763" y="3848100"/>
          <p14:tracePt t="10720" x="271463" y="3965575"/>
          <p14:tracePt t="10737" x="349250" y="4081463"/>
          <p14:tracePt t="10758" x="465138" y="4222750"/>
          <p14:tracePt t="10760" x="555625" y="4325938"/>
          <p14:tracePt t="10770" x="658813" y="4403725"/>
          <p14:tracePt t="10773" x="749300" y="4494213"/>
          <p14:tracePt t="10787" x="942975" y="4624388"/>
          <p14:tracePt t="10808" x="1123950" y="4740275"/>
          <p14:tracePt t="10820" x="1343025" y="4843463"/>
          <p14:tracePt t="10837" x="1498600" y="4894263"/>
          <p14:tracePt t="10839" x="1562100" y="4908550"/>
          <p14:tracePt t="10854" x="1717675" y="4921250"/>
          <p14:tracePt t="10870" x="1820863" y="4894263"/>
          <p14:tracePt t="10887" x="1963738" y="4830763"/>
          <p14:tracePt t="10904" x="2079625" y="4765675"/>
          <p14:tracePt t="10906" x="2144713" y="4700588"/>
          <p14:tracePt t="10920" x="2247900" y="4559300"/>
          <p14:tracePt t="10937" x="2351088" y="4416425"/>
          <p14:tracePt t="10953" x="2414588" y="4313238"/>
          <p14:tracePt t="10970" x="2492375" y="4184650"/>
          <p14:tracePt t="10973" x="2517775" y="4146550"/>
          <p14:tracePt t="10987" x="2622550" y="3990975"/>
          <p14:tracePt t="11004" x="2738438" y="3771900"/>
          <p14:tracePt t="11019" x="2841625" y="3616325"/>
          <p14:tracePt t="11037" x="2932113" y="3460750"/>
          <p14:tracePt t="11040" x="2970213" y="3384550"/>
          <p14:tracePt t="11053" x="3060700" y="3203575"/>
          <p14:tracePt t="11070" x="3125788" y="2944813"/>
          <p14:tracePt t="11087" x="3163888" y="2725738"/>
          <p14:tracePt t="11091" x="3176588" y="2635250"/>
          <p14:tracePt t="11103" x="3189288" y="2544763"/>
          <p14:tracePt t="11105" x="3189288" y="2441575"/>
          <p14:tracePt t="11120" x="3189288" y="2182813"/>
          <p14:tracePt t="11137" x="3151188" y="1989138"/>
          <p14:tracePt t="11153" x="3073400" y="1795463"/>
          <p14:tracePt t="11170" x="2970213" y="1601788"/>
          <p14:tracePt t="11187" x="2711450" y="1214438"/>
          <p14:tracePt t="11203" x="2557463" y="1046163"/>
          <p14:tracePt t="11220" x="2376488" y="903288"/>
          <p14:tracePt t="11237" x="2273300" y="839788"/>
          <p14:tracePt t="11241" x="2247900" y="814388"/>
          <p14:tracePt t="11255" x="2157413" y="774700"/>
          <p14:tracePt t="11270" x="2027238" y="736600"/>
          <p14:tracePt t="11287" x="1860550" y="736600"/>
          <p14:tracePt t="11303" x="1679575" y="774700"/>
          <p14:tracePt t="11306" x="1601788" y="800100"/>
          <p14:tracePt t="11320" x="1471613" y="903288"/>
          <p14:tracePt t="11338" x="1355725" y="1058863"/>
          <p14:tracePt t="11353" x="1265238" y="1214438"/>
          <p14:tracePt t="11370" x="1187450" y="1395413"/>
          <p14:tracePt t="11373" x="1136650" y="1524000"/>
          <p14:tracePt t="11387" x="1046163" y="1846263"/>
          <p14:tracePt t="11404" x="981075" y="2066925"/>
          <p14:tracePt t="11420" x="917575" y="2220913"/>
          <p14:tracePt t="11437" x="865188" y="2414588"/>
          <p14:tracePt t="11440" x="839788" y="2557463"/>
          <p14:tracePt t="11454" x="774700" y="2801938"/>
          <p14:tracePt t="11470" x="774700" y="3009900"/>
          <p14:tracePt t="11487" x="774700" y="3254375"/>
          <p14:tracePt t="11503" x="827088" y="3513138"/>
          <p14:tracePt t="11506" x="839788" y="3616325"/>
          <p14:tracePt t="11520" x="877888" y="3784600"/>
          <p14:tracePt t="11537" x="890588" y="3862388"/>
          <p14:tracePt t="11553" x="917575" y="3938588"/>
          <p14:tracePt t="11570" x="955675" y="4081463"/>
          <p14:tracePt t="11572" x="993775" y="4146550"/>
          <p14:tracePt t="11587" x="1058863" y="4313238"/>
          <p14:tracePt t="11603" x="1136650" y="4506913"/>
          <p14:tracePt t="11620" x="1201738" y="4649788"/>
          <p14:tracePt t="11637" x="1265238" y="4778375"/>
          <p14:tracePt t="11641" x="1292225" y="4818063"/>
          <p14:tracePt t="11653" x="1330325" y="4881563"/>
          <p14:tracePt t="11670" x="1355725" y="4908550"/>
          <p14:tracePt t="11687" x="1408113" y="4946650"/>
          <p14:tracePt t="11691" x="1433513" y="4959350"/>
          <p14:tracePt t="11704" x="1471613" y="4972050"/>
          <p14:tracePt t="11706" x="1498600" y="4984750"/>
          <p14:tracePt t="11720" x="1536700" y="4997450"/>
          <p14:tracePt t="11738" x="1589088" y="5011738"/>
          <p14:tracePt t="11753" x="1614488" y="5011738"/>
          <p14:tracePt t="11770" x="1652588" y="5011738"/>
          <p14:tracePt t="11773" x="1665288" y="5011738"/>
          <p14:tracePt t="11787" x="1692275" y="4997450"/>
          <p14:tracePt t="11802" x="1717675" y="4984750"/>
          <p14:tracePt t="11820" x="1730375" y="4984750"/>
          <p14:tracePt t="11837" x="1770063" y="4972050"/>
          <p14:tracePt t="11840" x="1770063" y="4959350"/>
          <p14:tracePt t="11854" x="1782763" y="4959350"/>
          <p14:tracePt t="11870" x="1795463" y="4946650"/>
          <p14:tracePt t="11892" x="1808163" y="4946650"/>
          <p14:tracePt t="11903" x="1820863" y="4933950"/>
          <p14:tracePt t="11907" x="1833563" y="4933950"/>
          <p14:tracePt t="11920" x="1860550" y="4908550"/>
          <p14:tracePt t="11937" x="1885950" y="4881563"/>
          <p14:tracePt t="11953" x="1924050" y="4856163"/>
          <p14:tracePt t="11970" x="1963738" y="4843463"/>
          <p14:tracePt t="11972" x="1976438" y="4818063"/>
          <p14:tracePt t="11987" x="2014538" y="4791075"/>
          <p14:tracePt t="12003" x="2066925" y="4752975"/>
          <p14:tracePt t="12019" x="2117725" y="4700588"/>
          <p14:tracePt t="12035" x="2157413" y="4662488"/>
          <p14:tracePt t="12038" x="2170113" y="4649788"/>
          <p14:tracePt t="12052" x="2208213" y="4597400"/>
          <p14:tracePt t="12069" x="2233613" y="4533900"/>
          <p14:tracePt t="12087" x="2260600" y="4481513"/>
          <p14:tracePt t="12103" x="2286000" y="4430713"/>
          <p14:tracePt t="12106" x="2298700" y="4391025"/>
          <p14:tracePt t="12120" x="2324100" y="4352925"/>
          <p14:tracePt t="12137" x="2324100" y="4313238"/>
          <p14:tracePt t="12153" x="2338388" y="4287838"/>
          <p14:tracePt t="12170" x="2338388" y="4275138"/>
          <p14:tracePt t="12172" x="2338388" y="4262438"/>
          <p14:tracePt t="12193" x="2338388" y="4249738"/>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DC75989-83DD-0143-467C-2BB7F151CB84}"/>
              </a:ext>
            </a:extLst>
          </p:cNvPr>
          <p:cNvSpPr txBox="1">
            <a:spLocks noGrp="1"/>
          </p:cNvSpPr>
          <p:nvPr>
            <p:ph type="title"/>
          </p:nvPr>
        </p:nvSpPr>
        <p:spPr>
          <a:xfrm>
            <a:off x="57790" y="421740"/>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MACHINE MODELING</a:t>
            </a:r>
            <a:br>
              <a:rPr lang="en-US" sz="2000" dirty="0"/>
            </a:br>
            <a:endParaRPr lang="en-US" sz="2000" dirty="0"/>
          </a:p>
        </p:txBody>
      </p:sp>
      <p:sp>
        <p:nvSpPr>
          <p:cNvPr id="3" name="Content Placeholder 2">
            <a:extLst>
              <a:ext uri="{FF2B5EF4-FFF2-40B4-BE49-F238E27FC236}">
                <a16:creationId xmlns:a16="http://schemas.microsoft.com/office/drawing/2014/main" id="{95C2F55A-535B-86FA-BDFE-1D05B9FB67DF}"/>
              </a:ext>
            </a:extLst>
          </p:cNvPr>
          <p:cNvSpPr>
            <a:spLocks noGrp="1"/>
          </p:cNvSpPr>
          <p:nvPr>
            <p:ph idx="1"/>
          </p:nvPr>
        </p:nvSpPr>
        <p:spPr/>
        <p:txBody>
          <a:bodyPr/>
          <a:lstStyle/>
          <a:p>
            <a:r>
              <a:rPr lang="en-US" sz="2400" dirty="0"/>
              <a:t>Splitting data into training and test dataset using </a:t>
            </a:r>
            <a:r>
              <a:rPr lang="en-US" sz="2400" dirty="0" err="1"/>
              <a:t>test_size</a:t>
            </a:r>
            <a:r>
              <a:rPr lang="en-US" sz="2400" dirty="0"/>
              <a:t> =0.33</a:t>
            </a:r>
          </a:p>
          <a:p>
            <a:r>
              <a:rPr lang="en-US" sz="2400" dirty="0"/>
              <a:t>Oversample the training dataset using the SMOTE.</a:t>
            </a:r>
          </a:p>
          <a:p>
            <a:r>
              <a:rPr lang="en-US" sz="2400" dirty="0"/>
              <a:t>Model building using 7 machine learning Algorithms and evaluation.</a:t>
            </a:r>
          </a:p>
          <a:p>
            <a:r>
              <a:rPr lang="en-US" sz="2400" dirty="0"/>
              <a:t>Hyper Parameter Optimization Tunning of the 7 models.</a:t>
            </a:r>
          </a:p>
          <a:p>
            <a:r>
              <a:rPr lang="en-US" sz="2400" dirty="0"/>
              <a:t>Metrics Evaluation</a:t>
            </a:r>
          </a:p>
          <a:p>
            <a:endParaRPr lang="en-US" dirty="0"/>
          </a:p>
        </p:txBody>
      </p:sp>
    </p:spTree>
    <p:extLst>
      <p:ext uri="{BB962C8B-B14F-4D97-AF65-F5344CB8AC3E}">
        <p14:creationId xmlns:p14="http://schemas.microsoft.com/office/powerpoint/2010/main" val="1179567382"/>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290" x="2338388" y="4197350"/>
          <p14:tracePt t="380" x="2351088" y="4197350"/>
          <p14:tracePt t="394" x="2351088" y="4171950"/>
          <p14:tracePt t="410" x="2376488" y="4132263"/>
          <p14:tracePt t="427" x="2376488" y="4106863"/>
          <p14:tracePt t="431" x="2376488" y="4081463"/>
          <p14:tracePt t="444" x="2376488" y="4068763"/>
          <p14:tracePt t="447" x="2376488" y="4056063"/>
          <p14:tracePt t="460" x="2376488" y="4016375"/>
          <p14:tracePt t="477" x="2376488" y="3990975"/>
          <p14:tracePt t="493" x="2376488" y="3951288"/>
          <p14:tracePt t="510" x="2376488" y="3925888"/>
          <p14:tracePt t="513" x="2376488" y="3900488"/>
          <p14:tracePt t="527" x="2376488" y="3875088"/>
          <p14:tracePt t="543" x="2376488" y="3822700"/>
          <p14:tracePt t="560" x="2376488" y="3797300"/>
          <p14:tracePt t="564" x="2376488" y="3784600"/>
          <p14:tracePt t="577" x="2376488" y="3771900"/>
          <p14:tracePt t="582" x="2376488" y="3757613"/>
          <p14:tracePt t="602" x="2376488" y="3744913"/>
          <p14:tracePt t="623" x="2376488" y="3719513"/>
          <p14:tracePt t="633" x="2376488" y="3668713"/>
          <p14:tracePt t="644" x="2351088" y="3551238"/>
          <p14:tracePt t="659" x="2338388" y="3500438"/>
          <p14:tracePt t="676" x="2338388" y="3460750"/>
          <p14:tracePt t="692" x="2324100" y="3422650"/>
          <p14:tracePt t="709" x="2324100" y="3397250"/>
          <p14:tracePt t="742" x="2324100" y="3384550"/>
          <p14:tracePt t="761" x="2324100" y="3370263"/>
          <p14:tracePt t="765" x="2311400" y="3344863"/>
          <p14:tracePt t="777" x="2311400" y="3332163"/>
          <p14:tracePt t="781" x="2311400" y="3319463"/>
          <p14:tracePt t="794" x="2286000" y="3306763"/>
          <p14:tracePt t="810" x="2286000" y="3294063"/>
          <p14:tracePt t="826" x="2286000" y="3279775"/>
          <p14:tracePt t="844" x="2286000" y="3267075"/>
          <p14:tracePt t="876" x="2286000" y="3254375"/>
          <p14:tracePt t="892" x="2286000" y="3241675"/>
          <p14:tracePt t="910" x="2286000" y="3203575"/>
          <p14:tracePt t="912" x="2286000" y="3176588"/>
          <p14:tracePt t="927" x="2286000" y="3113088"/>
          <p14:tracePt t="943" x="2286000" y="3048000"/>
          <p14:tracePt t="959" x="2298700" y="2995613"/>
          <p14:tracePt t="963" x="2298700" y="2982913"/>
          <p14:tracePt t="976" x="2311400" y="2957513"/>
          <p14:tracePt t="978" x="2311400" y="2932113"/>
          <p14:tracePt t="993" x="2338388" y="2879725"/>
          <p14:tracePt t="1009" x="2351088" y="2828925"/>
          <p14:tracePt t="1026" x="2389188" y="2776538"/>
          <p14:tracePt t="1030" x="2414588" y="2751138"/>
          <p14:tracePt t="1043" x="2427288" y="2738438"/>
          <p14:tracePt t="1045" x="2454275" y="2698750"/>
          <p14:tracePt t="1060" x="2492375" y="2660650"/>
          <p14:tracePt t="1076" x="2517775" y="2622550"/>
          <p14:tracePt t="1092" x="2532063" y="2595563"/>
          <p14:tracePt t="1096" x="2532063" y="2582863"/>
          <p14:tracePt t="1110" x="2544763" y="2570163"/>
          <p14:tracePt t="1127" x="2557463" y="2532063"/>
          <p14:tracePt t="1142" x="2570163" y="2492375"/>
          <p14:tracePt t="1159" x="2595563" y="2427288"/>
          <p14:tracePt t="1177" x="2595563" y="2389188"/>
          <p14:tracePt t="1180" x="2608263" y="2351088"/>
          <p14:tracePt t="1193" x="2622550" y="2324100"/>
          <p14:tracePt t="1210" x="2622550" y="2286000"/>
          <p14:tracePt t="1226" x="2635250" y="2260600"/>
          <p14:tracePt t="1230" x="2635250" y="2247900"/>
          <p14:tracePt t="1245" x="2635250" y="2220913"/>
          <p14:tracePt t="1261" x="2635250" y="2208213"/>
          <p14:tracePt t="1276" x="2635250" y="2195513"/>
          <p14:tracePt t="1297" x="2635250" y="2182813"/>
          <p14:tracePt t="1438" x="2622550" y="2182813"/>
          <p14:tracePt t="1454" x="2595563" y="2208213"/>
          <p14:tracePt t="1477" x="2517775" y="2351088"/>
          <p14:tracePt t="1490" x="2479675" y="2441575"/>
          <p14:tracePt t="1500" x="2466975" y="2454275"/>
          <p14:tracePt t="1509" x="2466975" y="2479675"/>
          <p14:tracePt t="1511" x="2454275" y="2492375"/>
          <p14:tracePt t="1526" x="2441575" y="2517775"/>
          <p14:tracePt t="1542" x="2427288" y="2544763"/>
          <p14:tracePt t="1563" x="2414588" y="2595563"/>
          <p14:tracePt t="1580" x="2401888" y="2635250"/>
          <p14:tracePt t="1598" x="2389188" y="2673350"/>
          <p14:tracePt t="1620" x="2389188" y="2698750"/>
          <p14:tracePt t="1624" x="2389188" y="2711450"/>
          <p14:tracePt t="1644" x="2389188" y="2725738"/>
          <p14:tracePt t="1666" x="2389188" y="2738438"/>
          <p14:tracePt t="1807" x="2401888" y="2738438"/>
          <p14:tracePt t="1816" x="2414588" y="2738438"/>
          <p14:tracePt t="1826" x="2427288" y="2738438"/>
          <p14:tracePt t="1843" x="2441575" y="2725738"/>
          <p14:tracePt t="1860" x="2454275" y="2711450"/>
          <p14:tracePt t="1881" x="2466975" y="2711450"/>
          <p14:tracePt t="1940" x="2479675" y="2698750"/>
          <p14:tracePt t="1950" x="2479675" y="2686050"/>
          <p14:tracePt t="1964" x="2492375" y="2686050"/>
          <p14:tracePt t="1976" x="2505075" y="2673350"/>
          <p14:tracePt t="1993" x="2517775" y="2660650"/>
          <p14:tracePt t="2026" x="2532063" y="2647950"/>
          <p14:tracePt t="2043" x="2544763" y="2635250"/>
          <p14:tracePt t="2060" x="2544763" y="2622550"/>
          <p14:tracePt t="2076" x="2557463" y="2608263"/>
          <p14:tracePt t="2092" x="2570163" y="2608263"/>
          <p14:tracePt t="2096" x="2570163" y="2595563"/>
          <p14:tracePt t="2109" x="2582863" y="2582863"/>
          <p14:tracePt t="2142" x="2582863" y="2570163"/>
          <p14:tracePt t="2169" x="2582863" y="2557463"/>
          <p14:tracePt t="2177" x="2595563" y="2557463"/>
          <p14:tracePt t="2193" x="2595563" y="2544763"/>
          <p14:tracePt t="2209" x="2635250" y="2532063"/>
          <p14:tracePt t="2226" x="2673350" y="2505075"/>
          <p14:tracePt t="2230" x="2686050" y="2479675"/>
          <p14:tracePt t="2243" x="2711450" y="2454275"/>
          <p14:tracePt t="2259" x="2725738" y="2454275"/>
          <p14:tracePt t="2276" x="2738438" y="2441575"/>
          <p14:tracePt t="2292" x="2751138" y="2427288"/>
          <p14:tracePt t="2310" x="2763838" y="2414588"/>
          <p14:tracePt t="2326" x="2789238" y="2414588"/>
          <p14:tracePt t="2343" x="2816225" y="2389188"/>
          <p14:tracePt t="2359" x="2854325" y="2389188"/>
          <p14:tracePt t="2377" x="2892425" y="2363788"/>
          <p14:tracePt t="2394" x="2919413" y="2363788"/>
          <p14:tracePt t="2426" x="2932113" y="2363788"/>
          <p14:tracePt t="2443" x="2957513" y="2351088"/>
          <p14:tracePt t="2461" x="3009900" y="2351088"/>
          <p14:tracePt t="2476" x="3048000" y="2338388"/>
          <p14:tracePt t="2492" x="3086100" y="2338388"/>
          <p14:tracePt t="2510" x="3113088" y="2338388"/>
          <p14:tracePt t="2528" x="3125788" y="2338388"/>
          <p14:tracePt t="2543" x="3138488" y="2338388"/>
          <p14:tracePt t="2628" x="3151188" y="2338388"/>
          <p14:tracePt t="2636" x="3151188" y="2363788"/>
          <p14:tracePt t="2643" x="3163888" y="2401888"/>
          <p14:tracePt t="2660" x="3163888" y="2466975"/>
          <p14:tracePt t="2677" x="3163888" y="2532063"/>
          <p14:tracePt t="2693" x="3163888" y="2582863"/>
          <p14:tracePt t="2697" x="3163888" y="2595563"/>
          <p14:tracePt t="2711" x="3163888" y="2622550"/>
          <p14:tracePt t="2743" x="3151188" y="2647950"/>
          <p14:tracePt t="2760" x="3151188" y="2660650"/>
          <p14:tracePt t="2777" x="3138488" y="2725738"/>
          <p14:tracePt t="2792" x="3113088" y="2776538"/>
          <p14:tracePt t="2808" x="3113088" y="2801938"/>
          <p14:tracePt t="2824" x="3113088" y="2828925"/>
          <p14:tracePt t="2846" x="3113088" y="2854325"/>
          <p14:tracePt t="2869" x="3113088" y="2867025"/>
          <p14:tracePt t="2886" x="3100388" y="2892425"/>
          <p14:tracePt t="2904" x="3086100" y="2944813"/>
          <p14:tracePt t="2917" x="3073400" y="2970213"/>
          <p14:tracePt t="2925" x="3073400" y="2982913"/>
          <p14:tracePt t="2943" x="3073400" y="2995613"/>
          <p14:tracePt t="2959" x="3073400" y="3009900"/>
          <p14:tracePt t="2976" x="3073400" y="3022600"/>
          <p14:tracePt t="3029" x="3073400" y="3035300"/>
          <p14:tracePt t="3149" x="3073400" y="3048000"/>
          <p14:tracePt t="3170" x="3060700" y="3048000"/>
          <p14:tracePt t="4288" x="3073400" y="3035300"/>
          <p14:tracePt t="4302" x="3086100" y="3022600"/>
          <p14:tracePt t="4310" x="3100388" y="3009900"/>
          <p14:tracePt t="4326" x="3125788" y="2982913"/>
          <p14:tracePt t="4344" x="3138488" y="2957513"/>
          <p14:tracePt t="4348" x="3151188" y="2957513"/>
          <p14:tracePt t="4362" x="3176588" y="2932113"/>
          <p14:tracePt t="4377" x="3189288" y="2919413"/>
          <p14:tracePt t="4408" x="3203575" y="2906713"/>
          <p14:tracePt t="4425" x="3216275" y="2906713"/>
          <p14:tracePt t="4457" x="3228975" y="2892425"/>
          <p14:tracePt t="4476" x="3228975" y="2879725"/>
          <p14:tracePt t="4492" x="3241675" y="2879725"/>
          <p14:tracePt t="7733" x="3228975" y="2841625"/>
          <p14:tracePt t="7747" x="3176588" y="2776538"/>
          <p14:tracePt t="7763" x="3138488" y="2711450"/>
          <p14:tracePt t="7777" x="3100388" y="2647950"/>
          <p14:tracePt t="7795" x="3073400" y="2582863"/>
          <p14:tracePt t="7800" x="3073400" y="2570163"/>
          <p14:tracePt t="7808" x="3060700" y="2557463"/>
          <p14:tracePt t="7812" x="3035300" y="2532063"/>
          <p14:tracePt t="7826" x="3022600" y="2492375"/>
          <p14:tracePt t="7841" x="2995613" y="2454275"/>
          <p14:tracePt t="7859" x="2970213" y="2414588"/>
          <p14:tracePt t="7875" x="2957513" y="2401888"/>
          <p14:tracePt t="7892" x="2944813" y="2389188"/>
          <p14:tracePt t="7908" x="2932113" y="2376488"/>
          <p14:tracePt t="8180" x="2932113" y="2363788"/>
          <p14:tracePt t="8184" x="2957513" y="2351088"/>
          <p14:tracePt t="8199" x="2982913" y="2351088"/>
          <p14:tracePt t="8216" x="3022600" y="2338388"/>
          <p14:tracePt t="8235" x="3086100" y="2298700"/>
          <p14:tracePt t="8249" x="3138488" y="2273300"/>
          <p14:tracePt t="8258" x="3176588" y="2260600"/>
          <p14:tracePt t="8276" x="3241675" y="2247900"/>
          <p14:tracePt t="8280" x="3279775" y="2247900"/>
          <p14:tracePt t="8292" x="3344863" y="2233613"/>
          <p14:tracePt t="8308" x="3397250" y="2220913"/>
          <p14:tracePt t="8325" x="3448050" y="2208213"/>
          <p14:tracePt t="8343" x="3500438" y="2208213"/>
          <p14:tracePt t="8346" x="3525838" y="2208213"/>
          <p14:tracePt t="8360" x="3590925" y="2208213"/>
          <p14:tracePt t="8376" x="3668713" y="2208213"/>
          <p14:tracePt t="8391" x="3784600" y="2220913"/>
          <p14:tracePt t="8409" x="3887788" y="2220913"/>
          <p14:tracePt t="8412" x="3925888" y="2220913"/>
          <p14:tracePt t="8426" x="3978275" y="2220913"/>
          <p14:tracePt t="8441" x="4029075" y="2220913"/>
          <p14:tracePt t="8459" x="4056063" y="2220913"/>
          <p14:tracePt t="8475" x="4068763" y="2220913"/>
          <p14:tracePt t="8492" x="4081463" y="2220913"/>
          <p14:tracePt t="8525" x="4094163" y="2220913"/>
          <p14:tracePt t="8858" x="4094163" y="2233613"/>
          <p14:tracePt t="8881" x="4094163" y="2247900"/>
          <p14:tracePt t="8897" x="4056063" y="2273300"/>
          <p14:tracePt t="8908" x="4016375" y="2298700"/>
          <p14:tracePt t="8929" x="3990975" y="2338388"/>
          <p14:tracePt t="8941" x="3978275" y="2338388"/>
          <p14:tracePt t="8958" x="3965575" y="2351088"/>
          <p14:tracePt t="8974" x="3938588" y="2363788"/>
          <p14:tracePt t="8992" x="3925888" y="2376488"/>
          <p14:tracePt t="9009" x="3900488" y="2376488"/>
          <p14:tracePt t="9025" x="3887788" y="2376488"/>
          <p14:tracePt t="9041" x="3875088" y="2376488"/>
          <p14:tracePt t="9059" x="3862388" y="2376488"/>
          <p14:tracePt t="9075" x="3848100" y="2376488"/>
          <p14:tracePt t="9114" x="3835400" y="2376488"/>
          <p14:tracePt t="10043" x="3848100" y="2376488"/>
          <p14:tracePt t="10059" x="3875088" y="2376488"/>
          <p14:tracePt t="10078" x="3887788" y="2376488"/>
          <p14:tracePt t="10099" x="3900488" y="2376488"/>
          <p14:tracePt t="10124" x="3913188" y="2376488"/>
          <p14:tracePt t="10141" x="3925888" y="2376488"/>
          <p14:tracePt t="10144" x="3938588" y="2376488"/>
          <p14:tracePt t="10158" x="3965575" y="2376488"/>
          <p14:tracePt t="10174" x="3990975" y="2376488"/>
          <p14:tracePt t="10191" x="4029075" y="2376488"/>
          <p14:tracePt t="10195" x="4041775" y="2376488"/>
          <p14:tracePt t="10209" x="4081463" y="2376488"/>
          <p14:tracePt t="10225" x="4119563" y="2389188"/>
          <p14:tracePt t="10241" x="4184650" y="2401888"/>
          <p14:tracePt t="10258" x="4235450" y="2401888"/>
          <p14:tracePt t="10261" x="4262438" y="2401888"/>
          <p14:tracePt t="10275" x="4325938" y="2414588"/>
          <p14:tracePt t="10292" x="4378325" y="2414588"/>
          <p14:tracePt t="10308" x="4430713" y="2414588"/>
          <p14:tracePt t="10325" x="4468813" y="2414588"/>
          <p14:tracePt t="10329" x="4481513" y="2414588"/>
          <p14:tracePt t="10343" x="4519613" y="2414588"/>
          <p14:tracePt t="10359" x="4559300" y="2414588"/>
          <p14:tracePt t="10375" x="4597400" y="2414588"/>
          <p14:tracePt t="10392" x="4637088" y="2414588"/>
          <p14:tracePt t="10395" x="4675188" y="2414588"/>
          <p14:tracePt t="10410" x="4713288" y="2414588"/>
          <p14:tracePt t="10425" x="4752975" y="2414588"/>
          <p14:tracePt t="10442" x="4818063" y="2414588"/>
          <p14:tracePt t="10459" x="4868863" y="2414588"/>
          <p14:tracePt t="10463" x="4894263" y="2414588"/>
          <p14:tracePt t="10475" x="4946650" y="2414588"/>
          <p14:tracePt t="10492" x="4997450" y="2414588"/>
          <p14:tracePt t="10509" x="5024438" y="2414588"/>
          <p14:tracePt t="10527" x="5062538" y="2414588"/>
          <p14:tracePt t="10531" x="5075238" y="2414588"/>
          <p14:tracePt t="10543" x="5127625" y="2414588"/>
          <p14:tracePt t="10558" x="5165725" y="2414588"/>
          <p14:tracePt t="10575" x="5218113" y="2414588"/>
          <p14:tracePt t="10592" x="5268913" y="2414588"/>
          <p14:tracePt t="10596" x="5281613" y="2414588"/>
          <p14:tracePt t="10608" x="5321300" y="2414588"/>
          <p14:tracePt t="10626" x="5334000" y="2414588"/>
          <p14:tracePt t="10642" x="5359400" y="2414588"/>
          <p14:tracePt t="10658" x="5386388" y="2414588"/>
          <p14:tracePt t="10676" x="5424488" y="2414588"/>
          <p14:tracePt t="10692" x="5449888" y="2414588"/>
          <p14:tracePt t="10708" x="5475288" y="2414588"/>
          <p14:tracePt t="10725" x="5489575" y="2414588"/>
          <p14:tracePt t="10742" x="5502275" y="2414588"/>
          <p14:tracePt t="10759" x="5514975" y="2414588"/>
          <p14:tracePt t="10775" x="5527675" y="2414588"/>
          <p14:tracePt t="10809" x="5565775" y="2414588"/>
          <p14:tracePt t="10825" x="5580063" y="2414588"/>
          <p14:tracePt t="10842" x="5605463" y="2414588"/>
          <p14:tracePt t="10858" x="5618163" y="2414588"/>
          <p14:tracePt t="10875" x="5630863" y="2414588"/>
          <p14:tracePt t="10892" x="5656263" y="2414588"/>
          <p14:tracePt t="10899" x="5670550" y="2414588"/>
          <p14:tracePt t="10913" x="5683250" y="2414588"/>
          <p14:tracePt t="10926" x="5695950" y="2414588"/>
          <p14:tracePt t="10928" x="5708650" y="2414588"/>
          <p14:tracePt t="10942" x="5734050" y="2414588"/>
          <p14:tracePt t="10958" x="5746750" y="2414588"/>
          <p14:tracePt t="10975" x="5773738" y="2414588"/>
          <p14:tracePt t="10996" x="5786438" y="2414588"/>
          <p14:tracePt t="11016" x="5799138" y="2414588"/>
          <p14:tracePt t="11039" x="5811838" y="2414588"/>
          <p14:tracePt t="11049" x="5824538" y="2414588"/>
          <p14:tracePt t="11068" x="5837238" y="2414588"/>
          <p14:tracePt t="11091" x="5849938" y="2414588"/>
          <p14:tracePt t="11113" x="5864225" y="2414588"/>
          <p14:tracePt t="11126" x="5876925" y="2414588"/>
          <p14:tracePt t="11129" x="5889625" y="2414588"/>
          <p14:tracePt t="11142" x="5915025" y="2427288"/>
          <p14:tracePt t="11158" x="5927725" y="2427288"/>
          <p14:tracePt t="11175" x="5954713" y="2427288"/>
          <p14:tracePt t="11192" x="5992813" y="2441575"/>
          <p14:tracePt t="11195" x="6005513" y="2441575"/>
          <p14:tracePt t="11209" x="6030913" y="2441575"/>
          <p14:tracePt t="11225" x="6057900" y="2441575"/>
          <p14:tracePt t="11241" x="6096000" y="2441575"/>
          <p14:tracePt t="11259" x="6134100" y="2454275"/>
          <p14:tracePt t="11261" x="6148388" y="2454275"/>
          <p14:tracePt t="11275" x="6186488" y="2454275"/>
          <p14:tracePt t="11292" x="6199188" y="2454275"/>
          <p14:tracePt t="11308" x="6224588" y="2454275"/>
          <p14:tracePt t="11326" x="6251575" y="2454275"/>
          <p14:tracePt t="11329" x="6264275" y="2454275"/>
          <p14:tracePt t="11342" x="6276975" y="2454275"/>
          <p14:tracePt t="11364" x="6289675" y="2454275"/>
          <p14:tracePt t="11386" x="6302375" y="2454275"/>
          <p14:tracePt t="11394" x="6315075" y="2454275"/>
          <p14:tracePt t="11416" x="6327775" y="2454275"/>
          <p14:tracePt t="11438" x="6342063" y="2454275"/>
          <p14:tracePt t="11467" x="6354763" y="2454275"/>
          <p14:tracePt t="11482" x="6367463" y="2454275"/>
          <p14:tracePt t="19901" x="6342063" y="2454275"/>
          <p14:tracePt t="19916" x="6264275" y="2479675"/>
          <p14:tracePt t="19934" x="6199188" y="2492375"/>
          <p14:tracePt t="19954" x="6070600" y="2532063"/>
          <p14:tracePt t="19973" x="5927725" y="2557463"/>
          <p14:tracePt t="19976" x="5864225" y="2570163"/>
          <p14:tracePt t="19992" x="5734050" y="2570163"/>
          <p14:tracePt t="20009" x="5618163" y="2582863"/>
          <p14:tracePt t="20012" x="5553075" y="2595563"/>
          <p14:tracePt t="20024" x="5514975" y="2608263"/>
          <p14:tracePt t="20027" x="5475288" y="2608263"/>
          <p14:tracePt t="20040" x="5411788" y="2622550"/>
          <p14:tracePt t="20056" x="5334000" y="2622550"/>
          <p14:tracePt t="20073" x="5243513" y="2635250"/>
          <p14:tracePt t="20089" x="5140325" y="2647950"/>
          <p14:tracePt t="20091" x="5102225" y="2647950"/>
          <p14:tracePt t="20109" x="5037138" y="2673350"/>
          <p14:tracePt t="20123" x="4984750" y="2673350"/>
          <p14:tracePt t="20140" x="4933950" y="2686050"/>
          <p14:tracePt t="20157" x="4881563" y="2711450"/>
          <p14:tracePt t="20160" x="4868863" y="2711450"/>
          <p14:tracePt t="20174" x="4803775" y="2725738"/>
          <p14:tracePt t="20191" x="4752975" y="2751138"/>
          <p14:tracePt t="20207" x="4687888" y="2776538"/>
          <p14:tracePt t="20225" x="4519613" y="2828925"/>
          <p14:tracePt t="20241" x="4443413" y="2867025"/>
          <p14:tracePt t="20257" x="4378325" y="2879725"/>
          <p14:tracePt t="20274" x="4340225" y="2906713"/>
          <p14:tracePt t="20279" x="4325938" y="2906713"/>
          <p14:tracePt t="20292" x="4300538" y="2919413"/>
          <p14:tracePt t="20307" x="4275138" y="2932113"/>
          <p14:tracePt t="20323" x="4249738" y="2944813"/>
          <p14:tracePt t="20339" x="4222750" y="2944813"/>
          <p14:tracePt t="20356" x="4210050" y="2944813"/>
          <p14:tracePt t="20375" x="4197350" y="2944813"/>
          <p14:tracePt t="20391" x="4184650" y="2944813"/>
          <p14:tracePt t="20409" x="4171950" y="2944813"/>
          <p14:tracePt t="20433" x="4159250" y="2932113"/>
          <p14:tracePt t="20441" x="4146550" y="2919413"/>
          <p14:tracePt t="20457" x="4132263" y="2892425"/>
          <p14:tracePt t="20474" x="4119563" y="2879725"/>
          <p14:tracePt t="20478" x="4106863" y="2867025"/>
          <p14:tracePt t="20492" x="4106863" y="2854325"/>
          <p14:tracePt t="20508" x="4094163" y="2854325"/>
          <p14:tracePt t="20526" x="4094163" y="2841625"/>
          <p14:tracePt t="20541" x="4081463" y="2841625"/>
          <p14:tracePt t="20557" x="4041775" y="2816225"/>
          <p14:tracePt t="20560" x="4016375" y="2789238"/>
          <p14:tracePt t="20575" x="3978275" y="2751138"/>
          <p14:tracePt t="20591" x="3900488" y="2711450"/>
          <p14:tracePt t="20607" x="3822700" y="2673350"/>
          <p14:tracePt t="20625" x="3706813" y="2647950"/>
          <p14:tracePt t="20641" x="3668713" y="2635250"/>
          <p14:tracePt t="20657" x="3616325" y="2635250"/>
          <p14:tracePt t="20673" x="3590925" y="2635250"/>
          <p14:tracePt t="20692" x="3513138" y="2635250"/>
          <p14:tracePt t="20708" x="3460750" y="2635250"/>
          <p14:tracePt t="20724" x="3422650" y="2635250"/>
          <p14:tracePt t="20740" x="3357563" y="2660650"/>
          <p14:tracePt t="20759" x="3306763" y="2660650"/>
          <p14:tracePt t="20774" x="3294063" y="2660650"/>
          <p14:tracePt t="20791" x="3267075" y="2660650"/>
          <p14:tracePt t="20808" x="3254375" y="2660650"/>
          <p14:tracePt t="20812" x="3228975" y="2660650"/>
          <p14:tracePt t="20826" x="3216275" y="2660650"/>
          <p14:tracePt t="20841" x="3203575" y="2660650"/>
          <p14:tracePt t="20858" x="3189288" y="2660650"/>
          <p14:tracePt t="20874" x="3176588" y="2660650"/>
          <p14:tracePt t="20922" x="3189288" y="2660650"/>
          <p14:tracePt t="20930" x="3216275" y="2635250"/>
          <p14:tracePt t="20941" x="3254375" y="2622550"/>
          <p14:tracePt t="20943" x="3294063" y="2622550"/>
          <p14:tracePt t="20958" x="3370263" y="2595563"/>
          <p14:tracePt t="20974" x="3487738" y="2570163"/>
          <p14:tracePt t="20991" x="3694113" y="2570163"/>
          <p14:tracePt t="21007" x="3925888" y="2570163"/>
          <p14:tracePt t="21024" x="4106863" y="2570163"/>
          <p14:tracePt t="21027" x="4171950" y="2570163"/>
          <p14:tracePt t="21041" x="4262438" y="2570163"/>
          <p14:tracePt t="21057" x="4340225" y="2570163"/>
          <p14:tracePt t="21074" x="4456113" y="2595563"/>
          <p14:tracePt t="21079" x="4572000" y="2635250"/>
          <p14:tracePt t="21091" x="4752975" y="2711450"/>
          <p14:tracePt t="21108" x="4818063" y="2738438"/>
          <p14:tracePt t="21123" x="4843463" y="2751138"/>
          <p14:tracePt t="21140" x="4856163" y="2751138"/>
          <p14:tracePt t="21157" x="4868863" y="2763838"/>
          <p14:tracePt t="21188" x="4843463" y="2776538"/>
          <p14:tracePt t="21197" x="4818063" y="2776538"/>
          <p14:tracePt t="21208" x="4752975" y="2776538"/>
          <p14:tracePt t="21225" x="4559300" y="2738438"/>
          <p14:tracePt t="21241" x="4391025" y="2673350"/>
          <p14:tracePt t="21257" x="4222750" y="2622550"/>
          <p14:tracePt t="21274" x="4106863" y="2582863"/>
          <p14:tracePt t="21291" x="3913188" y="2505075"/>
          <p14:tracePt t="21307" x="3835400" y="2479675"/>
          <p14:tracePt t="21323" x="3771900" y="2479675"/>
          <p14:tracePt t="21341" x="3744913" y="2466975"/>
          <p14:tracePt t="21358" x="3732213" y="2466975"/>
          <p14:tracePt t="21374" x="3706813" y="2466975"/>
          <p14:tracePt t="21411" x="3732213" y="2466975"/>
          <p14:tracePt t="21425" x="3797300" y="2466975"/>
          <p14:tracePt t="21441" x="3913188" y="2466975"/>
          <p14:tracePt t="21457" x="4056063" y="2466975"/>
          <p14:tracePt t="21474" x="4171950" y="2466975"/>
          <p14:tracePt t="21478" x="4210050" y="2466975"/>
          <p14:tracePt t="21491" x="4300538" y="2454275"/>
          <p14:tracePt t="21507" x="4403725" y="2441575"/>
          <p14:tracePt t="21523" x="4572000" y="2441575"/>
          <p14:tracePt t="21540" x="4740275" y="2441575"/>
          <p14:tracePt t="21558" x="4908550" y="2441575"/>
          <p14:tracePt t="21574" x="4959350" y="2441575"/>
          <p14:tracePt t="21591" x="4997450" y="2441575"/>
          <p14:tracePt t="21608" x="5011738" y="2441575"/>
          <p14:tracePt t="21612" x="5037138" y="2441575"/>
          <p14:tracePt t="21625" x="5114925" y="2441575"/>
          <p14:tracePt t="21641" x="5192713" y="2441575"/>
          <p14:tracePt t="21657" x="5218113" y="2441575"/>
          <p14:tracePt t="21674" x="5243513" y="2441575"/>
          <p14:tracePt t="21691" x="5256213" y="2441575"/>
          <p14:tracePt t="21707" x="5268913" y="2441575"/>
          <p14:tracePt t="21857" x="5256213" y="2454275"/>
          <p14:tracePt t="21875" x="5230813" y="2466975"/>
          <p14:tracePt t="21879" x="5205413" y="2492375"/>
          <p14:tracePt t="21900" x="5075238" y="2532063"/>
          <p14:tracePt t="21924" x="4856163" y="2570163"/>
          <p14:tracePt t="21936" x="4662488" y="2582863"/>
          <p14:tracePt t="21946" x="4572000" y="2608263"/>
          <p14:tracePt t="21957" x="4416425" y="2635250"/>
          <p14:tracePt t="21973" x="4235450" y="2673350"/>
          <p14:tracePt t="21991" x="4068763" y="2711450"/>
          <p14:tracePt t="22008" x="3938588" y="2738438"/>
          <p14:tracePt t="22012" x="3875088" y="2751138"/>
          <p14:tracePt t="22024" x="3784600" y="2789238"/>
          <p14:tracePt t="22040" x="3694113" y="2828925"/>
          <p14:tracePt t="22057" x="3616325" y="2892425"/>
          <p14:tracePt t="22074" x="3538538" y="2982913"/>
          <p14:tracePt t="22081" x="3500438" y="3035300"/>
          <p14:tracePt t="22091" x="3397250" y="3125788"/>
          <p14:tracePt t="22108" x="3357563" y="3189288"/>
          <p14:tracePt t="22124" x="3319463" y="3228975"/>
          <p14:tracePt t="22141" x="3294063" y="3254375"/>
          <p14:tracePt t="22144" x="3279775" y="3254375"/>
          <p14:tracePt t="22158" x="3279775" y="3267075"/>
          <p14:tracePt t="22731" x="3254375" y="3216275"/>
          <p14:tracePt t="22743" x="3241675" y="3189288"/>
          <p14:tracePt t="22757" x="3216275" y="3151188"/>
          <p14:tracePt t="22772" x="3203575" y="3113088"/>
          <p14:tracePt t="22790" x="3176588" y="3086100"/>
          <p14:tracePt t="22806" x="3138488" y="3048000"/>
          <p14:tracePt t="22824" x="3073400" y="3009900"/>
          <p14:tracePt t="22840" x="3022600" y="2970213"/>
          <p14:tracePt t="22856" x="2970213" y="2944813"/>
          <p14:tracePt t="22872" x="2919413" y="2919413"/>
          <p14:tracePt t="22889" x="2906713" y="2906713"/>
          <p14:tracePt t="22913" x="2892425" y="2892425"/>
          <p14:tracePt t="22931" x="2879725" y="2892425"/>
          <p14:tracePt t="23132" x="2906713" y="2892425"/>
          <p14:tracePt t="23148" x="2970213" y="2892425"/>
          <p14:tracePt t="23162" x="3022600" y="2892425"/>
          <p14:tracePt t="23176" x="3073400" y="2892425"/>
          <p14:tracePt t="23194" x="3163888" y="2892425"/>
          <p14:tracePt t="23199" x="3203575" y="2879725"/>
          <p14:tracePt t="23213" x="3267075" y="2879725"/>
          <p14:tracePt t="23224" x="3319463" y="2867025"/>
          <p14:tracePt t="23241" x="3344863" y="2867025"/>
          <p14:tracePt t="23257" x="3370263" y="2867025"/>
          <p14:tracePt t="23273" x="3384550" y="2867025"/>
          <p14:tracePt t="23290" x="3397250" y="2867025"/>
          <p14:tracePt t="23314" x="3409950" y="2867025"/>
          <p14:tracePt t="23324" x="3422650" y="2867025"/>
          <p14:tracePt t="23342" x="3435350" y="2867025"/>
          <p14:tracePt t="23365" x="3448050" y="2867025"/>
          <p14:tracePt t="23387" x="3460750" y="2867025"/>
          <p14:tracePt t="23397" x="3460750" y="2854325"/>
          <p14:tracePt t="23406" x="3473450" y="2841625"/>
          <p14:tracePt t="23424" x="3500438" y="2828925"/>
          <p14:tracePt t="23440" x="3513138" y="2828925"/>
          <p14:tracePt t="23457" x="3525838" y="2828925"/>
          <p14:tracePt t="23473" x="3538538" y="2828925"/>
          <p14:tracePt t="23491" x="3551238" y="2828925"/>
          <p14:tracePt t="23506" x="3563938" y="2828925"/>
          <p14:tracePt t="23524" x="3578225" y="2828925"/>
          <p14:tracePt t="23541" x="3641725" y="2828925"/>
          <p14:tracePt t="23545" x="3668713" y="2816225"/>
          <p14:tracePt t="23558" x="3732213" y="2816225"/>
          <p14:tracePt t="23574" x="3784600" y="2816225"/>
          <p14:tracePt t="23591" x="3822700" y="2816225"/>
          <p14:tracePt t="23595" x="3835400" y="2816225"/>
          <p14:tracePt t="23606" x="3848100" y="2816225"/>
          <p14:tracePt t="23607" x="3862388" y="2816225"/>
          <p14:tracePt t="23623" x="3887788" y="2816225"/>
          <p14:tracePt t="23639" x="3913188" y="2816225"/>
          <p14:tracePt t="23656" x="3978275" y="2816225"/>
          <p14:tracePt t="23673" x="4081463" y="2816225"/>
          <p14:tracePt t="23675" x="4146550" y="2816225"/>
          <p14:tracePt t="23690" x="4222750" y="2816225"/>
          <p14:tracePt t="23706" x="4300538" y="2816225"/>
          <p14:tracePt t="23723" x="4352925" y="2816225"/>
          <p14:tracePt t="23739" x="4391025" y="2816225"/>
          <p14:tracePt t="23741" x="4403725" y="2816225"/>
          <p14:tracePt t="23756" x="4430713" y="2816225"/>
          <p14:tracePt t="23772" x="4468813" y="2816225"/>
          <p14:tracePt t="23790" x="4481513" y="2816225"/>
          <p14:tracePt t="23807" x="4494213" y="2816225"/>
          <p14:tracePt t="24341" x="4559300" y="2841625"/>
          <p14:tracePt t="24349" x="4637088" y="2867025"/>
          <p14:tracePt t="24357" x="4662488" y="2879725"/>
          <p14:tracePt t="24373" x="4700588" y="2879725"/>
          <p14:tracePt t="24390" x="4727575" y="2879725"/>
          <p14:tracePt t="24406" x="4752975" y="2879725"/>
          <p14:tracePt t="24422" x="4778375" y="2879725"/>
          <p14:tracePt t="24439" x="4818063" y="2879725"/>
          <p14:tracePt t="24456" x="4894263" y="2879725"/>
          <p14:tracePt t="24473" x="4997450" y="2879725"/>
          <p14:tracePt t="24475" x="5075238" y="2879725"/>
          <p14:tracePt t="24490" x="5178425" y="2867025"/>
          <p14:tracePt t="24507" x="5243513" y="2854325"/>
          <p14:tracePt t="24524" x="5268913" y="2841625"/>
          <p14:tracePt t="24527" x="5295900" y="2841625"/>
          <p14:tracePt t="24541" x="5308600" y="2841625"/>
          <p14:tracePt t="24556" x="5321300" y="2841625"/>
          <p14:tracePt t="24572" x="5334000" y="2841625"/>
          <p14:tracePt t="24606" x="5372100" y="2841625"/>
          <p14:tracePt t="24623" x="5411788" y="2841625"/>
          <p14:tracePt t="24640" x="5437188" y="2841625"/>
          <p14:tracePt t="24674" x="5449888" y="2841625"/>
          <p14:tracePt t="24690" x="5462588" y="2841625"/>
          <p14:tracePt t="24707" x="5475288" y="2841625"/>
          <p14:tracePt t="24728" x="5565775" y="2841625"/>
          <p14:tracePt t="24730" x="5618163" y="2841625"/>
          <p14:tracePt t="24741" x="5695950" y="2841625"/>
          <p14:tracePt t="24756" x="5734050" y="2841625"/>
          <p14:tracePt t="24772" x="5773738" y="2841625"/>
          <p14:tracePt t="24790" x="5799138" y="2841625"/>
          <p14:tracePt t="24808" x="5811838" y="2841625"/>
          <p14:tracePt t="24830" x="5824538" y="2841625"/>
          <p14:tracePt t="24840" x="5837238" y="2841625"/>
          <p14:tracePt t="24857" x="5864225" y="2841625"/>
          <p14:tracePt t="24874" x="5915025" y="2841625"/>
          <p14:tracePt t="24889" x="5954713" y="2841625"/>
          <p14:tracePt t="24906" x="5980113" y="2828925"/>
          <p14:tracePt t="24922" x="6005513" y="2828925"/>
          <p14:tracePt t="24939" x="6043613" y="2816225"/>
          <p14:tracePt t="24941" x="6057900" y="2801938"/>
          <p14:tracePt t="24957" x="6096000" y="2789238"/>
          <p14:tracePt t="24972" x="6134100" y="2789238"/>
          <p14:tracePt t="24989" x="6161088" y="2776538"/>
          <p14:tracePt t="25006" x="6199188" y="2763838"/>
          <p14:tracePt t="25007" x="6211888" y="2763838"/>
          <p14:tracePt t="25024" x="6237288" y="2763838"/>
          <p14:tracePt t="25039" x="6264275" y="2763838"/>
          <p14:tracePt t="25056" x="6276975" y="2763838"/>
          <p14:tracePt t="25072" x="6315075" y="2763838"/>
          <p14:tracePt t="25089" x="6380163" y="2763838"/>
          <p14:tracePt t="25105" x="6418263" y="2763838"/>
          <p14:tracePt t="25122" x="6470650" y="2763838"/>
          <p14:tracePt t="25139" x="6548438" y="2763838"/>
          <p14:tracePt t="25140" x="6573838" y="2763838"/>
          <p14:tracePt t="25157" x="6638925" y="2763838"/>
          <p14:tracePt t="25173" x="6702425" y="2763838"/>
          <p14:tracePt t="25190" x="6767513" y="2763838"/>
          <p14:tracePt t="25193" x="6792913" y="2763838"/>
          <p14:tracePt t="25208" x="6858000" y="2763838"/>
          <p14:tracePt t="25223" x="6896100" y="2763838"/>
          <p14:tracePt t="25239" x="6935788" y="2763838"/>
          <p14:tracePt t="25256" x="6948488" y="2763838"/>
          <p14:tracePt t="25272" x="6961188" y="2763838"/>
          <p14:tracePt t="25289" x="6973888" y="2763838"/>
          <p14:tracePt t="25306" x="6986588" y="2763838"/>
          <p14:tracePt t="25323" x="6999288" y="2763838"/>
          <p14:tracePt t="25437" x="7013575" y="2776538"/>
          <p14:tracePt t="25459" x="7013575" y="2789238"/>
          <p14:tracePt t="25474" x="7013575" y="2816225"/>
          <p14:tracePt t="25490" x="6999288" y="2854325"/>
          <p14:tracePt t="25506" x="6999288" y="2892425"/>
          <p14:tracePt t="25522" x="6986588" y="2919413"/>
          <p14:tracePt t="25539" x="6961188" y="2957513"/>
          <p14:tracePt t="25540" x="6948488" y="2970213"/>
          <p14:tracePt t="25557" x="6923088" y="3009900"/>
          <p14:tracePt t="25573" x="6883400" y="3048000"/>
          <p14:tracePt t="25591" x="6858000" y="3086100"/>
          <p14:tracePt t="25594" x="6819900" y="3100388"/>
          <p14:tracePt t="25606" x="6792913" y="3138488"/>
          <p14:tracePt t="25608" x="6780213" y="3151188"/>
          <p14:tracePt t="25622" x="6702425" y="3203575"/>
          <p14:tracePt t="25639" x="6638925" y="3279775"/>
          <p14:tracePt t="25656" x="6561138" y="3357563"/>
          <p14:tracePt t="25660" x="6535738" y="3384550"/>
          <p14:tracePt t="25672" x="6496050" y="3422650"/>
          <p14:tracePt t="25674" x="6445250" y="3460750"/>
          <p14:tracePt t="25690" x="6367463" y="3513138"/>
          <p14:tracePt t="25706" x="6315075" y="3551238"/>
          <p14:tracePt t="25725" x="6276975" y="3578225"/>
          <p14:tracePt t="25728" x="6264275" y="3603625"/>
          <p14:tracePt t="25741" x="6224588" y="3616325"/>
          <p14:tracePt t="25757" x="6211888" y="3629025"/>
          <p14:tracePt t="25773" x="6186488" y="3629025"/>
          <p14:tracePt t="25789" x="6173788" y="3641725"/>
          <p14:tracePt t="25807" x="6161088" y="3654425"/>
          <p14:tracePt t="25823" x="6148388" y="3654425"/>
          <p14:tracePt t="25840" x="6134100" y="3654425"/>
          <p14:tracePt t="26111" x="6134100" y="3641725"/>
          <p14:tracePt t="26127" x="6148388" y="3629025"/>
          <p14:tracePt t="26133" x="6161088" y="3616325"/>
          <p14:tracePt t="26141" x="6173788" y="3590925"/>
          <p14:tracePt t="26157" x="6199188" y="3563938"/>
          <p14:tracePt t="26173" x="6211888" y="3525838"/>
          <p14:tracePt t="26189" x="6237288" y="3500438"/>
          <p14:tracePt t="26207" x="6251575" y="3473450"/>
          <p14:tracePt t="26222" x="6264275" y="3473450"/>
          <p14:tracePt t="26239" x="6276975" y="3460750"/>
          <p14:tracePt t="26256" x="6289675" y="3448050"/>
          <p14:tracePt t="26259" x="6302375" y="3422650"/>
          <p14:tracePt t="26272" x="6327775" y="3397250"/>
          <p14:tracePt t="26289" x="6354763" y="3370263"/>
          <p14:tracePt t="26306" x="6380163" y="3332163"/>
          <p14:tracePt t="26322" x="6392863" y="3306763"/>
          <p14:tracePt t="26339" x="6405563" y="3294063"/>
          <p14:tracePt t="26355" x="6432550" y="3279775"/>
          <p14:tracePt t="26377" x="6432550" y="3267075"/>
          <p14:tracePt t="26488" x="6432550" y="3254375"/>
          <p14:tracePt t="26496" x="6432550" y="3241675"/>
          <p14:tracePt t="26563" x="6432550" y="3228975"/>
          <p14:tracePt t="26577" x="6432550" y="3216275"/>
          <p14:tracePt t="26585" x="6432550" y="3203575"/>
          <p14:tracePt t="26608" x="6418263" y="3176588"/>
          <p14:tracePt t="26624" x="6405563" y="3176588"/>
          <p14:tracePt t="26640" x="6405563" y="3151188"/>
          <p14:tracePt t="26645" x="6392863" y="3151188"/>
          <p14:tracePt t="26657" x="6380163" y="3138488"/>
          <p14:tracePt t="26659" x="6354763" y="3125788"/>
          <p14:tracePt t="26673" x="6237288" y="3048000"/>
          <p14:tracePt t="26689" x="6018213" y="2970213"/>
          <p14:tracePt t="26706" x="5799138" y="2892425"/>
          <p14:tracePt t="26723" x="5540375" y="2828925"/>
          <p14:tracePt t="26726" x="5411788" y="2801938"/>
          <p14:tracePt t="26739" x="5165725" y="2763838"/>
          <p14:tracePt t="26757" x="4997450" y="2751138"/>
          <p14:tracePt t="26774" x="4765675" y="2725738"/>
          <p14:tracePt t="26790" x="4506913" y="2711450"/>
          <p14:tracePt t="26794" x="4365625" y="2698750"/>
          <p14:tracePt t="26808" x="4132263" y="2698750"/>
          <p14:tracePt t="26824" x="3887788" y="2711450"/>
          <p14:tracePt t="26840" x="3590925" y="2725738"/>
          <p14:tracePt t="26857" x="3332163" y="2738438"/>
          <p14:tracePt t="26860" x="3189288" y="2751138"/>
          <p14:tracePt t="26874" x="2879725" y="2763838"/>
          <p14:tracePt t="26889" x="2544763" y="2789238"/>
          <p14:tracePt t="26906" x="2260600" y="2789238"/>
          <p14:tracePt t="26923" x="1949450" y="2816225"/>
          <p14:tracePt t="26925" x="1808163" y="2816225"/>
          <p14:tracePt t="26940" x="1485900" y="2854325"/>
          <p14:tracePt t="26956" x="1227138" y="2892425"/>
          <p14:tracePt t="26974" x="942975" y="2944813"/>
          <p14:tracePt t="26978" x="827088" y="2982913"/>
          <p14:tracePt t="26990" x="723900" y="3009900"/>
          <p14:tracePt t="26992" x="633413" y="3035300"/>
          <p14:tracePt t="27007" x="490538" y="3086100"/>
          <p14:tracePt t="27023" x="387350" y="3138488"/>
          <p14:tracePt t="27040" x="336550" y="3176588"/>
          <p14:tracePt t="27057" x="284163" y="3216275"/>
          <p14:tracePt t="27061" x="258763" y="3228975"/>
          <p14:tracePt t="27073" x="206375" y="3267075"/>
          <p14:tracePt t="27090" x="168275" y="3306763"/>
          <p14:tracePt t="27107" x="155575" y="3332163"/>
          <p14:tracePt t="27123" x="141288" y="3357563"/>
          <p14:tracePt t="27140" x="128588" y="3370263"/>
          <p14:tracePt t="27162" x="128588" y="3384550"/>
          <p14:tracePt t="27174" x="128588" y="3397250"/>
          <p14:tracePt t="27191" x="180975" y="3435350"/>
          <p14:tracePt t="27194" x="219075" y="3460750"/>
          <p14:tracePt t="27207" x="387350" y="3563938"/>
          <p14:tracePt t="27223" x="620713" y="3629025"/>
          <p14:tracePt t="27240" x="787400" y="3654425"/>
          <p14:tracePt t="27257" x="890588" y="3654425"/>
          <p14:tracePt t="27260" x="968375" y="3654425"/>
          <p14:tracePt t="27274" x="1174750" y="3641725"/>
          <p14:tracePt t="27289" x="1485900" y="3590925"/>
          <p14:tracePt t="27307" x="1820863" y="3563938"/>
          <p14:tracePt t="27324" x="2260600" y="3538538"/>
          <p14:tracePt t="27326" x="2414588" y="3538538"/>
          <p14:tracePt t="27340" x="2595563" y="3513138"/>
          <p14:tracePt t="27356" x="2698750" y="3500438"/>
          <p14:tracePt t="27373" x="2763838" y="3487738"/>
          <p14:tracePt t="27390" x="2816225" y="3473450"/>
          <p14:tracePt t="27392" x="2828925" y="3473450"/>
          <p14:tracePt t="27407" x="2892425" y="3448050"/>
          <p14:tracePt t="27424" x="2970213" y="3448050"/>
          <p14:tracePt t="27441" x="3073400" y="3448050"/>
          <p14:tracePt t="27445" x="3113088" y="3448050"/>
          <p14:tracePt t="27457" x="3151188" y="3448050"/>
          <p14:tracePt t="27461" x="3189288" y="3448050"/>
          <p14:tracePt t="27473" x="3241675" y="3435350"/>
          <p14:tracePt t="27489" x="3306763" y="3422650"/>
          <p14:tracePt t="27506" x="3344863" y="3409950"/>
          <p14:tracePt t="27523" x="3384550" y="3409950"/>
          <p14:tracePt t="27525" x="3409950" y="3397250"/>
          <p14:tracePt t="27539" x="3460750" y="3384550"/>
          <p14:tracePt t="27556" x="3500438" y="3384550"/>
          <p14:tracePt t="27573" x="3563938" y="3357563"/>
          <p14:tracePt t="27591" x="3616325" y="3344863"/>
          <p14:tracePt t="27593" x="3641725" y="3332163"/>
          <p14:tracePt t="27607" x="3694113" y="3319463"/>
          <p14:tracePt t="27624" x="3706813" y="3306763"/>
          <p14:tracePt t="27641" x="3719513" y="3294063"/>
          <p14:tracePt t="27657" x="3732213" y="3294063"/>
          <p14:tracePt t="27874" x="3706813" y="3294063"/>
          <p14:tracePt t="27881" x="3668713" y="3279775"/>
          <p14:tracePt t="27890" x="3629025" y="3267075"/>
          <p14:tracePt t="27898" x="3603625" y="3267075"/>
          <p14:tracePt t="27909" x="3563938" y="3267075"/>
          <p14:tracePt t="27912" x="3525838" y="3267075"/>
          <p14:tracePt t="27930" x="3473450" y="3254375"/>
          <p14:tracePt t="27933" x="3435350" y="3254375"/>
          <p14:tracePt t="27944" x="3409950" y="3254375"/>
          <p14:tracePt t="27957" x="3357563" y="3254375"/>
          <p14:tracePt t="27973" x="3332163" y="3254375"/>
          <p14:tracePt t="27991" x="3319463" y="3254375"/>
          <p14:tracePt t="28007" x="3294063" y="3254375"/>
          <p14:tracePt t="28267" x="3279775" y="3254375"/>
          <p14:tracePt t="28281" x="3279775" y="3267075"/>
          <p14:tracePt t="28293" x="3267075" y="3267075"/>
          <p14:tracePt t="28310" x="3254375" y="3294063"/>
          <p14:tracePt t="28313" x="3254375" y="3306763"/>
          <p14:tracePt t="28324" x="3228975" y="3319463"/>
          <p14:tracePt t="28341" x="3203575" y="3344863"/>
          <p14:tracePt t="28361" x="3189288" y="3357563"/>
          <p14:tracePt t="28390" x="3176588" y="3370263"/>
          <p14:tracePt t="28413" x="3176588" y="3384550"/>
          <p14:tracePt t="28430" x="3176588" y="3397250"/>
          <p14:tracePt t="28503" x="3176588" y="3409950"/>
          <p14:tracePt t="28599" x="3189288" y="3409950"/>
          <p14:tracePt t="28626" x="3203575" y="3409950"/>
          <p14:tracePt t="28674" x="3228975" y="3409950"/>
          <p14:tracePt t="28689" x="3267075" y="3422650"/>
          <p14:tracePt t="28712" x="3344863" y="3435350"/>
          <p14:tracePt t="28719" x="3370263" y="3435350"/>
          <p14:tracePt t="28732" x="3409950" y="3435350"/>
          <p14:tracePt t="28739" x="3422650" y="3435350"/>
          <p14:tracePt t="28756" x="3435350" y="3435350"/>
          <p14:tracePt t="28773" x="3448050" y="3435350"/>
          <p14:tracePt t="28776" x="3473450" y="3435350"/>
          <p14:tracePt t="28790" x="3551238" y="3448050"/>
          <p14:tracePt t="28807" x="3668713" y="3448050"/>
          <p14:tracePt t="28823" x="3848100" y="3448050"/>
          <p14:tracePt t="28839" x="4029075" y="3448050"/>
          <p14:tracePt t="28857" x="4197350" y="3435350"/>
          <p14:tracePt t="28873" x="4275138" y="3422650"/>
          <p14:tracePt t="28890" x="4325938" y="3409950"/>
          <p14:tracePt t="28907" x="4403725" y="3384550"/>
          <p14:tracePt t="28924" x="4597400" y="3332163"/>
          <p14:tracePt t="28941" x="4803775" y="3319463"/>
          <p14:tracePt t="28956" x="5011738" y="3294063"/>
          <p14:tracePt t="28973" x="5153025" y="3279775"/>
          <p14:tracePt t="28977" x="5218113" y="3267075"/>
          <p14:tracePt t="28990" x="5295900" y="3267075"/>
          <p14:tracePt t="29007" x="5359400" y="3267075"/>
          <p14:tracePt t="29023" x="5424488" y="3254375"/>
          <p14:tracePt t="29039" x="5462588" y="3254375"/>
          <p14:tracePt t="29043" x="5475288" y="3254375"/>
          <p14:tracePt t="29057" x="5502275" y="3254375"/>
          <p14:tracePt t="29073" x="5514975" y="3254375"/>
          <p14:tracePt t="29090" x="5527675" y="3254375"/>
          <p14:tracePt t="29107" x="5540375" y="3241675"/>
          <p14:tracePt t="29111" x="5553075" y="3241675"/>
          <p14:tracePt t="29429" x="5540375" y="3241675"/>
          <p14:tracePt t="29459" x="5553075" y="3241675"/>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1F180CC-E2DA-2ED1-6FBA-D1137397F2D5}"/>
              </a:ext>
            </a:extLst>
          </p:cNvPr>
          <p:cNvSpPr txBox="1">
            <a:spLocks noGrp="1"/>
          </p:cNvSpPr>
          <p:nvPr>
            <p:ph type="title"/>
          </p:nvPr>
        </p:nvSpPr>
        <p:spPr>
          <a:xfrm>
            <a:off x="57791" y="35732"/>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MODEL PERFORMANCE (BEFORE OPTIMIZATION) </a:t>
            </a:r>
            <a:br>
              <a:rPr lang="en-US" sz="2000" dirty="0"/>
            </a:br>
            <a:endParaRPr lang="en-US" sz="2000" dirty="0"/>
          </a:p>
        </p:txBody>
      </p:sp>
      <p:graphicFrame>
        <p:nvGraphicFramePr>
          <p:cNvPr id="5" name="Table 4">
            <a:extLst>
              <a:ext uri="{FF2B5EF4-FFF2-40B4-BE49-F238E27FC236}">
                <a16:creationId xmlns:a16="http://schemas.microsoft.com/office/drawing/2014/main" id="{3CA21818-1D69-272E-8DBF-F302DD78503E}"/>
              </a:ext>
            </a:extLst>
          </p:cNvPr>
          <p:cNvGraphicFramePr>
            <a:graphicFrameLocks noGrp="1"/>
          </p:cNvGraphicFramePr>
          <p:nvPr>
            <p:extLst>
              <p:ext uri="{D42A27DB-BD31-4B8C-83A1-F6EECF244321}">
                <p14:modId xmlns:p14="http://schemas.microsoft.com/office/powerpoint/2010/main" val="1618854732"/>
              </p:ext>
            </p:extLst>
          </p:nvPr>
        </p:nvGraphicFramePr>
        <p:xfrm>
          <a:off x="176981" y="799024"/>
          <a:ext cx="11769214" cy="5733892"/>
        </p:xfrm>
        <a:graphic>
          <a:graphicData uri="http://schemas.openxmlformats.org/drawingml/2006/table">
            <a:tbl>
              <a:tblPr firstRow="1" bandRow="1">
                <a:tableStyleId>{5C22544A-7EE6-4342-B048-85BDC9FD1C3A}</a:tableStyleId>
              </a:tblPr>
              <a:tblGrid>
                <a:gridCol w="2866777">
                  <a:extLst>
                    <a:ext uri="{9D8B030D-6E8A-4147-A177-3AD203B41FA5}">
                      <a16:colId xmlns:a16="http://schemas.microsoft.com/office/drawing/2014/main" val="3004867254"/>
                    </a:ext>
                  </a:extLst>
                </a:gridCol>
                <a:gridCol w="1757702">
                  <a:extLst>
                    <a:ext uri="{9D8B030D-6E8A-4147-A177-3AD203B41FA5}">
                      <a16:colId xmlns:a16="http://schemas.microsoft.com/office/drawing/2014/main" val="2153086363"/>
                    </a:ext>
                  </a:extLst>
                </a:gridCol>
                <a:gridCol w="1878765">
                  <a:extLst>
                    <a:ext uri="{9D8B030D-6E8A-4147-A177-3AD203B41FA5}">
                      <a16:colId xmlns:a16="http://schemas.microsoft.com/office/drawing/2014/main" val="2521093383"/>
                    </a:ext>
                  </a:extLst>
                </a:gridCol>
                <a:gridCol w="1637865">
                  <a:extLst>
                    <a:ext uri="{9D8B030D-6E8A-4147-A177-3AD203B41FA5}">
                      <a16:colId xmlns:a16="http://schemas.microsoft.com/office/drawing/2014/main" val="1038822370"/>
                    </a:ext>
                  </a:extLst>
                </a:gridCol>
                <a:gridCol w="1935503">
                  <a:extLst>
                    <a:ext uri="{9D8B030D-6E8A-4147-A177-3AD203B41FA5}">
                      <a16:colId xmlns:a16="http://schemas.microsoft.com/office/drawing/2014/main" val="34480125"/>
                    </a:ext>
                  </a:extLst>
                </a:gridCol>
                <a:gridCol w="1692602">
                  <a:extLst>
                    <a:ext uri="{9D8B030D-6E8A-4147-A177-3AD203B41FA5}">
                      <a16:colId xmlns:a16="http://schemas.microsoft.com/office/drawing/2014/main" val="95489518"/>
                    </a:ext>
                  </a:extLst>
                </a:gridCol>
              </a:tblGrid>
              <a:tr h="907626">
                <a:tc>
                  <a:txBody>
                    <a:bodyPr/>
                    <a:lstStyle/>
                    <a:p>
                      <a:r>
                        <a:rPr lang="en-US" sz="2000" b="1" dirty="0"/>
                        <a:t>MODEL</a:t>
                      </a:r>
                    </a:p>
                  </a:txBody>
                  <a:tcPr/>
                </a:tc>
                <a:tc>
                  <a:txBody>
                    <a:bodyPr/>
                    <a:lstStyle/>
                    <a:p>
                      <a:r>
                        <a:rPr lang="en-US" sz="2000" b="1" dirty="0"/>
                        <a:t>ACCURACY</a:t>
                      </a:r>
                    </a:p>
                  </a:txBody>
                  <a:tcPr/>
                </a:tc>
                <a:tc>
                  <a:txBody>
                    <a:bodyPr/>
                    <a:lstStyle/>
                    <a:p>
                      <a:r>
                        <a:rPr lang="en-US" sz="2000" b="1" dirty="0"/>
                        <a:t>PRECISION</a:t>
                      </a:r>
                    </a:p>
                  </a:txBody>
                  <a:tcPr/>
                </a:tc>
                <a:tc>
                  <a:txBody>
                    <a:bodyPr/>
                    <a:lstStyle/>
                    <a:p>
                      <a:r>
                        <a:rPr lang="en-US" sz="2000" b="1" dirty="0"/>
                        <a:t>F1-SCORE</a:t>
                      </a:r>
                    </a:p>
                  </a:txBody>
                  <a:tcPr/>
                </a:tc>
                <a:tc>
                  <a:txBody>
                    <a:bodyPr/>
                    <a:lstStyle/>
                    <a:p>
                      <a:r>
                        <a:rPr lang="en-US" sz="2000" b="1" dirty="0"/>
                        <a:t>AUC/ROC</a:t>
                      </a:r>
                    </a:p>
                  </a:txBody>
                  <a:tcPr/>
                </a:tc>
                <a:tc>
                  <a:txBody>
                    <a:bodyPr/>
                    <a:lstStyle/>
                    <a:p>
                      <a:r>
                        <a:rPr lang="en-US" sz="2000" b="1" dirty="0"/>
                        <a:t>RECALL</a:t>
                      </a:r>
                    </a:p>
                  </a:txBody>
                  <a:tcPr/>
                </a:tc>
                <a:extLst>
                  <a:ext uri="{0D108BD9-81ED-4DB2-BD59-A6C34878D82A}">
                    <a16:rowId xmlns:a16="http://schemas.microsoft.com/office/drawing/2014/main" val="3167729864"/>
                  </a:ext>
                </a:extLst>
              </a:tr>
              <a:tr h="907626">
                <a:tc>
                  <a:txBody>
                    <a:bodyPr/>
                    <a:lstStyle/>
                    <a:p>
                      <a:r>
                        <a:rPr lang="en-US" b="1" dirty="0"/>
                        <a:t>RandomForestClassifier</a:t>
                      </a:r>
                    </a:p>
                  </a:txBody>
                  <a:tcPr/>
                </a:tc>
                <a:tc>
                  <a:txBody>
                    <a:bodyPr/>
                    <a:lstStyle/>
                    <a:p>
                      <a:r>
                        <a:rPr lang="en-US" b="1" dirty="0"/>
                        <a:t>0.79</a:t>
                      </a:r>
                    </a:p>
                  </a:txBody>
                  <a:tcPr/>
                </a:tc>
                <a:tc>
                  <a:txBody>
                    <a:bodyPr/>
                    <a:lstStyle/>
                    <a:p>
                      <a:r>
                        <a:rPr lang="en-US" b="1" dirty="0"/>
                        <a:t>0.62</a:t>
                      </a:r>
                    </a:p>
                  </a:txBody>
                  <a:tcPr/>
                </a:tc>
                <a:tc>
                  <a:txBody>
                    <a:bodyPr/>
                    <a:lstStyle/>
                    <a:p>
                      <a:r>
                        <a:rPr lang="en-US" b="1" dirty="0"/>
                        <a:t>0.60</a:t>
                      </a:r>
                    </a:p>
                  </a:txBody>
                  <a:tcPr/>
                </a:tc>
                <a:tc>
                  <a:txBody>
                    <a:bodyPr/>
                    <a:lstStyle/>
                    <a:p>
                      <a:r>
                        <a:rPr lang="en-US" b="1" dirty="0"/>
                        <a:t>0.72</a:t>
                      </a:r>
                    </a:p>
                  </a:txBody>
                  <a:tcPr/>
                </a:tc>
                <a:tc>
                  <a:txBody>
                    <a:bodyPr/>
                    <a:lstStyle/>
                    <a:p>
                      <a:r>
                        <a:rPr lang="en-US" b="1" dirty="0"/>
                        <a:t>0.57</a:t>
                      </a:r>
                    </a:p>
                  </a:txBody>
                  <a:tcPr/>
                </a:tc>
                <a:extLst>
                  <a:ext uri="{0D108BD9-81ED-4DB2-BD59-A6C34878D82A}">
                    <a16:rowId xmlns:a16="http://schemas.microsoft.com/office/drawing/2014/main" val="3113112929"/>
                  </a:ext>
                </a:extLst>
              </a:tr>
              <a:tr h="525847">
                <a:tc>
                  <a:txBody>
                    <a:bodyPr/>
                    <a:lstStyle/>
                    <a:p>
                      <a:r>
                        <a:rPr lang="en-US" b="1" dirty="0"/>
                        <a:t>SVC</a:t>
                      </a:r>
                    </a:p>
                  </a:txBody>
                  <a:tcPr/>
                </a:tc>
                <a:tc>
                  <a:txBody>
                    <a:bodyPr/>
                    <a:lstStyle/>
                    <a:p>
                      <a:r>
                        <a:rPr lang="en-US" b="1" dirty="0"/>
                        <a:t>0.77</a:t>
                      </a:r>
                    </a:p>
                  </a:txBody>
                  <a:tcPr/>
                </a:tc>
                <a:tc>
                  <a:txBody>
                    <a:bodyPr/>
                    <a:lstStyle/>
                    <a:p>
                      <a:r>
                        <a:rPr lang="en-US" b="1" dirty="0"/>
                        <a:t>0.55</a:t>
                      </a:r>
                    </a:p>
                  </a:txBody>
                  <a:tcPr/>
                </a:tc>
                <a:tc>
                  <a:txBody>
                    <a:bodyPr/>
                    <a:lstStyle/>
                    <a:p>
                      <a:r>
                        <a:rPr lang="en-US" b="1" dirty="0"/>
                        <a:t>0.63</a:t>
                      </a:r>
                    </a:p>
                  </a:txBody>
                  <a:tcPr/>
                </a:tc>
                <a:tc>
                  <a:txBody>
                    <a:bodyPr/>
                    <a:lstStyle/>
                    <a:p>
                      <a:r>
                        <a:rPr lang="en-US" b="1" dirty="0"/>
                        <a:t>0.76</a:t>
                      </a:r>
                    </a:p>
                  </a:txBody>
                  <a:tcPr/>
                </a:tc>
                <a:tc>
                  <a:txBody>
                    <a:bodyPr/>
                    <a:lstStyle/>
                    <a:p>
                      <a:r>
                        <a:rPr lang="en-US" b="1" dirty="0"/>
                        <a:t>0.74</a:t>
                      </a:r>
                    </a:p>
                  </a:txBody>
                  <a:tcPr/>
                </a:tc>
                <a:extLst>
                  <a:ext uri="{0D108BD9-81ED-4DB2-BD59-A6C34878D82A}">
                    <a16:rowId xmlns:a16="http://schemas.microsoft.com/office/drawing/2014/main" val="4197415718"/>
                  </a:ext>
                </a:extLst>
              </a:tr>
              <a:tr h="907626">
                <a:tc>
                  <a:txBody>
                    <a:bodyPr/>
                    <a:lstStyle/>
                    <a:p>
                      <a:r>
                        <a:rPr lang="en-US" b="1" dirty="0" err="1"/>
                        <a:t>LogisticRegression</a:t>
                      </a:r>
                      <a:endParaRPr lang="en-US" b="1" dirty="0"/>
                    </a:p>
                  </a:txBody>
                  <a:tcPr/>
                </a:tc>
                <a:tc>
                  <a:txBody>
                    <a:bodyPr/>
                    <a:lstStyle/>
                    <a:p>
                      <a:r>
                        <a:rPr lang="en-US" b="1" dirty="0"/>
                        <a:t>0.76</a:t>
                      </a:r>
                    </a:p>
                  </a:txBody>
                  <a:tcPr/>
                </a:tc>
                <a:tc>
                  <a:txBody>
                    <a:bodyPr/>
                    <a:lstStyle/>
                    <a:p>
                      <a:r>
                        <a:rPr lang="en-US" b="1" dirty="0"/>
                        <a:t>0.54</a:t>
                      </a:r>
                    </a:p>
                  </a:txBody>
                  <a:tcPr/>
                </a:tc>
                <a:tc>
                  <a:txBody>
                    <a:bodyPr/>
                    <a:lstStyle/>
                    <a:p>
                      <a:r>
                        <a:rPr lang="en-US" b="1" dirty="0"/>
                        <a:t>0.65</a:t>
                      </a:r>
                    </a:p>
                  </a:txBody>
                  <a:tcPr/>
                </a:tc>
                <a:tc>
                  <a:txBody>
                    <a:bodyPr/>
                    <a:lstStyle/>
                    <a:p>
                      <a:r>
                        <a:rPr lang="en-US" b="1" dirty="0"/>
                        <a:t>0.78</a:t>
                      </a:r>
                    </a:p>
                  </a:txBody>
                  <a:tcPr/>
                </a:tc>
                <a:tc>
                  <a:txBody>
                    <a:bodyPr/>
                    <a:lstStyle/>
                    <a:p>
                      <a:r>
                        <a:rPr lang="en-US" b="1" dirty="0"/>
                        <a:t>0.83</a:t>
                      </a:r>
                    </a:p>
                  </a:txBody>
                  <a:tcPr/>
                </a:tc>
                <a:extLst>
                  <a:ext uri="{0D108BD9-81ED-4DB2-BD59-A6C34878D82A}">
                    <a16:rowId xmlns:a16="http://schemas.microsoft.com/office/drawing/2014/main" val="4110777471"/>
                  </a:ext>
                </a:extLst>
              </a:tr>
              <a:tr h="525847">
                <a:tc>
                  <a:txBody>
                    <a:bodyPr/>
                    <a:lstStyle/>
                    <a:p>
                      <a:r>
                        <a:rPr lang="en-US" b="1" dirty="0" err="1"/>
                        <a:t>XGBClassifier</a:t>
                      </a:r>
                      <a:endParaRPr lang="en-US" b="1" dirty="0"/>
                    </a:p>
                  </a:txBody>
                  <a:tcPr/>
                </a:tc>
                <a:tc>
                  <a:txBody>
                    <a:bodyPr/>
                    <a:lstStyle/>
                    <a:p>
                      <a:r>
                        <a:rPr lang="en-US" b="1" dirty="0"/>
                        <a:t>0.78</a:t>
                      </a:r>
                    </a:p>
                  </a:txBody>
                  <a:tcPr/>
                </a:tc>
                <a:tc>
                  <a:txBody>
                    <a:bodyPr/>
                    <a:lstStyle/>
                    <a:p>
                      <a:r>
                        <a:rPr lang="en-US" b="1" dirty="0"/>
                        <a:t>0.60</a:t>
                      </a:r>
                    </a:p>
                  </a:txBody>
                  <a:tcPr/>
                </a:tc>
                <a:tc>
                  <a:txBody>
                    <a:bodyPr/>
                    <a:lstStyle/>
                    <a:p>
                      <a:r>
                        <a:rPr lang="en-US" b="1" dirty="0"/>
                        <a:t>0.59</a:t>
                      </a:r>
                    </a:p>
                  </a:txBody>
                  <a:tcPr/>
                </a:tc>
                <a:tc>
                  <a:txBody>
                    <a:bodyPr/>
                    <a:lstStyle/>
                    <a:p>
                      <a:r>
                        <a:rPr lang="en-US" b="1" dirty="0"/>
                        <a:t>0.72</a:t>
                      </a:r>
                    </a:p>
                  </a:txBody>
                  <a:tcPr/>
                </a:tc>
                <a:tc>
                  <a:txBody>
                    <a:bodyPr/>
                    <a:lstStyle/>
                    <a:p>
                      <a:r>
                        <a:rPr lang="en-US" b="1" dirty="0"/>
                        <a:t>0.57</a:t>
                      </a:r>
                    </a:p>
                  </a:txBody>
                  <a:tcPr/>
                </a:tc>
                <a:extLst>
                  <a:ext uri="{0D108BD9-81ED-4DB2-BD59-A6C34878D82A}">
                    <a16:rowId xmlns:a16="http://schemas.microsoft.com/office/drawing/2014/main" val="3822961653"/>
                  </a:ext>
                </a:extLst>
              </a:tr>
              <a:tr h="525847">
                <a:tc>
                  <a:txBody>
                    <a:bodyPr/>
                    <a:lstStyle/>
                    <a:p>
                      <a:r>
                        <a:rPr lang="en-US" b="1" dirty="0" err="1"/>
                        <a:t>SGDClassifier</a:t>
                      </a:r>
                      <a:endParaRPr lang="en-US" b="1" dirty="0"/>
                    </a:p>
                  </a:txBody>
                  <a:tcPr/>
                </a:tc>
                <a:tc>
                  <a:txBody>
                    <a:bodyPr/>
                    <a:lstStyle/>
                    <a:p>
                      <a:r>
                        <a:rPr lang="en-US" b="1" dirty="0"/>
                        <a:t>0.72</a:t>
                      </a:r>
                    </a:p>
                  </a:txBody>
                  <a:tcPr/>
                </a:tc>
                <a:tc>
                  <a:txBody>
                    <a:bodyPr/>
                    <a:lstStyle/>
                    <a:p>
                      <a:r>
                        <a:rPr lang="en-US" b="1" dirty="0"/>
                        <a:t>0.49</a:t>
                      </a:r>
                    </a:p>
                  </a:txBody>
                  <a:tcPr/>
                </a:tc>
                <a:tc>
                  <a:txBody>
                    <a:bodyPr/>
                    <a:lstStyle/>
                    <a:p>
                      <a:r>
                        <a:rPr lang="en-US" b="1" dirty="0"/>
                        <a:t>0.63</a:t>
                      </a:r>
                    </a:p>
                  </a:txBody>
                  <a:tcPr/>
                </a:tc>
                <a:tc>
                  <a:txBody>
                    <a:bodyPr/>
                    <a:lstStyle/>
                    <a:p>
                      <a:r>
                        <a:rPr lang="en-US" b="1" dirty="0"/>
                        <a:t>0.77</a:t>
                      </a:r>
                    </a:p>
                  </a:txBody>
                  <a:tcPr/>
                </a:tc>
                <a:tc>
                  <a:txBody>
                    <a:bodyPr/>
                    <a:lstStyle/>
                    <a:p>
                      <a:r>
                        <a:rPr lang="en-US" b="1" dirty="0"/>
                        <a:t>0.88</a:t>
                      </a:r>
                    </a:p>
                  </a:txBody>
                  <a:tcPr/>
                </a:tc>
                <a:extLst>
                  <a:ext uri="{0D108BD9-81ED-4DB2-BD59-A6C34878D82A}">
                    <a16:rowId xmlns:a16="http://schemas.microsoft.com/office/drawing/2014/main" val="2753792438"/>
                  </a:ext>
                </a:extLst>
              </a:tr>
              <a:tr h="525847">
                <a:tc>
                  <a:txBody>
                    <a:bodyPr/>
                    <a:lstStyle/>
                    <a:p>
                      <a:r>
                        <a:rPr lang="en-US" b="1" dirty="0" err="1"/>
                        <a:t>GaussianNB</a:t>
                      </a:r>
                      <a:endParaRPr lang="en-US" b="1" dirty="0"/>
                    </a:p>
                  </a:txBody>
                  <a:tcPr/>
                </a:tc>
                <a:tc>
                  <a:txBody>
                    <a:bodyPr/>
                    <a:lstStyle/>
                    <a:p>
                      <a:r>
                        <a:rPr lang="en-US" b="1" dirty="0"/>
                        <a:t>0.74</a:t>
                      </a:r>
                    </a:p>
                  </a:txBody>
                  <a:tcPr/>
                </a:tc>
                <a:tc>
                  <a:txBody>
                    <a:bodyPr/>
                    <a:lstStyle/>
                    <a:p>
                      <a:r>
                        <a:rPr lang="en-US" b="1" dirty="0"/>
                        <a:t>0.52</a:t>
                      </a:r>
                    </a:p>
                  </a:txBody>
                  <a:tcPr/>
                </a:tc>
                <a:tc>
                  <a:txBody>
                    <a:bodyPr/>
                    <a:lstStyle/>
                    <a:p>
                      <a:r>
                        <a:rPr lang="en-US" b="1" dirty="0"/>
                        <a:t>0.63</a:t>
                      </a:r>
                    </a:p>
                  </a:txBody>
                  <a:tcPr/>
                </a:tc>
                <a:tc>
                  <a:txBody>
                    <a:bodyPr/>
                    <a:lstStyle/>
                    <a:p>
                      <a:r>
                        <a:rPr lang="en-US" b="1" dirty="0"/>
                        <a:t>0.77</a:t>
                      </a:r>
                    </a:p>
                  </a:txBody>
                  <a:tcPr/>
                </a:tc>
                <a:tc>
                  <a:txBody>
                    <a:bodyPr/>
                    <a:lstStyle/>
                    <a:p>
                      <a:r>
                        <a:rPr lang="en-US" b="1" dirty="0"/>
                        <a:t>0.82</a:t>
                      </a:r>
                    </a:p>
                  </a:txBody>
                  <a:tcPr/>
                </a:tc>
                <a:extLst>
                  <a:ext uri="{0D108BD9-81ED-4DB2-BD59-A6C34878D82A}">
                    <a16:rowId xmlns:a16="http://schemas.microsoft.com/office/drawing/2014/main" val="2622622684"/>
                  </a:ext>
                </a:extLst>
              </a:tr>
              <a:tr h="907626">
                <a:tc>
                  <a:txBody>
                    <a:bodyPr/>
                    <a:lstStyle/>
                    <a:p>
                      <a:r>
                        <a:rPr lang="en-US" b="1" dirty="0" err="1"/>
                        <a:t>DecisionTreeClassifier</a:t>
                      </a:r>
                      <a:endParaRPr lang="en-US" b="1" dirty="0"/>
                    </a:p>
                  </a:txBody>
                  <a:tcPr/>
                </a:tc>
                <a:tc>
                  <a:txBody>
                    <a:bodyPr/>
                    <a:lstStyle/>
                    <a:p>
                      <a:r>
                        <a:rPr lang="en-US" b="1" dirty="0"/>
                        <a:t>0.72</a:t>
                      </a:r>
                    </a:p>
                  </a:txBody>
                  <a:tcPr/>
                </a:tc>
                <a:tc>
                  <a:txBody>
                    <a:bodyPr/>
                    <a:lstStyle/>
                    <a:p>
                      <a:r>
                        <a:rPr lang="en-US" b="1" dirty="0"/>
                        <a:t>0.49</a:t>
                      </a:r>
                    </a:p>
                  </a:txBody>
                  <a:tcPr/>
                </a:tc>
                <a:tc>
                  <a:txBody>
                    <a:bodyPr/>
                    <a:lstStyle/>
                    <a:p>
                      <a:r>
                        <a:rPr lang="en-US" b="1" dirty="0"/>
                        <a:t>0.52</a:t>
                      </a:r>
                    </a:p>
                  </a:txBody>
                  <a:tcPr/>
                </a:tc>
                <a:tc>
                  <a:txBody>
                    <a:bodyPr/>
                    <a:lstStyle/>
                    <a:p>
                      <a:r>
                        <a:rPr lang="en-US" b="1" dirty="0"/>
                        <a:t>0.67</a:t>
                      </a:r>
                    </a:p>
                  </a:txBody>
                  <a:tcPr/>
                </a:tc>
                <a:tc>
                  <a:txBody>
                    <a:bodyPr/>
                    <a:lstStyle/>
                    <a:p>
                      <a:r>
                        <a:rPr lang="en-US" b="1" dirty="0"/>
                        <a:t>0.55</a:t>
                      </a:r>
                    </a:p>
                  </a:txBody>
                  <a:tcPr/>
                </a:tc>
                <a:extLst>
                  <a:ext uri="{0D108BD9-81ED-4DB2-BD59-A6C34878D82A}">
                    <a16:rowId xmlns:a16="http://schemas.microsoft.com/office/drawing/2014/main" val="2850339557"/>
                  </a:ext>
                </a:extLst>
              </a:tr>
            </a:tbl>
          </a:graphicData>
        </a:graphic>
      </p:graphicFrame>
    </p:spTree>
    <p:extLst>
      <p:ext uri="{BB962C8B-B14F-4D97-AF65-F5344CB8AC3E}">
        <p14:creationId xmlns:p14="http://schemas.microsoft.com/office/powerpoint/2010/main" val="1301480286"/>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3658" x="5643563" y="3254375"/>
          <p14:tracePt t="3673" x="5954713" y="3332163"/>
          <p14:tracePt t="3679" x="6134100" y="3357563"/>
          <p14:tracePt t="3707" x="6664325" y="3448050"/>
          <p14:tracePt t="3714" x="6792913" y="3473450"/>
          <p14:tracePt t="3718" x="6986588" y="3487738"/>
          <p14:tracePt t="3743" x="7504113" y="3500438"/>
          <p14:tracePt t="3747" x="7632700" y="3500438"/>
          <p14:tracePt t="3765" x="8072438" y="3487738"/>
          <p14:tracePt t="3776" x="8188325" y="3460750"/>
          <p14:tracePt t="3787" x="8447088" y="3384550"/>
          <p14:tracePt t="3803" x="8678863" y="3267075"/>
          <p14:tracePt t="3820" x="8912225" y="3151188"/>
          <p14:tracePt t="3838" x="9118600" y="3060700"/>
          <p14:tracePt t="3841" x="9209088" y="3022600"/>
          <p14:tracePt t="3854" x="9285288" y="2995613"/>
          <p14:tracePt t="3855" x="9337675" y="2970213"/>
          <p14:tracePt t="3871" x="9453563" y="2932113"/>
          <p14:tracePt t="3887" x="9544050" y="2879725"/>
          <p14:tracePt t="3903" x="9596438" y="2854325"/>
          <p14:tracePt t="3921" x="9764713" y="2763838"/>
          <p14:tracePt t="3937" x="9906000" y="2647950"/>
          <p14:tracePt t="3953" x="10034588" y="2532063"/>
          <p14:tracePt t="3972" x="10137775" y="2441575"/>
          <p14:tracePt t="3975" x="10164763" y="2401888"/>
          <p14:tracePt t="3988" x="10215563" y="2351088"/>
          <p14:tracePt t="4004" x="10255250" y="2311400"/>
          <p14:tracePt t="4022" x="10293350" y="2273300"/>
          <p14:tracePt t="4027" x="10318750" y="2260600"/>
          <p14:tracePt t="4037" x="10345738" y="2233613"/>
          <p14:tracePt t="4054" x="10448925" y="2117725"/>
          <p14:tracePt t="4346" x="10499725" y="2079625"/>
          <p14:tracePt t="4363" x="10655300" y="1976438"/>
          <p14:tracePt t="4384" x="10887075" y="1770063"/>
          <p14:tracePt t="4407" x="11080750" y="1536700"/>
          <p14:tracePt t="4413" x="11120438" y="1471613"/>
          <p14:tracePt t="4444" x="11158538" y="1277938"/>
          <p14:tracePt t="4450" x="11158538" y="1239838"/>
          <p14:tracePt t="4459" x="11158538" y="1227138"/>
          <p14:tracePt t="4470" x="11145838" y="1174750"/>
          <p14:tracePt t="4486" x="11120438" y="1149350"/>
          <p14:tracePt t="4508" x="11068050" y="1111250"/>
          <p14:tracePt t="4531" x="11042650" y="1111250"/>
          <p14:tracePt t="4549" x="11017250" y="1111250"/>
          <p14:tracePt t="4572" x="10939463" y="1187450"/>
          <p14:tracePt t="4578" x="10887075" y="1277938"/>
          <p14:tracePt t="4595" x="10771188" y="1614488"/>
          <p14:tracePt t="4603" x="10745788" y="1730375"/>
          <p14:tracePt t="4620" x="10680700" y="2027238"/>
          <p14:tracePt t="4638" x="10629900" y="2441575"/>
          <p14:tracePt t="4640" x="10629900" y="2595563"/>
          <p14:tracePt t="4655" x="10629900" y="3022600"/>
          <p14:tracePt t="4671" x="10629900" y="3357563"/>
          <p14:tracePt t="4687" x="10655300" y="3603625"/>
          <p14:tracePt t="4706" x="10693400" y="3810000"/>
          <p14:tracePt t="4709" x="10706100" y="3925888"/>
          <p14:tracePt t="4721" x="10733088" y="4081463"/>
          <p14:tracePt t="4723" x="10745788" y="4197350"/>
          <p14:tracePt t="4737" x="10783888" y="4378325"/>
          <p14:tracePt t="4755" x="10809288" y="4519613"/>
          <p14:tracePt t="4772" x="10823575" y="4662488"/>
          <p14:tracePt t="4774" x="10823575" y="4752975"/>
          <p14:tracePt t="4788" x="10823575" y="4908550"/>
          <p14:tracePt t="4804" x="10823575" y="5024438"/>
          <p14:tracePt t="4823" x="10823575" y="5087938"/>
          <p14:tracePt t="4826" x="10823575" y="5102225"/>
          <p14:tracePt t="4838" x="10823575" y="5114925"/>
          <p14:tracePt t="4840" x="10823575" y="5127625"/>
          <p14:tracePt t="4854" x="10823575" y="5140325"/>
          <p14:tracePt t="4871" x="10823575" y="5153025"/>
          <p14:tracePt t="4887" x="10823575" y="5165725"/>
          <p14:tracePt t="4936" x="10823575" y="5114925"/>
          <p14:tracePt t="4945" x="10836275" y="4984750"/>
          <p14:tracePt t="4954" x="10848975" y="4830763"/>
          <p14:tracePt t="4971" x="10874375" y="4352925"/>
          <p14:tracePt t="4973" x="10914063" y="4041775"/>
          <p14:tracePt t="4988" x="10939463" y="3473450"/>
          <p14:tracePt t="5004" x="10990263" y="2711450"/>
          <p14:tracePt t="5022" x="11004550" y="2351088"/>
          <p14:tracePt t="5025" x="11017250" y="2170113"/>
          <p14:tracePt t="5037" x="11017250" y="1963738"/>
          <p14:tracePt t="5054" x="11029950" y="1524000"/>
          <p14:tracePt t="5071" x="11042650" y="1265238"/>
          <p14:tracePt t="5087" x="11068050" y="1046163"/>
          <p14:tracePt t="5106" x="11068050" y="865188"/>
          <p14:tracePt t="5121" x="11068050" y="814388"/>
          <p14:tracePt t="5137" x="11068050" y="787400"/>
          <p14:tracePt t="5154" x="11068050" y="774700"/>
          <p14:tracePt t="5171" x="11068050" y="749300"/>
          <p14:tracePt t="5211" x="11068050" y="762000"/>
          <p14:tracePt t="5221" x="11055350" y="839788"/>
          <p14:tracePt t="5238" x="11017250" y="1058863"/>
          <p14:tracePt t="5241" x="11004550" y="1187450"/>
          <p14:tracePt t="5255" x="10952163" y="1639888"/>
          <p14:tracePt t="5271" x="10926763" y="2039938"/>
          <p14:tracePt t="5287" x="10887075" y="2454275"/>
          <p14:tracePt t="5304" x="10874375" y="2841625"/>
          <p14:tracePt t="5308" x="10861675" y="2970213"/>
          <p14:tracePt t="5321" x="10861675" y="3254375"/>
          <p14:tracePt t="5338" x="10861675" y="3668713"/>
          <p14:tracePt t="5354" x="10861675" y="3965575"/>
          <p14:tracePt t="5359" x="10874375" y="4081463"/>
          <p14:tracePt t="5371" x="10874375" y="4222750"/>
          <p14:tracePt t="5374" x="10887075" y="4325938"/>
          <p14:tracePt t="5388" x="10899775" y="4572000"/>
          <p14:tracePt t="5404" x="10926763" y="4700588"/>
          <p14:tracePt t="5420" x="10939463" y="4778375"/>
          <p14:tracePt t="5438" x="10952163" y="4843463"/>
          <p14:tracePt t="5440" x="10952163" y="4856163"/>
          <p14:tracePt t="5455" x="10952163" y="4881563"/>
          <p14:tracePt t="5471" x="10952163" y="4894263"/>
          <p14:tracePt t="5487" x="10952163" y="4908550"/>
          <p14:tracePt t="5536" x="10952163" y="4843463"/>
          <p14:tracePt t="5544" x="10952163" y="4675188"/>
          <p14:tracePt t="5555" x="10952163" y="4506913"/>
          <p14:tracePt t="5571" x="10926763" y="3965575"/>
          <p14:tracePt t="5574" x="10926763" y="3641725"/>
          <p14:tracePt t="5588" x="10926763" y="3151188"/>
          <p14:tracePt t="5604" x="10926763" y="2582863"/>
          <p14:tracePt t="5621" x="10952163" y="2247900"/>
          <p14:tracePt t="5637" x="10964863" y="1989138"/>
          <p14:tracePt t="5639" x="10977563" y="1846263"/>
          <p14:tracePt t="5654" x="11004550" y="1562100"/>
          <p14:tracePt t="5671" x="11004550" y="1368425"/>
          <p14:tracePt t="5688" x="11004550" y="1292225"/>
          <p14:tracePt t="5705" x="11004550" y="1252538"/>
          <p14:tracePt t="5707" x="11004550" y="1227138"/>
          <p14:tracePt t="5721" x="10990263" y="1214438"/>
          <p14:tracePt t="5787" x="10977563" y="1304925"/>
          <p14:tracePt t="5795" x="10964863" y="1433513"/>
          <p14:tracePt t="5805" x="10952163" y="1589088"/>
          <p14:tracePt t="5820" x="10914063" y="1989138"/>
          <p14:tracePt t="5837" x="10861675" y="2595563"/>
          <p14:tracePt t="5839" x="10861675" y="2789238"/>
          <p14:tracePt t="5854" x="10836275" y="3241675"/>
          <p14:tracePt t="5871" x="10836275" y="3694113"/>
          <p14:tracePt t="5887" x="10848975" y="3951288"/>
          <p14:tracePt t="5892" x="10848975" y="4068763"/>
          <p14:tracePt t="5904" x="10848975" y="4249738"/>
          <p14:tracePt t="5906" x="10861675" y="4416425"/>
          <p14:tracePt t="5921" x="10874375" y="4662488"/>
          <p14:tracePt t="5937" x="10899775" y="4803775"/>
          <p14:tracePt t="5956" x="10914063" y="4946650"/>
          <p14:tracePt t="5959" x="10926763" y="5011738"/>
          <p14:tracePt t="5971" x="10926763" y="5087938"/>
          <p14:tracePt t="5974" x="10952163" y="5165725"/>
          <p14:tracePt t="5989" x="10964863" y="5243513"/>
          <p14:tracePt t="6004" x="10964863" y="5281613"/>
          <p14:tracePt t="6021" x="10964863" y="5308600"/>
          <p14:tracePt t="6039" x="10964863" y="5321300"/>
          <p14:tracePt t="6076" x="10964863" y="5295900"/>
          <p14:tracePt t="6083" x="10964863" y="5178425"/>
          <p14:tracePt t="6094" x="10964863" y="5011738"/>
          <p14:tracePt t="6104" x="10964863" y="4649788"/>
          <p14:tracePt t="6106" x="10964863" y="4300538"/>
          <p14:tracePt t="6121" x="10964863" y="3422650"/>
          <p14:tracePt t="6138" x="10964863" y="2686050"/>
          <p14:tracePt t="6154" x="10964863" y="2014538"/>
          <p14:tracePt t="6171" x="10964863" y="1536700"/>
          <p14:tracePt t="6174" x="10939463" y="1382713"/>
          <p14:tracePt t="6187" x="10926763" y="1008063"/>
          <p14:tracePt t="6204" x="10926763" y="696913"/>
          <p14:tracePt t="6220" x="10914063" y="530225"/>
          <p14:tracePt t="6238" x="10899775" y="361950"/>
          <p14:tracePt t="6254" x="10887075" y="296863"/>
          <p14:tracePt t="6271" x="10887075" y="258763"/>
          <p14:tracePt t="6288" x="10887075" y="246063"/>
          <p14:tracePt t="6292" x="10887075" y="231775"/>
          <p14:tracePt t="6344" x="10874375" y="231775"/>
          <p14:tracePt t="6354" x="10861675" y="284163"/>
          <p14:tracePt t="6371" x="10836275" y="606425"/>
          <p14:tracePt t="6373" x="10809288" y="774700"/>
          <p14:tracePt t="6387" x="10796588" y="1084263"/>
          <p14:tracePt t="6404" x="10783888" y="1536700"/>
          <p14:tracePt t="6421" x="10771188" y="1873250"/>
          <p14:tracePt t="6424" x="10771188" y="2039938"/>
          <p14:tracePt t="6437" x="10771188" y="2220913"/>
          <p14:tracePt t="6439" x="10745788" y="2532063"/>
          <p14:tracePt t="6454" x="10745788" y="2919413"/>
          <p14:tracePt t="6471" x="10745788" y="3254375"/>
          <p14:tracePt t="6487" x="10745788" y="3719513"/>
          <p14:tracePt t="6491" x="10745788" y="3848100"/>
          <p14:tracePt t="6504" x="10758488" y="3965575"/>
          <p14:tracePt t="6508" x="10758488" y="4041775"/>
          <p14:tracePt t="6521" x="10783888" y="4184650"/>
          <p14:tracePt t="6537" x="10796588" y="4325938"/>
          <p14:tracePt t="6555" x="10809288" y="4456113"/>
          <p14:tracePt t="6558" x="10809288" y="4494213"/>
          <p14:tracePt t="6572" x="10823575" y="4559300"/>
          <p14:tracePt t="6587" x="10836275" y="4610100"/>
          <p14:tracePt t="6603" x="10836275" y="4637088"/>
          <p14:tracePt t="6620" x="10836275" y="4662488"/>
          <p14:tracePt t="6638" x="10836275" y="4700588"/>
          <p14:tracePt t="6654" x="10836275" y="4713288"/>
          <p14:tracePt t="6686" x="10836275" y="4727575"/>
          <p14:tracePt t="6727" x="10848975" y="4700588"/>
          <p14:tracePt t="6735" x="10848975" y="4572000"/>
          <p14:tracePt t="6745" x="10874375" y="4378325"/>
          <p14:tracePt t="6754" x="10887075" y="4184650"/>
          <p14:tracePt t="6757" x="10914063" y="3875088"/>
          <p14:tracePt t="6772" x="10964863" y="3384550"/>
          <p14:tracePt t="6787" x="11004550" y="3035300"/>
          <p14:tracePt t="6804" x="11029950" y="2673350"/>
          <p14:tracePt t="6821" x="11055350" y="2363788"/>
          <p14:tracePt t="6838" x="11093450" y="2014538"/>
          <p14:tracePt t="6854" x="11120438" y="1730375"/>
          <p14:tracePt t="6871" x="11133138" y="1536700"/>
          <p14:tracePt t="6888" x="11133138" y="1420813"/>
          <p14:tracePt t="6892" x="11133138" y="1395413"/>
          <p14:tracePt t="6905" x="11133138" y="1343025"/>
          <p14:tracePt t="6921" x="11120438" y="1330325"/>
          <p14:tracePt t="7002" x="11120438" y="1368425"/>
          <p14:tracePt t="7010" x="11120438" y="1433513"/>
          <p14:tracePt t="7020" x="11107738" y="1524000"/>
          <p14:tracePt t="7023" x="11107738" y="1627188"/>
          <p14:tracePt t="7036" x="11093450" y="1717675"/>
          <p14:tracePt t="7037" x="11093450" y="1833563"/>
          <p14:tracePt t="7053" x="11055350" y="2220913"/>
          <p14:tracePt t="7070" x="11029950" y="2595563"/>
          <p14:tracePt t="7086" x="11029950" y="2841625"/>
          <p14:tracePt t="7104" x="11017250" y="3254375"/>
          <p14:tracePt t="7121" x="11017250" y="3422650"/>
          <p14:tracePt t="7137" x="11017250" y="3538538"/>
          <p14:tracePt t="7154" x="11017250" y="3603625"/>
          <p14:tracePt t="7171" x="11017250" y="3668713"/>
          <p14:tracePt t="7187" x="11017250" y="3706813"/>
          <p14:tracePt t="7203" x="11017250" y="3732213"/>
          <p14:tracePt t="7221" x="11017250" y="3744913"/>
          <p14:tracePt t="7238" x="11017250" y="3757613"/>
          <p14:tracePt t="7256" x="11017250" y="3771900"/>
          <p14:tracePt t="7552" x="10836275" y="3435350"/>
          <p14:tracePt t="7573" x="10590213" y="2828925"/>
          <p14:tracePt t="7590" x="10461625" y="2479675"/>
          <p14:tracePt t="7603" x="10409238" y="2208213"/>
          <p14:tracePt t="7621" x="10358438" y="2027238"/>
          <p14:tracePt t="7625" x="10345738" y="1949450"/>
          <p14:tracePt t="7638" x="10306050" y="1808163"/>
          <p14:tracePt t="7655" x="10255250" y="1639888"/>
          <p14:tracePt t="7662" x="10215563" y="1562100"/>
          <p14:tracePt t="7671" x="10177463" y="1471613"/>
          <p14:tracePt t="7687" x="10112375" y="1330325"/>
          <p14:tracePt t="7689" x="10061575" y="1292225"/>
          <p14:tracePt t="7705" x="9996488" y="1201738"/>
          <p14:tracePt t="7721" x="9918700" y="1136650"/>
          <p14:tracePt t="7736" x="9840913" y="1071563"/>
          <p14:tracePt t="7753" x="9790113" y="1020763"/>
          <p14:tracePt t="7770" x="9686925" y="942975"/>
          <p14:tracePt t="7787" x="9621838" y="890588"/>
          <p14:tracePt t="7804" x="9544050" y="827088"/>
          <p14:tracePt t="7822" x="9480550" y="762000"/>
          <p14:tracePt t="7826" x="9440863" y="749300"/>
          <p14:tracePt t="7837" x="9402763" y="723900"/>
          <p14:tracePt t="7854" x="9363075" y="709613"/>
          <p14:tracePt t="7873" x="9337675" y="709613"/>
          <p14:tracePt t="7887" x="9324975" y="709613"/>
          <p14:tracePt t="7904" x="9285288" y="762000"/>
          <p14:tracePt t="7921" x="9209088" y="917575"/>
          <p14:tracePt t="7937" x="9091613" y="1446213"/>
          <p14:tracePt t="7954" x="9015413" y="1820863"/>
          <p14:tracePt t="7957" x="8988425" y="2014538"/>
          <p14:tracePt t="7972" x="8950325" y="2492375"/>
          <p14:tracePt t="7988" x="8937625" y="2776538"/>
          <p14:tracePt t="8005" x="8924925" y="3048000"/>
          <p14:tracePt t="8008" x="8912225" y="3241675"/>
          <p14:tracePt t="8022" x="8912225" y="3422650"/>
          <p14:tracePt t="8025" x="8912225" y="3563938"/>
          <p14:tracePt t="8039" x="8912225" y="3848100"/>
          <p14:tracePt t="8055" x="8912225" y="4222750"/>
          <p14:tracePt t="8070" x="8912225" y="4481513"/>
          <p14:tracePt t="8088" x="8912225" y="4649788"/>
          <p14:tracePt t="8091" x="8912225" y="4700588"/>
          <p14:tracePt t="8104" x="8924925" y="4791075"/>
          <p14:tracePt t="8121" x="8924925" y="4868863"/>
          <p14:tracePt t="8137" x="8924925" y="4972050"/>
          <p14:tracePt t="8154" x="8924925" y="5075238"/>
          <p14:tracePt t="8156" x="8937625" y="5140325"/>
          <p14:tracePt t="8172" x="8937625" y="5230813"/>
          <p14:tracePt t="8187" x="8937625" y="5295900"/>
          <p14:tracePt t="8204" x="8963025" y="5346700"/>
          <p14:tracePt t="8221" x="8963025" y="5372100"/>
          <p14:tracePt t="8225" x="8963025" y="5386388"/>
          <p14:tracePt t="8245" x="8963025" y="5399088"/>
          <p14:tracePt t="8312" x="8912225" y="5281613"/>
          <p14:tracePt t="8320" x="8859838" y="5102225"/>
          <p14:tracePt t="8336" x="8731250" y="4662488"/>
          <p14:tracePt t="8354" x="8537575" y="3965575"/>
          <p14:tracePt t="8357" x="8447088" y="3681413"/>
          <p14:tracePt t="8371" x="8291513" y="3241675"/>
          <p14:tracePt t="8387" x="8150225" y="2686050"/>
          <p14:tracePt t="8404" x="8032750" y="2401888"/>
          <p14:tracePt t="8421" x="7904163" y="2039938"/>
          <p14:tracePt t="8425" x="7866063" y="1860550"/>
          <p14:tracePt t="8438" x="7800975" y="1589088"/>
          <p14:tracePt t="8455" x="7735888" y="1382713"/>
          <p14:tracePt t="8471" x="7685088" y="1136650"/>
          <p14:tracePt t="8487" x="7645400" y="942975"/>
          <p14:tracePt t="8504" x="7607300" y="774700"/>
          <p14:tracePt t="8521" x="7594600" y="709613"/>
          <p14:tracePt t="8536" x="7581900" y="658813"/>
          <p14:tracePt t="8554" x="7581900" y="633413"/>
          <p14:tracePt t="8557" x="7567613" y="620713"/>
          <p14:tracePt t="8571" x="7554913" y="593725"/>
          <p14:tracePt t="8587" x="7542213" y="593725"/>
          <p14:tracePt t="8603" x="7542213" y="581025"/>
          <p14:tracePt t="8623" x="7529513" y="568325"/>
          <p14:tracePt t="8637" x="7516813" y="555625"/>
          <p14:tracePt t="8653" x="7504113" y="555625"/>
          <p14:tracePt t="8980" x="7451725" y="696913"/>
          <p14:tracePt t="8998" x="7335838" y="993775"/>
          <p14:tracePt t="9017" x="7219950" y="1355725"/>
          <p14:tracePt t="9039" x="7129463" y="1692275"/>
          <p14:tracePt t="9046" x="7089775" y="1820863"/>
          <p14:tracePt t="9052" x="7064375" y="1949450"/>
          <p14:tracePt t="9056" x="7051675" y="2039938"/>
          <p14:tracePt t="9078" x="6986588" y="2389188"/>
          <p14:tracePt t="9094" x="6973888" y="2686050"/>
          <p14:tracePt t="9103" x="6961188" y="2879725"/>
          <p14:tracePt t="9120" x="6961188" y="3035300"/>
          <p14:tracePt t="9137" x="6973888" y="3189288"/>
          <p14:tracePt t="9153" x="6986588" y="3397250"/>
          <p14:tracePt t="9171" x="7013575" y="3616325"/>
          <p14:tracePt t="9187" x="7013575" y="3694113"/>
          <p14:tracePt t="9204" x="7013575" y="3744913"/>
          <p14:tracePt t="9221" x="7013575" y="3771900"/>
          <p14:tracePt t="9225" x="7013575" y="3784600"/>
          <p14:tracePt t="9238" x="7013575" y="3797300"/>
          <p14:tracePt t="9254" x="7013575" y="3810000"/>
          <p14:tracePt t="9271" x="7013575" y="3822700"/>
          <p14:tracePt t="9287" x="6999288" y="3822700"/>
          <p14:tracePt t="9290" x="6973888" y="3835400"/>
          <p14:tracePt t="9304" x="6923088" y="3848100"/>
          <p14:tracePt t="9321" x="6792913" y="3810000"/>
          <p14:tracePt t="9336" x="6586538" y="3603625"/>
          <p14:tracePt t="9354" x="6237288" y="3163888"/>
          <p14:tracePt t="9356" x="5980113" y="2776538"/>
          <p14:tracePt t="9371" x="5618163" y="2039938"/>
          <p14:tracePt t="9387" x="5346700" y="1343025"/>
          <p14:tracePt t="9404" x="5165725" y="709613"/>
          <p14:tracePt t="9422" x="5075238" y="425450"/>
          <p14:tracePt t="9426" x="5037138" y="258763"/>
          <p14:tracePt t="9438" x="4959350" y="12700"/>
          <p14:tracePt t="9625" x="4713288" y="65088"/>
          <p14:tracePt t="9637" x="4662488" y="349250"/>
          <p14:tracePt t="9654" x="4597400" y="736600"/>
          <p14:tracePt t="9671" x="4572000" y="1033463"/>
          <p14:tracePt t="9675" x="4546600" y="1330325"/>
          <p14:tracePt t="9693" x="4494213" y="1795463"/>
          <p14:tracePt t="9704" x="4468813" y="2105025"/>
          <p14:tracePt t="9720" x="4443413" y="2517775"/>
          <p14:tracePt t="9737" x="4443413" y="2789238"/>
          <p14:tracePt t="9754" x="4443413" y="2982913"/>
          <p14:tracePt t="9758" x="4456113" y="3073400"/>
          <p14:tracePt t="9762" x="4456113" y="3203575"/>
          <p14:tracePt t="9775" x="4481513" y="3357563"/>
          <p14:tracePt t="9787" x="4519613" y="3641725"/>
          <p14:tracePt t="9808" x="4584700" y="3913188"/>
          <p14:tracePt t="9821" x="4610100" y="4003675"/>
          <p14:tracePt t="9823" x="4637088" y="4094163"/>
          <p14:tracePt t="9837" x="4687888" y="4287838"/>
          <p14:tracePt t="9854" x="4713288" y="4403725"/>
          <p14:tracePt t="9870" x="4740275" y="4456113"/>
          <p14:tracePt t="9887" x="4740275" y="4506913"/>
          <p14:tracePt t="9890" x="4752975" y="4519613"/>
          <p14:tracePt t="9904" x="4765675" y="4546600"/>
          <p14:tracePt t="9921" x="4765675" y="4559300"/>
          <p14:tracePt t="9937" x="4778375" y="4572000"/>
          <p14:tracePt t="9955" x="4791075" y="4584700"/>
          <p14:tracePt t="9971" x="4818063" y="4610100"/>
          <p14:tracePt t="9987" x="4843463" y="4624388"/>
          <p14:tracePt t="10004" x="4881563" y="4649788"/>
          <p14:tracePt t="10007" x="4894263" y="4662488"/>
          <p14:tracePt t="10022" x="4921250" y="4687888"/>
          <p14:tracePt t="10038" x="4933950" y="4687888"/>
          <p14:tracePt t="10053" x="4933950" y="4700588"/>
          <p14:tracePt t="10070" x="4946650" y="4713288"/>
          <p14:tracePt t="10087" x="4959350" y="4727575"/>
          <p14:tracePt t="10089" x="4972050" y="4727575"/>
          <p14:tracePt t="10104" x="4997450" y="4727575"/>
          <p14:tracePt t="10120" x="5011738" y="4727575"/>
          <p14:tracePt t="10137" x="5037138" y="4727575"/>
          <p14:tracePt t="10141" x="5049838" y="4727575"/>
          <p14:tracePt t="10155" x="5062538" y="4727575"/>
          <p14:tracePt t="10177" x="5075238" y="4727575"/>
          <p14:tracePt t="10187" x="5087938" y="4727575"/>
          <p14:tracePt t="10203" x="5102225" y="4727575"/>
          <p14:tracePt t="10221" x="5140325" y="4740275"/>
          <p14:tracePt t="10223" x="5165725" y="4752975"/>
          <p14:tracePt t="10237" x="5205413" y="4765675"/>
          <p14:tracePt t="10255" x="5218113" y="4778375"/>
          <p14:tracePt t="10552" x="5359400" y="4713288"/>
          <p14:tracePt t="10574" x="6199188" y="4403725"/>
          <p14:tracePt t="10598" x="7104063" y="4094163"/>
          <p14:tracePt t="10617" x="8032750" y="3757613"/>
          <p14:tracePt t="10629" x="8666163" y="3578225"/>
          <p14:tracePt t="10638" x="8950325" y="3500438"/>
          <p14:tracePt t="10653" x="9428163" y="3397250"/>
          <p14:tracePt t="10670" x="9918700" y="3279775"/>
          <p14:tracePt t="10686" x="10345738" y="3151188"/>
          <p14:tracePt t="10687" x="10499725" y="3073400"/>
          <p14:tracePt t="10703" x="10887075" y="2879725"/>
          <p14:tracePt t="10724" x="11158538" y="2763838"/>
          <p14:tracePt t="10729" x="11261725" y="2698750"/>
          <p14:tracePt t="10754" x="11558588" y="2570163"/>
          <p14:tracePt t="10759" x="11636375" y="2532063"/>
          <p14:tracePt t="10779" x="11830050" y="2401888"/>
          <p14:tracePt t="10790" x="11882438" y="2363788"/>
          <p14:tracePt t="10792" x="11920538" y="2311400"/>
          <p14:tracePt t="10803" x="11972925" y="2247900"/>
          <p14:tracePt t="10821" x="12063413" y="2105025"/>
          <p14:tracePt t="10837" x="12101513" y="2054225"/>
          <p14:tracePt t="10856" x="12101513" y="2027238"/>
          <p14:tracePt t="10876" x="12101513" y="1963738"/>
          <p14:tracePt t="10898" x="12076113" y="1860550"/>
          <p14:tracePt t="10918" x="12036425" y="1795463"/>
          <p14:tracePt t="10927" x="12011025" y="1770063"/>
          <p14:tracePt t="10936" x="11985625" y="1755775"/>
          <p14:tracePt t="10954" x="11933238" y="1743075"/>
          <p14:tracePt t="10956" x="11907838" y="1743075"/>
          <p14:tracePt t="10971" x="11869738" y="1743075"/>
          <p14:tracePt t="10987" x="11817350" y="1743075"/>
          <p14:tracePt t="11003" x="11791950" y="1743075"/>
          <p14:tracePt t="11021" x="11636375" y="1963738"/>
          <p14:tracePt t="11036" x="11520488" y="2233613"/>
          <p14:tracePt t="11052" x="11404600" y="2544763"/>
          <p14:tracePt t="11069" x="11288713" y="3060700"/>
          <p14:tracePt t="11086" x="11210925" y="3344863"/>
          <p14:tracePt t="11088" x="11198225" y="3448050"/>
          <p14:tracePt t="11104" x="11158538" y="3681413"/>
          <p14:tracePt t="11119" x="11133138" y="3900488"/>
          <p14:tracePt t="11137" x="11120438" y="4068763"/>
          <p14:tracePt t="11139" x="11120438" y="4132263"/>
          <p14:tracePt t="11154" x="11120438" y="4222750"/>
          <p14:tracePt t="11172" x="11120438" y="4325938"/>
          <p14:tracePt t="11187" x="11145838" y="4481513"/>
          <p14:tracePt t="11205" x="11171238" y="4637088"/>
          <p14:tracePt t="11209" x="11183938" y="4713288"/>
          <p14:tracePt t="11221" x="11210925" y="4843463"/>
          <p14:tracePt t="11237" x="11236325" y="4933950"/>
          <p14:tracePt t="11253" x="11261725" y="5062538"/>
          <p14:tracePt t="11269" x="11288713" y="5243513"/>
          <p14:tracePt t="11286" x="11288713" y="5489575"/>
          <p14:tracePt t="11288" x="11301413" y="5553075"/>
          <p14:tracePt t="11309" x="11301413" y="5630863"/>
          <p14:tracePt t="11311" x="11301413" y="5643563"/>
          <p14:tracePt t="11320" x="11301413" y="5670550"/>
          <p14:tracePt t="11336" x="11301413" y="5695950"/>
          <p14:tracePt t="11376" x="11301413" y="5630863"/>
          <p14:tracePt t="11386" x="11301413" y="5527675"/>
          <p14:tracePt t="11403" x="11249025" y="5243513"/>
          <p14:tracePt t="11407" x="11210925" y="4921250"/>
          <p14:tracePt t="11420" x="11145838" y="4262438"/>
          <p14:tracePt t="11437" x="11133138" y="3732213"/>
          <p14:tracePt t="11453" x="11120438" y="3370263"/>
          <p14:tracePt t="11470" x="11120438" y="3086100"/>
          <p14:tracePt t="11473" x="11120438" y="2970213"/>
          <p14:tracePt t="11487" x="11145838" y="2622550"/>
          <p14:tracePt t="11504" x="11183938" y="2363788"/>
          <p14:tracePt t="11520" x="11210925" y="2157413"/>
          <p14:tracePt t="11536" x="11223625" y="1976438"/>
          <p14:tracePt t="11540" x="11223625" y="1911350"/>
          <p14:tracePt t="11554" x="11223625" y="1782763"/>
          <p14:tracePt t="11571" x="11223625" y="1743075"/>
          <p14:tracePt t="11587" x="11223625" y="1704975"/>
          <p14:tracePt t="11651" x="11210925" y="1704975"/>
          <p14:tracePt t="11665" x="11210925" y="1717675"/>
          <p14:tracePt t="11674" x="11183938" y="1755775"/>
          <p14:tracePt t="11688" x="11133138" y="1924050"/>
          <p14:tracePt t="11704" x="11055350" y="2247900"/>
          <p14:tracePt t="11720" x="11004550" y="2570163"/>
          <p14:tracePt t="11737" x="10964863" y="2776538"/>
          <p14:tracePt t="11740" x="10964863" y="2879725"/>
          <p14:tracePt t="11754" x="10926763" y="3189288"/>
          <p14:tracePt t="11769" x="10874375" y="3538538"/>
          <p14:tracePt t="11786" x="10848975" y="3822700"/>
          <p14:tracePt t="11806" x="10823575" y="4132263"/>
          <p14:tracePt t="11809" x="10823575" y="4262438"/>
          <p14:tracePt t="11820" x="10796588" y="4443413"/>
          <p14:tracePt t="11837" x="10796588" y="4533900"/>
          <p14:tracePt t="11853" x="10796588" y="4572000"/>
          <p14:tracePt t="11870" x="10796588" y="4597400"/>
          <p14:tracePt t="11887" x="10796588" y="4610100"/>
          <p14:tracePt t="11920" x="10796588" y="4624388"/>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2C93082-4CC6-C0C9-FD02-708A2E868A14}"/>
              </a:ext>
            </a:extLst>
          </p:cNvPr>
          <p:cNvSpPr txBox="1">
            <a:spLocks noGrp="1"/>
          </p:cNvSpPr>
          <p:nvPr>
            <p:ph type="title"/>
          </p:nvPr>
        </p:nvSpPr>
        <p:spPr>
          <a:xfrm>
            <a:off x="57791" y="35732"/>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HYPER PARAMETER OPTIMIZATION TUNNING </a:t>
            </a:r>
            <a:br>
              <a:rPr lang="en-US" sz="2000" dirty="0"/>
            </a:br>
            <a:endParaRPr lang="en-US" sz="2000" dirty="0"/>
          </a:p>
        </p:txBody>
      </p:sp>
      <p:graphicFrame>
        <p:nvGraphicFramePr>
          <p:cNvPr id="5" name="Table 4">
            <a:extLst>
              <a:ext uri="{FF2B5EF4-FFF2-40B4-BE49-F238E27FC236}">
                <a16:creationId xmlns:a16="http://schemas.microsoft.com/office/drawing/2014/main" id="{47EB84BF-0213-8649-9999-F645F0BF8EF6}"/>
              </a:ext>
            </a:extLst>
          </p:cNvPr>
          <p:cNvGraphicFramePr>
            <a:graphicFrameLocks noGrp="1"/>
          </p:cNvGraphicFramePr>
          <p:nvPr>
            <p:extLst>
              <p:ext uri="{D42A27DB-BD31-4B8C-83A1-F6EECF244321}">
                <p14:modId xmlns:p14="http://schemas.microsoft.com/office/powerpoint/2010/main" val="4029715139"/>
              </p:ext>
            </p:extLst>
          </p:nvPr>
        </p:nvGraphicFramePr>
        <p:xfrm>
          <a:off x="117987" y="799024"/>
          <a:ext cx="11828208" cy="5733892"/>
        </p:xfrm>
        <a:graphic>
          <a:graphicData uri="http://schemas.openxmlformats.org/drawingml/2006/table">
            <a:tbl>
              <a:tblPr firstRow="1" bandRow="1">
                <a:tableStyleId>{5C22544A-7EE6-4342-B048-85BDC9FD1C3A}</a:tableStyleId>
              </a:tblPr>
              <a:tblGrid>
                <a:gridCol w="2925771">
                  <a:extLst>
                    <a:ext uri="{9D8B030D-6E8A-4147-A177-3AD203B41FA5}">
                      <a16:colId xmlns:a16="http://schemas.microsoft.com/office/drawing/2014/main" val="3004867254"/>
                    </a:ext>
                  </a:extLst>
                </a:gridCol>
                <a:gridCol w="1757702">
                  <a:extLst>
                    <a:ext uri="{9D8B030D-6E8A-4147-A177-3AD203B41FA5}">
                      <a16:colId xmlns:a16="http://schemas.microsoft.com/office/drawing/2014/main" val="2153086363"/>
                    </a:ext>
                  </a:extLst>
                </a:gridCol>
                <a:gridCol w="1878765">
                  <a:extLst>
                    <a:ext uri="{9D8B030D-6E8A-4147-A177-3AD203B41FA5}">
                      <a16:colId xmlns:a16="http://schemas.microsoft.com/office/drawing/2014/main" val="2521093383"/>
                    </a:ext>
                  </a:extLst>
                </a:gridCol>
                <a:gridCol w="1855915">
                  <a:extLst>
                    <a:ext uri="{9D8B030D-6E8A-4147-A177-3AD203B41FA5}">
                      <a16:colId xmlns:a16="http://schemas.microsoft.com/office/drawing/2014/main" val="1038822370"/>
                    </a:ext>
                  </a:extLst>
                </a:gridCol>
                <a:gridCol w="1717453">
                  <a:extLst>
                    <a:ext uri="{9D8B030D-6E8A-4147-A177-3AD203B41FA5}">
                      <a16:colId xmlns:a16="http://schemas.microsoft.com/office/drawing/2014/main" val="34480125"/>
                    </a:ext>
                  </a:extLst>
                </a:gridCol>
                <a:gridCol w="1692602">
                  <a:extLst>
                    <a:ext uri="{9D8B030D-6E8A-4147-A177-3AD203B41FA5}">
                      <a16:colId xmlns:a16="http://schemas.microsoft.com/office/drawing/2014/main" val="95489518"/>
                    </a:ext>
                  </a:extLst>
                </a:gridCol>
              </a:tblGrid>
              <a:tr h="907626">
                <a:tc>
                  <a:txBody>
                    <a:bodyPr/>
                    <a:lstStyle/>
                    <a:p>
                      <a:r>
                        <a:rPr lang="en-US" sz="2000" b="1" dirty="0"/>
                        <a:t>MODEL</a:t>
                      </a:r>
                    </a:p>
                  </a:txBody>
                  <a:tcPr/>
                </a:tc>
                <a:tc>
                  <a:txBody>
                    <a:bodyPr/>
                    <a:lstStyle/>
                    <a:p>
                      <a:r>
                        <a:rPr lang="en-US" sz="2000" b="1" dirty="0"/>
                        <a:t>ACCURACY</a:t>
                      </a:r>
                    </a:p>
                  </a:txBody>
                  <a:tcPr/>
                </a:tc>
                <a:tc>
                  <a:txBody>
                    <a:bodyPr/>
                    <a:lstStyle/>
                    <a:p>
                      <a:r>
                        <a:rPr lang="en-US" sz="2000" b="1" dirty="0"/>
                        <a:t>PRECISION</a:t>
                      </a:r>
                    </a:p>
                  </a:txBody>
                  <a:tcPr/>
                </a:tc>
                <a:tc>
                  <a:txBody>
                    <a:bodyPr/>
                    <a:lstStyle/>
                    <a:p>
                      <a:r>
                        <a:rPr lang="en-US" sz="2000" b="1" dirty="0"/>
                        <a:t>F1-SCORE</a:t>
                      </a:r>
                    </a:p>
                  </a:txBody>
                  <a:tcPr/>
                </a:tc>
                <a:tc>
                  <a:txBody>
                    <a:bodyPr/>
                    <a:lstStyle/>
                    <a:p>
                      <a:r>
                        <a:rPr lang="en-US" sz="2000" b="1" dirty="0"/>
                        <a:t>AUC/ROC</a:t>
                      </a:r>
                    </a:p>
                  </a:txBody>
                  <a:tcPr/>
                </a:tc>
                <a:tc>
                  <a:txBody>
                    <a:bodyPr/>
                    <a:lstStyle/>
                    <a:p>
                      <a:r>
                        <a:rPr lang="en-US" sz="2000" b="1" dirty="0"/>
                        <a:t>RECALL</a:t>
                      </a:r>
                    </a:p>
                  </a:txBody>
                  <a:tcPr/>
                </a:tc>
                <a:extLst>
                  <a:ext uri="{0D108BD9-81ED-4DB2-BD59-A6C34878D82A}">
                    <a16:rowId xmlns:a16="http://schemas.microsoft.com/office/drawing/2014/main" val="3167729864"/>
                  </a:ext>
                </a:extLst>
              </a:tr>
              <a:tr h="907626">
                <a:tc>
                  <a:txBody>
                    <a:bodyPr/>
                    <a:lstStyle/>
                    <a:p>
                      <a:r>
                        <a:rPr lang="en-US" b="1" dirty="0"/>
                        <a:t>RandomForestClassifier</a:t>
                      </a:r>
                    </a:p>
                  </a:txBody>
                  <a:tcPr/>
                </a:tc>
                <a:tc>
                  <a:txBody>
                    <a:bodyPr/>
                    <a:lstStyle/>
                    <a:p>
                      <a:r>
                        <a:rPr lang="en-US" b="1" dirty="0"/>
                        <a:t>0.79</a:t>
                      </a:r>
                    </a:p>
                  </a:txBody>
                  <a:tcPr/>
                </a:tc>
                <a:tc>
                  <a:txBody>
                    <a:bodyPr/>
                    <a:lstStyle/>
                    <a:p>
                      <a:r>
                        <a:rPr lang="en-US" b="1" dirty="0"/>
                        <a:t>0.87</a:t>
                      </a:r>
                    </a:p>
                  </a:txBody>
                  <a:tcPr/>
                </a:tc>
                <a:tc>
                  <a:txBody>
                    <a:bodyPr/>
                    <a:lstStyle/>
                    <a:p>
                      <a:r>
                        <a:rPr lang="en-US" b="1" dirty="0"/>
                        <a:t>0.85</a:t>
                      </a:r>
                    </a:p>
                  </a:txBody>
                  <a:tcPr/>
                </a:tc>
                <a:tc>
                  <a:txBody>
                    <a:bodyPr/>
                    <a:lstStyle/>
                    <a:p>
                      <a:r>
                        <a:rPr lang="en-US" b="1" dirty="0"/>
                        <a:t>0.91</a:t>
                      </a:r>
                    </a:p>
                  </a:txBody>
                  <a:tcPr/>
                </a:tc>
                <a:tc>
                  <a:txBody>
                    <a:bodyPr/>
                    <a:lstStyle/>
                    <a:p>
                      <a:r>
                        <a:rPr lang="en-US" b="1" dirty="0">
                          <a:solidFill>
                            <a:srgbClr val="C00000"/>
                          </a:solidFill>
                        </a:rPr>
                        <a:t>0.84</a:t>
                      </a:r>
                    </a:p>
                  </a:txBody>
                  <a:tcPr/>
                </a:tc>
                <a:extLst>
                  <a:ext uri="{0D108BD9-81ED-4DB2-BD59-A6C34878D82A}">
                    <a16:rowId xmlns:a16="http://schemas.microsoft.com/office/drawing/2014/main" val="3113112929"/>
                  </a:ext>
                </a:extLst>
              </a:tr>
              <a:tr h="525847">
                <a:tc>
                  <a:txBody>
                    <a:bodyPr/>
                    <a:lstStyle/>
                    <a:p>
                      <a:r>
                        <a:rPr lang="en-US" b="1" dirty="0"/>
                        <a:t>SVC</a:t>
                      </a:r>
                    </a:p>
                  </a:txBody>
                  <a:tcPr/>
                </a:tc>
                <a:tc>
                  <a:txBody>
                    <a:bodyPr/>
                    <a:lstStyle/>
                    <a:p>
                      <a:r>
                        <a:rPr lang="en-US" b="1" dirty="0"/>
                        <a:t>0.73</a:t>
                      </a:r>
                    </a:p>
                  </a:txBody>
                  <a:tcPr/>
                </a:tc>
                <a:tc>
                  <a:txBody>
                    <a:bodyPr/>
                    <a:lstStyle/>
                    <a:p>
                      <a:r>
                        <a:rPr lang="en-US" b="1" dirty="0"/>
                        <a:t>0.83</a:t>
                      </a:r>
                    </a:p>
                  </a:txBody>
                  <a:tcPr/>
                </a:tc>
                <a:tc>
                  <a:txBody>
                    <a:bodyPr/>
                    <a:lstStyle/>
                    <a:p>
                      <a:r>
                        <a:rPr lang="en-US" b="1" dirty="0"/>
                        <a:t>0.81</a:t>
                      </a:r>
                    </a:p>
                  </a:txBody>
                  <a:tcPr/>
                </a:tc>
                <a:tc>
                  <a:txBody>
                    <a:bodyPr/>
                    <a:lstStyle/>
                    <a:p>
                      <a:r>
                        <a:rPr lang="en-US" b="1" dirty="0"/>
                        <a:t>0.83</a:t>
                      </a:r>
                    </a:p>
                  </a:txBody>
                  <a:tcPr/>
                </a:tc>
                <a:tc>
                  <a:txBody>
                    <a:bodyPr/>
                    <a:lstStyle/>
                    <a:p>
                      <a:r>
                        <a:rPr lang="en-US" b="1" dirty="0"/>
                        <a:t>0.73</a:t>
                      </a:r>
                    </a:p>
                  </a:txBody>
                  <a:tcPr/>
                </a:tc>
                <a:extLst>
                  <a:ext uri="{0D108BD9-81ED-4DB2-BD59-A6C34878D82A}">
                    <a16:rowId xmlns:a16="http://schemas.microsoft.com/office/drawing/2014/main" val="4197415718"/>
                  </a:ext>
                </a:extLst>
              </a:tr>
              <a:tr h="907626">
                <a:tc>
                  <a:txBody>
                    <a:bodyPr/>
                    <a:lstStyle/>
                    <a:p>
                      <a:r>
                        <a:rPr lang="en-US" b="1" dirty="0" err="1"/>
                        <a:t>LogisticRegression</a:t>
                      </a:r>
                      <a:endParaRPr lang="en-US" b="1" dirty="0"/>
                    </a:p>
                  </a:txBody>
                  <a:tcPr/>
                </a:tc>
                <a:tc>
                  <a:txBody>
                    <a:bodyPr/>
                    <a:lstStyle/>
                    <a:p>
                      <a:r>
                        <a:rPr lang="en-US" b="1" dirty="0"/>
                        <a:t>0.76</a:t>
                      </a:r>
                    </a:p>
                  </a:txBody>
                  <a:tcPr/>
                </a:tc>
                <a:tc>
                  <a:txBody>
                    <a:bodyPr/>
                    <a:lstStyle/>
                    <a:p>
                      <a:r>
                        <a:rPr lang="en-US" b="1" dirty="0"/>
                        <a:t>0.92</a:t>
                      </a:r>
                    </a:p>
                  </a:txBody>
                  <a:tcPr/>
                </a:tc>
                <a:tc>
                  <a:txBody>
                    <a:bodyPr/>
                    <a:lstStyle/>
                    <a:p>
                      <a:r>
                        <a:rPr lang="en-US" b="1" dirty="0"/>
                        <a:t>0.81</a:t>
                      </a:r>
                    </a:p>
                  </a:txBody>
                  <a:tcPr/>
                </a:tc>
                <a:tc>
                  <a:txBody>
                    <a:bodyPr/>
                    <a:lstStyle/>
                    <a:p>
                      <a:r>
                        <a:rPr lang="en-US" b="1" dirty="0"/>
                        <a:t>0.88</a:t>
                      </a:r>
                    </a:p>
                  </a:txBody>
                  <a:tcPr/>
                </a:tc>
                <a:tc>
                  <a:txBody>
                    <a:bodyPr/>
                    <a:lstStyle/>
                    <a:p>
                      <a:r>
                        <a:rPr lang="en-US" b="1" dirty="0"/>
                        <a:t>0.72</a:t>
                      </a:r>
                    </a:p>
                  </a:txBody>
                  <a:tcPr/>
                </a:tc>
                <a:extLst>
                  <a:ext uri="{0D108BD9-81ED-4DB2-BD59-A6C34878D82A}">
                    <a16:rowId xmlns:a16="http://schemas.microsoft.com/office/drawing/2014/main" val="4110777471"/>
                  </a:ext>
                </a:extLst>
              </a:tr>
              <a:tr h="525847">
                <a:tc>
                  <a:txBody>
                    <a:bodyPr/>
                    <a:lstStyle/>
                    <a:p>
                      <a:r>
                        <a:rPr lang="en-US" b="1" dirty="0" err="1"/>
                        <a:t>XGBClassifier</a:t>
                      </a:r>
                      <a:endParaRPr lang="en-US" b="1" dirty="0"/>
                    </a:p>
                  </a:txBody>
                  <a:tcPr/>
                </a:tc>
                <a:tc>
                  <a:txBody>
                    <a:bodyPr/>
                    <a:lstStyle/>
                    <a:p>
                      <a:r>
                        <a:rPr lang="en-US" b="1" dirty="0"/>
                        <a:t>0.79</a:t>
                      </a:r>
                    </a:p>
                  </a:txBody>
                  <a:tcPr/>
                </a:tc>
                <a:tc>
                  <a:txBody>
                    <a:bodyPr/>
                    <a:lstStyle/>
                    <a:p>
                      <a:r>
                        <a:rPr lang="en-US" b="1" dirty="0"/>
                        <a:t>0.87</a:t>
                      </a:r>
                    </a:p>
                  </a:txBody>
                  <a:tcPr/>
                </a:tc>
                <a:tc>
                  <a:txBody>
                    <a:bodyPr/>
                    <a:lstStyle/>
                    <a:p>
                      <a:r>
                        <a:rPr lang="en-US" b="1" dirty="0"/>
                        <a:t>0.85</a:t>
                      </a:r>
                    </a:p>
                  </a:txBody>
                  <a:tcPr/>
                </a:tc>
                <a:tc>
                  <a:txBody>
                    <a:bodyPr/>
                    <a:lstStyle/>
                    <a:p>
                      <a:r>
                        <a:rPr lang="en-US" b="1" dirty="0"/>
                        <a:t>0.91</a:t>
                      </a:r>
                    </a:p>
                  </a:txBody>
                  <a:tcPr/>
                </a:tc>
                <a:tc>
                  <a:txBody>
                    <a:bodyPr/>
                    <a:lstStyle/>
                    <a:p>
                      <a:r>
                        <a:rPr lang="en-US" b="1" dirty="0">
                          <a:solidFill>
                            <a:srgbClr val="C00000"/>
                          </a:solidFill>
                        </a:rPr>
                        <a:t>0.84</a:t>
                      </a:r>
                    </a:p>
                  </a:txBody>
                  <a:tcPr/>
                </a:tc>
                <a:extLst>
                  <a:ext uri="{0D108BD9-81ED-4DB2-BD59-A6C34878D82A}">
                    <a16:rowId xmlns:a16="http://schemas.microsoft.com/office/drawing/2014/main" val="3822961653"/>
                  </a:ext>
                </a:extLst>
              </a:tr>
              <a:tr h="525847">
                <a:tc>
                  <a:txBody>
                    <a:bodyPr/>
                    <a:lstStyle/>
                    <a:p>
                      <a:r>
                        <a:rPr lang="en-US" b="1" dirty="0" err="1"/>
                        <a:t>SGDClassifier</a:t>
                      </a:r>
                      <a:endParaRPr lang="en-US" b="1" dirty="0"/>
                    </a:p>
                  </a:txBody>
                  <a:tcPr/>
                </a:tc>
                <a:tc>
                  <a:txBody>
                    <a:bodyPr/>
                    <a:lstStyle/>
                    <a:p>
                      <a:r>
                        <a:rPr lang="en-US" b="1" dirty="0"/>
                        <a:t>0.74</a:t>
                      </a:r>
                    </a:p>
                  </a:txBody>
                  <a:tcPr/>
                </a:tc>
                <a:tc>
                  <a:txBody>
                    <a:bodyPr/>
                    <a:lstStyle/>
                    <a:p>
                      <a:r>
                        <a:rPr lang="en-US" b="1" dirty="0"/>
                        <a:t>0.93</a:t>
                      </a:r>
                    </a:p>
                  </a:txBody>
                  <a:tcPr/>
                </a:tc>
                <a:tc>
                  <a:txBody>
                    <a:bodyPr/>
                    <a:lstStyle/>
                    <a:p>
                      <a:r>
                        <a:rPr lang="en-US" b="1" dirty="0"/>
                        <a:t>0.80</a:t>
                      </a:r>
                    </a:p>
                  </a:txBody>
                  <a:tcPr/>
                </a:tc>
                <a:tc>
                  <a:txBody>
                    <a:bodyPr/>
                    <a:lstStyle/>
                    <a:p>
                      <a:r>
                        <a:rPr lang="en-US" b="1" dirty="0"/>
                        <a:t>0.83</a:t>
                      </a:r>
                    </a:p>
                  </a:txBody>
                  <a:tcPr/>
                </a:tc>
                <a:tc>
                  <a:txBody>
                    <a:bodyPr/>
                    <a:lstStyle/>
                    <a:p>
                      <a:r>
                        <a:rPr lang="en-US" b="1" dirty="0"/>
                        <a:t>0.70</a:t>
                      </a:r>
                    </a:p>
                  </a:txBody>
                  <a:tcPr/>
                </a:tc>
                <a:extLst>
                  <a:ext uri="{0D108BD9-81ED-4DB2-BD59-A6C34878D82A}">
                    <a16:rowId xmlns:a16="http://schemas.microsoft.com/office/drawing/2014/main" val="2753792438"/>
                  </a:ext>
                </a:extLst>
              </a:tr>
              <a:tr h="525847">
                <a:tc>
                  <a:txBody>
                    <a:bodyPr/>
                    <a:lstStyle/>
                    <a:p>
                      <a:r>
                        <a:rPr lang="en-US" b="1" dirty="0" err="1"/>
                        <a:t>GaussianNB</a:t>
                      </a:r>
                      <a:endParaRPr lang="en-US" b="1" dirty="0"/>
                    </a:p>
                  </a:txBody>
                  <a:tcPr/>
                </a:tc>
                <a:tc>
                  <a:txBody>
                    <a:bodyPr/>
                    <a:lstStyle/>
                    <a:p>
                      <a:r>
                        <a:rPr lang="en-US" b="1" dirty="0"/>
                        <a:t>0.74</a:t>
                      </a:r>
                    </a:p>
                  </a:txBody>
                  <a:tcPr/>
                </a:tc>
                <a:tc>
                  <a:txBody>
                    <a:bodyPr/>
                    <a:lstStyle/>
                    <a:p>
                      <a:r>
                        <a:rPr lang="en-US" b="1" dirty="0"/>
                        <a:t>0.92</a:t>
                      </a:r>
                    </a:p>
                  </a:txBody>
                  <a:tcPr/>
                </a:tc>
                <a:tc>
                  <a:txBody>
                    <a:bodyPr/>
                    <a:lstStyle/>
                    <a:p>
                      <a:r>
                        <a:rPr lang="en-US" b="1" dirty="0"/>
                        <a:t>0.80</a:t>
                      </a:r>
                    </a:p>
                  </a:txBody>
                  <a:tcPr/>
                </a:tc>
                <a:tc>
                  <a:txBody>
                    <a:bodyPr/>
                    <a:lstStyle/>
                    <a:p>
                      <a:r>
                        <a:rPr lang="en-US" b="1" dirty="0"/>
                        <a:t>0.84</a:t>
                      </a:r>
                    </a:p>
                  </a:txBody>
                  <a:tcPr/>
                </a:tc>
                <a:tc>
                  <a:txBody>
                    <a:bodyPr/>
                    <a:lstStyle/>
                    <a:p>
                      <a:r>
                        <a:rPr lang="en-US" b="1" dirty="0"/>
                        <a:t>0.72</a:t>
                      </a:r>
                    </a:p>
                  </a:txBody>
                  <a:tcPr/>
                </a:tc>
                <a:extLst>
                  <a:ext uri="{0D108BD9-81ED-4DB2-BD59-A6C34878D82A}">
                    <a16:rowId xmlns:a16="http://schemas.microsoft.com/office/drawing/2014/main" val="2622622684"/>
                  </a:ext>
                </a:extLst>
              </a:tr>
              <a:tr h="907626">
                <a:tc>
                  <a:txBody>
                    <a:bodyPr/>
                    <a:lstStyle/>
                    <a:p>
                      <a:r>
                        <a:rPr lang="en-US" b="1" dirty="0" err="1"/>
                        <a:t>DecisionTreeClassifier</a:t>
                      </a:r>
                      <a:endParaRPr lang="en-US" b="1" dirty="0"/>
                    </a:p>
                  </a:txBody>
                  <a:tcPr/>
                </a:tc>
                <a:tc>
                  <a:txBody>
                    <a:bodyPr/>
                    <a:lstStyle/>
                    <a:p>
                      <a:r>
                        <a:rPr lang="en-US" b="1" dirty="0"/>
                        <a:t>0.75</a:t>
                      </a:r>
                    </a:p>
                  </a:txBody>
                  <a:tcPr/>
                </a:tc>
                <a:tc>
                  <a:txBody>
                    <a:bodyPr/>
                    <a:lstStyle/>
                    <a:p>
                      <a:r>
                        <a:rPr lang="en-US" b="1" dirty="0"/>
                        <a:t>0.85</a:t>
                      </a:r>
                    </a:p>
                  </a:txBody>
                  <a:tcPr/>
                </a:tc>
                <a:tc>
                  <a:txBody>
                    <a:bodyPr/>
                    <a:lstStyle/>
                    <a:p>
                      <a:r>
                        <a:rPr lang="en-US" b="1" dirty="0"/>
                        <a:t>0.82</a:t>
                      </a:r>
                    </a:p>
                  </a:txBody>
                  <a:tcPr/>
                </a:tc>
                <a:tc>
                  <a:txBody>
                    <a:bodyPr/>
                    <a:lstStyle/>
                    <a:p>
                      <a:r>
                        <a:rPr lang="en-US" b="1" dirty="0"/>
                        <a:t>0.85</a:t>
                      </a:r>
                    </a:p>
                  </a:txBody>
                  <a:tcPr/>
                </a:tc>
                <a:tc>
                  <a:txBody>
                    <a:bodyPr/>
                    <a:lstStyle/>
                    <a:p>
                      <a:r>
                        <a:rPr lang="en-US" b="1" dirty="0">
                          <a:solidFill>
                            <a:srgbClr val="C00000"/>
                          </a:solidFill>
                        </a:rPr>
                        <a:t>0.80</a:t>
                      </a:r>
                    </a:p>
                  </a:txBody>
                  <a:tcPr/>
                </a:tc>
                <a:extLst>
                  <a:ext uri="{0D108BD9-81ED-4DB2-BD59-A6C34878D82A}">
                    <a16:rowId xmlns:a16="http://schemas.microsoft.com/office/drawing/2014/main" val="2850339557"/>
                  </a:ext>
                </a:extLst>
              </a:tr>
            </a:tbl>
          </a:graphicData>
        </a:graphic>
      </p:graphicFrame>
    </p:spTree>
    <p:extLst>
      <p:ext uri="{BB962C8B-B14F-4D97-AF65-F5344CB8AC3E}">
        <p14:creationId xmlns:p14="http://schemas.microsoft.com/office/powerpoint/2010/main" val="2364230463"/>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573" x="10758488" y="4597400"/>
          <p14:tracePt t="589" x="10615613" y="4481513"/>
          <p14:tracePt t="606" x="10461625" y="4340225"/>
          <p14:tracePt t="621" x="10293350" y="4210050"/>
          <p14:tracePt t="639" x="10137775" y="4041775"/>
          <p14:tracePt t="660" x="10021888" y="3887788"/>
          <p14:tracePt t="672" x="9944100" y="3797300"/>
          <p14:tracePt t="686" x="9867900" y="3719513"/>
          <p14:tracePt t="704" x="9790113" y="3654425"/>
          <p14:tracePt t="720" x="9699625" y="3578225"/>
          <p14:tracePt t="736" x="9659938" y="3538538"/>
          <p14:tracePt t="752" x="9621838" y="3513138"/>
          <p14:tracePt t="771" x="9583738" y="3500438"/>
          <p14:tracePt t="774" x="9569450" y="3487738"/>
          <p14:tracePt t="788" x="9556750" y="3487738"/>
          <p14:tracePt t="804" x="9544050" y="3460750"/>
          <p14:tracePt t="820" x="9531350" y="3460750"/>
          <p14:tracePt t="2308" x="9531350" y="3448050"/>
          <p14:tracePt t="2322" x="9518650" y="3448050"/>
          <p14:tracePt t="2339" x="9505950" y="3435350"/>
          <p14:tracePt t="2363" x="9453563" y="3422650"/>
          <p14:tracePt t="2368" x="9428163" y="3409950"/>
          <p14:tracePt t="2387" x="9390063" y="3397250"/>
          <p14:tracePt t="2399" x="9375775" y="3384550"/>
          <p14:tracePt t="2401" x="9363075" y="3384550"/>
          <p14:tracePt t="2424" x="9350375" y="3370263"/>
          <p14:tracePt t="2432" x="9337675" y="3370263"/>
          <p14:tracePt t="2453" x="9312275" y="3357563"/>
          <p14:tracePt t="2469" x="9285288" y="3332163"/>
          <p14:tracePt t="2486" x="9221788" y="3279775"/>
          <p14:tracePt t="2504" x="8988425" y="3151188"/>
          <p14:tracePt t="2521" x="8782050" y="3048000"/>
          <p14:tracePt t="2537" x="8628063" y="2970213"/>
          <p14:tracePt t="2554" x="8472488" y="2892425"/>
          <p14:tracePt t="2571" x="8213725" y="2776538"/>
          <p14:tracePt t="2588" x="8020050" y="2711450"/>
          <p14:tracePt t="2603" x="7866063" y="2660650"/>
          <p14:tracePt t="2620" x="7761288" y="2622550"/>
          <p14:tracePt t="2638" x="7645400" y="2570163"/>
          <p14:tracePt t="2654" x="7581900" y="2544763"/>
          <p14:tracePt t="2670" x="7529513" y="2517775"/>
          <p14:tracePt t="2687" x="7478713" y="2505075"/>
          <p14:tracePt t="2691" x="7451725" y="2505075"/>
          <p14:tracePt t="2704" x="7426325" y="2492375"/>
          <p14:tracePt t="2706" x="7400925" y="2479675"/>
          <p14:tracePt t="2721" x="7348538" y="2454275"/>
          <p14:tracePt t="2737" x="7310438" y="2427288"/>
          <p14:tracePt t="2753" x="7245350" y="2414588"/>
          <p14:tracePt t="2769" x="7219950" y="2401888"/>
          <p14:tracePt t="2771" x="7194550" y="2401888"/>
          <p14:tracePt t="2787" x="7167563" y="2389188"/>
          <p14:tracePt t="2804" x="7129463" y="2376488"/>
          <p14:tracePt t="2820" x="7089775" y="2351088"/>
          <p14:tracePt t="2838" x="7064375" y="2324100"/>
          <p14:tracePt t="2854" x="7038975" y="2311400"/>
          <p14:tracePt t="2870" x="7013575" y="2273300"/>
          <p14:tracePt t="2888" x="7013575" y="2260600"/>
          <p14:tracePt t="2892" x="6999288" y="2247900"/>
          <p14:tracePt t="2904" x="6999288" y="2233613"/>
          <p14:tracePt t="2920" x="6986588" y="2195513"/>
          <p14:tracePt t="2937" x="6986588" y="2170113"/>
          <p14:tracePt t="2954" x="6986588" y="2117725"/>
          <p14:tracePt t="2971" x="6986588" y="2066925"/>
          <p14:tracePt t="2987" x="6986588" y="2027238"/>
          <p14:tracePt t="3003" x="6986588" y="2001838"/>
          <p14:tracePt t="3020" x="6986588" y="1976438"/>
          <p14:tracePt t="3037" x="6986588" y="1963738"/>
          <p14:tracePt t="3053" x="6986588" y="1949450"/>
          <p14:tracePt t="3087" x="6986588" y="1936750"/>
          <p14:tracePt t="3104" x="6986588" y="1924050"/>
          <p14:tracePt t="3559" x="6948488" y="1833563"/>
          <p14:tracePt t="3575" x="6858000" y="1576388"/>
          <p14:tracePt t="3596" x="6767513" y="1084263"/>
          <p14:tracePt t="3617" x="6754813" y="800100"/>
          <p14:tracePt t="3637" x="6754813" y="709613"/>
          <p14:tracePt t="3640" x="6754813" y="671513"/>
          <p14:tracePt t="3649" x="6754813" y="646113"/>
          <p14:tracePt t="3658" x="6754813" y="633413"/>
          <p14:tracePt t="3670" x="6767513" y="593725"/>
          <p14:tracePt t="3687" x="6792913" y="555625"/>
          <p14:tracePt t="3691" x="6805613" y="542925"/>
          <p14:tracePt t="3705" x="6845300" y="503238"/>
          <p14:tracePt t="3721" x="6935788" y="452438"/>
          <p14:tracePt t="3736" x="7051675" y="400050"/>
          <p14:tracePt t="3752" x="7129463" y="374650"/>
          <p14:tracePt t="3780" x="7245350" y="361950"/>
          <p14:tracePt t="3787" x="7283450" y="361950"/>
          <p14:tracePt t="3791" x="7310438" y="361950"/>
          <p14:tracePt t="3811" x="7388225" y="374650"/>
          <p14:tracePt t="3824" x="7451725" y="400050"/>
          <p14:tracePt t="3837" x="7516813" y="412750"/>
          <p14:tracePt t="3853" x="7567613" y="439738"/>
          <p14:tracePt t="3870" x="7632700" y="465138"/>
          <p14:tracePt t="3889" x="7672388" y="477838"/>
          <p14:tracePt t="3892" x="7697788" y="477838"/>
          <p14:tracePt t="3905" x="7723188" y="490538"/>
          <p14:tracePt t="3920" x="7735888" y="490538"/>
          <p14:tracePt t="3937" x="7761288" y="490538"/>
          <p14:tracePt t="3956" x="7775575" y="490538"/>
          <p14:tracePt t="3960" x="7800975" y="490538"/>
          <p14:tracePt t="3970" x="7826375" y="465138"/>
          <p14:tracePt t="3987" x="7866063" y="425450"/>
          <p14:tracePt t="4005" x="7904163" y="374650"/>
          <p14:tracePt t="4009" x="7916863" y="361950"/>
          <p14:tracePt t="4020" x="7929563" y="336550"/>
          <p14:tracePt t="4023" x="7929563" y="322263"/>
          <p14:tracePt t="4038" x="7929563" y="284163"/>
          <p14:tracePt t="4054" x="7929563" y="258763"/>
          <p14:tracePt t="4069" x="7929563" y="231775"/>
          <p14:tracePt t="4087" x="7916863" y="206375"/>
          <p14:tracePt t="4090" x="7904163" y="193675"/>
          <p14:tracePt t="4104" x="7866063" y="168275"/>
          <p14:tracePt t="4120" x="7788275" y="155575"/>
          <p14:tracePt t="4137" x="7672388" y="128588"/>
          <p14:tracePt t="4155" x="7542213" y="128588"/>
          <p14:tracePt t="4159" x="7439025" y="128588"/>
          <p14:tracePt t="4171" x="7219950" y="128588"/>
          <p14:tracePt t="4187" x="7038975" y="168275"/>
          <p14:tracePt t="4204" x="6910388" y="246063"/>
          <p14:tracePt t="4209" x="6845300" y="271463"/>
          <p14:tracePt t="4220" x="6780213" y="309563"/>
          <p14:tracePt t="4223" x="6729413" y="361950"/>
          <p14:tracePt t="4238" x="6651625" y="439738"/>
          <p14:tracePt t="4254" x="6561138" y="530225"/>
          <p14:tracePt t="4270" x="6496050" y="633413"/>
          <p14:tracePt t="4287" x="6457950" y="736600"/>
          <p14:tracePt t="4289" x="6432550" y="827088"/>
          <p14:tracePt t="4304" x="6392863" y="1084263"/>
          <p14:tracePt t="4320" x="6405563" y="1304925"/>
          <p14:tracePt t="4337" x="6457950" y="1446213"/>
          <p14:tracePt t="4356" x="6535738" y="1589088"/>
          <p14:tracePt t="4360" x="6561138" y="1639888"/>
          <p14:tracePt t="4362" x="6599238" y="1704975"/>
          <p14:tracePt t="4374" x="6626225" y="1770063"/>
          <p14:tracePt t="4387" x="6702425" y="1846263"/>
          <p14:tracePt t="4405" x="6805613" y="1924050"/>
          <p14:tracePt t="4410" x="6858000" y="1949450"/>
          <p14:tracePt t="4425" x="7026275" y="2001838"/>
          <p14:tracePt t="4438" x="7180263" y="2014538"/>
          <p14:tracePt t="4454" x="7297738" y="2001838"/>
          <p14:tracePt t="4470" x="7439025" y="1949450"/>
          <p14:tracePt t="4487" x="7567613" y="1885950"/>
          <p14:tracePt t="4489" x="7620000" y="1860550"/>
          <p14:tracePt t="4507" x="7735888" y="1770063"/>
          <p14:tracePt t="4520" x="7839075" y="1639888"/>
          <p14:tracePt t="4537" x="7981950" y="1420813"/>
          <p14:tracePt t="4555" x="8085138" y="1174750"/>
          <p14:tracePt t="4558" x="8110538" y="1071563"/>
          <p14:tracePt t="4571" x="8135938" y="917575"/>
          <p14:tracePt t="4587" x="8135938" y="814388"/>
          <p14:tracePt t="4604" x="8097838" y="709613"/>
          <p14:tracePt t="4621" x="7969250" y="593725"/>
          <p14:tracePt t="4623" x="7878763" y="530225"/>
          <p14:tracePt t="4638" x="7672388" y="439738"/>
          <p14:tracePt t="4654" x="7400925" y="387350"/>
          <p14:tracePt t="4670" x="7116763" y="374650"/>
          <p14:tracePt t="4687" x="6870700" y="412750"/>
          <p14:tracePt t="4690" x="6729413" y="452438"/>
          <p14:tracePt t="4704" x="6432550" y="581025"/>
          <p14:tracePt t="4721" x="6121400" y="723900"/>
          <p14:tracePt t="4737" x="5864225" y="917575"/>
          <p14:tracePt t="4741" x="5734050" y="1033463"/>
          <p14:tracePt t="4759" x="5489575" y="1292225"/>
          <p14:tracePt t="4771" x="5295900" y="1485900"/>
          <p14:tracePt t="4787" x="5140325" y="1665288"/>
          <p14:tracePt t="4803" x="5024438" y="1936750"/>
          <p14:tracePt t="4819" x="4921250" y="2195513"/>
          <p14:tracePt t="4821" x="4894263" y="2286000"/>
          <p14:tracePt t="4838" x="4881563" y="2441575"/>
          <p14:tracePt t="4855" x="4881563" y="2517775"/>
          <p14:tracePt t="6277" x="4727575" y="2517775"/>
          <p14:tracePt t="6293" x="4430713" y="2517775"/>
          <p14:tracePt t="6311" x="4003675" y="2492375"/>
          <p14:tracePt t="6315" x="3719513" y="2492375"/>
          <p14:tracePt t="6330" x="3189288" y="2441575"/>
          <p14:tracePt t="6347" x="2570163" y="2363788"/>
          <p14:tracePt t="6350" x="2338388" y="2338388"/>
          <p14:tracePt t="6365" x="1833563" y="2247900"/>
          <p14:tracePt t="6377" x="1292225" y="2157413"/>
          <p14:tracePt t="6385" x="1123950" y="2130425"/>
          <p14:tracePt t="6403" x="749300" y="2079625"/>
          <p14:tracePt t="6407" x="593725" y="2066925"/>
          <p14:tracePt t="6421" x="452438" y="2054225"/>
          <p14:tracePt t="6424" x="349250" y="2039938"/>
          <p14:tracePt t="6437" x="193675" y="2001838"/>
          <p14:tracePt t="6453" x="115888" y="2001838"/>
          <p14:tracePt t="6469" x="77788" y="1989138"/>
          <p14:tracePt t="6488" x="25400" y="1976438"/>
          <p14:tracePt t="6842" x="38100" y="1989138"/>
          <p14:tracePt t="6846" x="77788" y="2001838"/>
          <p14:tracePt t="6866" x="141288" y="2039938"/>
          <p14:tracePt t="6871" x="206375" y="2066925"/>
          <p14:tracePt t="6887" x="322263" y="2105025"/>
          <p14:tracePt t="6903" x="400050" y="2117725"/>
          <p14:tracePt t="6919" x="477838" y="2130425"/>
          <p14:tracePt t="6935" x="555625" y="2130425"/>
          <p14:tracePt t="6952" x="620713" y="2130425"/>
          <p14:tracePt t="6954" x="633413" y="2130425"/>
          <p14:tracePt t="6970" x="684213" y="2130425"/>
          <p14:tracePt t="6986" x="723900" y="2130425"/>
          <p14:tracePt t="7003" x="749300" y="2130425"/>
          <p14:tracePt t="7007" x="762000" y="2130425"/>
          <p14:tracePt t="7021" x="774700" y="2130425"/>
          <p14:tracePt t="7037" x="787400" y="2130425"/>
          <p14:tracePt t="7556" x="917575" y="2117725"/>
          <p14:tracePt t="7570" x="1098550" y="2092325"/>
          <p14:tracePt t="7574" x="1252538" y="2079625"/>
          <p14:tracePt t="7593" x="1743075" y="2066925"/>
          <p14:tracePt t="7616" x="2157413" y="2079625"/>
          <p14:tracePt t="7633" x="2401888" y="2105025"/>
          <p14:tracePt t="7645" x="2635250" y="2130425"/>
          <p14:tracePt t="7653" x="2738438" y="2130425"/>
          <p14:tracePt t="7669" x="2932113" y="2144713"/>
          <p14:tracePt t="7686" x="3113088" y="2157413"/>
          <p14:tracePt t="7702" x="3228975" y="2170113"/>
          <p14:tracePt t="7719" x="3357563" y="2170113"/>
          <p14:tracePt t="7736" x="3448050" y="2182813"/>
          <p14:tracePt t="7754" x="3563938" y="2182813"/>
          <p14:tracePt t="7770" x="3629025" y="2182813"/>
          <p14:tracePt t="7786" x="3654425" y="2182813"/>
          <p14:tracePt t="7803" x="3681413" y="2182813"/>
          <p14:tracePt t="7806" x="3694113" y="2182813"/>
          <p14:tracePt t="7836" x="3706813" y="2182813"/>
          <p14:tracePt t="7902" x="3668713" y="2195513"/>
          <p14:tracePt t="7909" x="3629025" y="2208213"/>
          <p14:tracePt t="7920" x="3578225" y="2220913"/>
          <p14:tracePt t="7937" x="3448050" y="2233613"/>
          <p14:tracePt t="7940" x="3397250" y="2233613"/>
          <p14:tracePt t="7954" x="3267075" y="2233613"/>
          <p14:tracePt t="7970" x="3100388" y="2233613"/>
          <p14:tracePt t="7986" x="2919413" y="2220913"/>
          <p14:tracePt t="8004" x="2776538" y="2208213"/>
          <p14:tracePt t="8007" x="2698750" y="2195513"/>
          <p14:tracePt t="8020" x="2582863" y="2182813"/>
          <p14:tracePt t="8037" x="2479675" y="2170113"/>
          <p14:tracePt t="8053" x="2389188" y="2170113"/>
          <p14:tracePt t="8070" x="2311400" y="2157413"/>
          <p14:tracePt t="8087" x="2247900" y="2157413"/>
          <p14:tracePt t="8104" x="2220913" y="2157413"/>
          <p14:tracePt t="8120" x="2208213" y="2157413"/>
          <p14:tracePt t="8137" x="2195513" y="2157413"/>
          <p14:tracePt t="8141" x="2182813" y="2157413"/>
          <p14:tracePt t="8161" x="2170113" y="2157413"/>
          <p14:tracePt t="8327" x="2195513" y="2157413"/>
          <p14:tracePt t="8347" x="2298700" y="2157413"/>
          <p14:tracePt t="8364" x="2363788" y="2182813"/>
          <p14:tracePt t="8385" x="2454275" y="2208213"/>
          <p14:tracePt t="8409" x="2492375" y="2220913"/>
          <p14:tracePt t="8422" x="2505075" y="2233613"/>
          <p14:tracePt t="8437" x="2505075" y="2260600"/>
          <p14:tracePt t="8453" x="2505075" y="2286000"/>
          <p14:tracePt t="8471" x="2401888" y="2401888"/>
          <p14:tracePt t="8475" x="2298700" y="2466975"/>
          <p14:tracePt t="8487" x="2054225" y="2622550"/>
          <p14:tracePt t="8503" x="1833563" y="2738438"/>
          <p14:tracePt t="8520" x="1665288" y="2816225"/>
          <p14:tracePt t="8537" x="1524000" y="2867025"/>
          <p14:tracePt t="8540" x="1446213" y="2892425"/>
          <p14:tracePt t="8554" x="1330325" y="2932113"/>
          <p14:tracePt t="8570" x="1252538" y="2944813"/>
          <p14:tracePt t="8587" x="1187450" y="2957513"/>
          <p14:tracePt t="8602" x="1136650" y="2957513"/>
          <p14:tracePt t="8619" x="1111250" y="2957513"/>
          <p14:tracePt t="8642" x="1098550" y="2957513"/>
          <p14:tracePt t="8731" x="1098550" y="2970213"/>
          <p14:tracePt t="8746" x="1111250" y="2970213"/>
          <p14:tracePt t="8756" x="1123950" y="2982913"/>
          <p14:tracePt t="8770" x="1174750" y="2995613"/>
          <p14:tracePt t="8786" x="1227138" y="3009900"/>
          <p14:tracePt t="8804" x="1292225" y="3009900"/>
          <p14:tracePt t="8807" x="1317625" y="3009900"/>
          <p14:tracePt t="8820" x="1355725" y="3009900"/>
          <p14:tracePt t="8836" x="1408113" y="3022600"/>
          <p14:tracePt t="8853" x="1458913" y="3022600"/>
          <p14:tracePt t="8871" x="1498600" y="3035300"/>
          <p14:tracePt t="8875" x="1536700" y="3035300"/>
          <p14:tracePt t="8887" x="1562100" y="3048000"/>
          <p14:tracePt t="8903" x="1601788" y="3060700"/>
          <p14:tracePt t="8920" x="1614488" y="3073400"/>
          <p14:tracePt t="8937" x="1627188" y="3073400"/>
          <p14:tracePt t="8941" x="1627188" y="3086100"/>
          <p14:tracePt t="8953" x="1639888" y="3100388"/>
          <p14:tracePt t="8983" x="1639888" y="3113088"/>
          <p14:tracePt t="8992" x="1639888" y="3151188"/>
          <p14:tracePt t="9003" x="1639888" y="3203575"/>
          <p14:tracePt t="9007" x="1639888" y="3254375"/>
          <p14:tracePt t="9021" x="1601788" y="3357563"/>
          <p14:tracePt t="9037" x="1576388" y="3422650"/>
          <p14:tracePt t="9053" x="1562100" y="3460750"/>
          <p14:tracePt t="9070" x="1562100" y="3487738"/>
          <p14:tracePt t="9074" x="1549400" y="3513138"/>
          <p14:tracePt t="9087" x="1536700" y="3525838"/>
          <p14:tracePt t="9108" x="1536700" y="3538538"/>
          <p14:tracePt t="9222" x="1549400" y="3551238"/>
          <p14:tracePt t="9241" x="1562100" y="3563938"/>
          <p14:tracePt t="9245" x="1601788" y="3563938"/>
          <p14:tracePt t="9266" x="1679575" y="3590925"/>
          <p14:tracePt t="9292" x="1770063" y="3590925"/>
          <p14:tracePt t="9310" x="1833563" y="3590925"/>
          <p14:tracePt t="9330" x="1873250" y="3590925"/>
          <p14:tracePt t="9334" x="1885950" y="3590925"/>
          <p14:tracePt t="9349" x="1911350" y="3590925"/>
          <p14:tracePt t="9367" x="1924050" y="3590925"/>
          <p14:tracePt t="9389" x="1936750" y="3590925"/>
          <p14:tracePt t="9443" x="1936750" y="3603625"/>
          <p14:tracePt t="9457" x="1936750" y="3616325"/>
          <p14:tracePt t="9487" x="1924050" y="3629025"/>
          <p14:tracePt t="9502" x="1911350" y="3641725"/>
          <p14:tracePt t="9523" x="1898650" y="3668713"/>
          <p14:tracePt t="9537" x="1885950" y="3668713"/>
          <p14:tracePt t="9539" x="1885950" y="3681413"/>
          <p14:tracePt t="9553" x="1873250" y="3694113"/>
          <p14:tracePt t="9569" x="1873250" y="3719513"/>
          <p14:tracePt t="9587" x="1846263" y="3732213"/>
          <p14:tracePt t="9912" x="1833563" y="3771900"/>
          <p14:tracePt t="9927" x="1755775" y="3875088"/>
          <p14:tracePt t="9948" x="1692275" y="4003675"/>
          <p14:tracePt t="9971" x="1652588" y="4119563"/>
          <p14:tracePt t="9984" x="1639888" y="4159250"/>
          <p14:tracePt t="9997" x="1614488" y="4197350"/>
          <p14:tracePt t="10007" x="1601788" y="4222750"/>
          <p14:tracePt t="10018" x="1589088" y="4287838"/>
          <p14:tracePt t="10036" x="1549400" y="4340225"/>
          <p14:tracePt t="10053" x="1536700" y="4403725"/>
          <p14:tracePt t="10070" x="1524000" y="4430713"/>
          <p14:tracePt t="10073" x="1524000" y="4443413"/>
          <p14:tracePt t="10087" x="1511300" y="4456113"/>
          <p14:tracePt t="10103" x="1511300" y="4468813"/>
          <p14:tracePt t="10120" x="1511300" y="4481513"/>
          <p14:tracePt t="10138" x="1511300" y="4494213"/>
          <p14:tracePt t="10153" x="1511300" y="4506913"/>
          <p14:tracePt t="10530" x="1511300" y="4494213"/>
          <p14:tracePt t="10554" x="1511300" y="4481513"/>
          <p14:tracePt t="10570" x="1524000" y="4481513"/>
          <p14:tracePt t="10587" x="1536700" y="4468813"/>
          <p14:tracePt t="10604" x="1576388" y="4430713"/>
          <p14:tracePt t="10620" x="1627188" y="4403725"/>
          <p14:tracePt t="10637" x="1665288" y="4378325"/>
          <p14:tracePt t="10655" x="1704975" y="4365625"/>
          <p14:tracePt t="10658" x="1730375" y="4352925"/>
          <p14:tracePt t="10672" x="1743075" y="4340225"/>
          <p14:tracePt t="10687" x="1770063" y="4325938"/>
          <p14:tracePt t="10703" x="1795463" y="4325938"/>
          <p14:tracePt t="10721" x="1795463" y="4313238"/>
          <p14:tracePt t="10724" x="1808163" y="4313238"/>
          <p14:tracePt t="10745" x="1820863" y="4313238"/>
          <p14:tracePt t="10770" x="1833563" y="4300538"/>
          <p14:tracePt t="10793" x="1846263" y="4300538"/>
          <p14:tracePt t="10804" x="1860550" y="4287838"/>
          <p14:tracePt t="10825" x="1885950" y="4287838"/>
          <p14:tracePt t="10849" x="1898650" y="4287838"/>
          <p14:tracePt t="10872" x="1911350" y="4287838"/>
          <p14:tracePt t="10893" x="1924050" y="4287838"/>
          <p14:tracePt t="10909" x="1936750" y="4287838"/>
          <p14:tracePt t="10930" x="1949450" y="4287838"/>
          <p14:tracePt t="11168" x="1936750" y="4287838"/>
          <p14:tracePt t="11179" x="1911350" y="4287838"/>
          <p14:tracePt t="11194" x="1885950" y="4300538"/>
          <p14:tracePt t="11208" x="1846263" y="4325938"/>
          <p14:tracePt t="11221" x="1820863" y="4352925"/>
          <p14:tracePt t="11237" x="1782763" y="4378325"/>
          <p14:tracePt t="11254" x="1755775" y="4391025"/>
          <p14:tracePt t="11257" x="1743075" y="4403725"/>
          <p14:tracePt t="11269" x="1730375" y="4430713"/>
          <p14:tracePt t="11286" x="1704975" y="4443413"/>
          <p14:tracePt t="11303" x="1692275" y="4456113"/>
          <p14:tracePt t="11320" x="1679575" y="4468813"/>
          <p14:tracePt t="11337" x="1665288" y="4481513"/>
          <p14:tracePt t="11353" x="1639888" y="4519613"/>
          <p14:tracePt t="11369" x="1627188" y="4546600"/>
          <p14:tracePt t="11387" x="1627188" y="4572000"/>
          <p14:tracePt t="11391" x="1614488" y="4584700"/>
          <p14:tracePt t="11403" x="1601788" y="4610100"/>
          <p14:tracePt t="11419" x="1589088" y="4624388"/>
          <p14:tracePt t="11436" x="1589088" y="4637088"/>
          <p14:tracePt t="11453" x="1589088" y="4649788"/>
          <p14:tracePt t="11470" x="1589088" y="4662488"/>
          <p14:tracePt t="11503" x="1576388" y="4687888"/>
          <p14:tracePt t="11519" x="1562100" y="4700588"/>
          <p14:tracePt t="11537" x="1562100" y="4727575"/>
          <p14:tracePt t="11569" x="1562100" y="4752975"/>
          <p14:tracePt t="11589" x="1549400" y="4791075"/>
          <p14:tracePt t="11590" x="1549400" y="4803775"/>
          <p14:tracePt t="11604" x="1536700" y="4843463"/>
          <p14:tracePt t="11619" x="1536700" y="4856163"/>
          <p14:tracePt t="11637" x="1536700" y="4868863"/>
          <p14:tracePt t="11653" x="1536700" y="4881563"/>
          <p14:tracePt t="11670" x="1536700" y="4894263"/>
          <p14:tracePt t="11686" x="1536700" y="4908550"/>
          <p14:tracePt t="11752" x="1536700" y="4921250"/>
          <p14:tracePt t="13122" x="1549400" y="4921250"/>
          <p14:tracePt t="13131" x="1576388" y="4921250"/>
          <p14:tracePt t="13140" x="1601788" y="4921250"/>
          <p14:tracePt t="13153" x="1652588" y="4921250"/>
          <p14:tracePt t="13170" x="1704975" y="4921250"/>
          <p14:tracePt t="13175" x="1730375" y="4921250"/>
          <p14:tracePt t="13188" x="1770063" y="4908550"/>
          <p14:tracePt t="13204" x="1808163" y="4908550"/>
          <p14:tracePt t="13220" x="1846263" y="4908550"/>
          <p14:tracePt t="13237" x="1860550" y="4894263"/>
          <p14:tracePt t="13242" x="1873250" y="4881563"/>
          <p14:tracePt t="13256" x="1885950" y="4881563"/>
          <p14:tracePt t="13269" x="1898650" y="4881563"/>
          <p14:tracePt t="13286" x="1911350" y="4881563"/>
          <p14:tracePt t="13302" x="1911350" y="4868863"/>
          <p14:tracePt t="13319" x="1924050" y="4868863"/>
          <p14:tracePt t="13321" x="1924050" y="4856163"/>
          <p14:tracePt t="13336" x="1949450" y="4856163"/>
          <p14:tracePt t="13477" x="1949450" y="4868863"/>
          <p14:tracePt t="13497" x="1949450" y="4894263"/>
          <p14:tracePt t="13499" x="1949450" y="4908550"/>
          <p14:tracePt t="13509" x="1949450" y="4921250"/>
          <p14:tracePt t="13519" x="1936750" y="4946650"/>
          <p14:tracePt t="13522" x="1924050" y="4959350"/>
          <p14:tracePt t="13536" x="1885950" y="4997450"/>
          <p14:tracePt t="13553" x="1846263" y="5037138"/>
          <p14:tracePt t="13570" x="1795463" y="5075238"/>
          <p14:tracePt t="13587" x="1730375" y="5127625"/>
          <p14:tracePt t="13602" x="1692275" y="5165725"/>
          <p14:tracePt t="13619" x="1665288" y="5178425"/>
          <p14:tracePt t="13636" x="1639888" y="5205413"/>
          <p14:tracePt t="13653" x="1627188" y="5218113"/>
          <p14:tracePt t="13656" x="1614488" y="5218113"/>
          <p14:tracePt t="13669" x="1601788" y="5230813"/>
          <p14:tracePt t="13686" x="1576388" y="5243513"/>
          <p14:tracePt t="13703" x="1562100" y="5256213"/>
          <p14:tracePt t="13719" x="1549400" y="5268913"/>
          <p14:tracePt t="13721" x="1536700" y="5268913"/>
          <p14:tracePt t="13736" x="1511300" y="5295900"/>
          <p14:tracePt t="13752" x="1498600" y="5321300"/>
          <p14:tracePt t="13769" x="1498600" y="5334000"/>
          <p14:tracePt t="13788" x="1485900" y="5334000"/>
          <p14:tracePt t="13791" x="1485900" y="5346700"/>
          <p14:tracePt t="13802" x="1471613" y="5346700"/>
          <p14:tracePt t="13819" x="1458913" y="5359400"/>
          <p14:tracePt t="13836" x="1458913" y="5372100"/>
          <p14:tracePt t="13853" x="1446213" y="5386388"/>
          <p14:tracePt t="13870" x="1433513" y="5399088"/>
          <p14:tracePt t="13886" x="1420813" y="5411788"/>
          <p14:tracePt t="13902" x="1408113" y="5437188"/>
          <p14:tracePt t="13920" x="1408113" y="5449888"/>
          <p14:tracePt t="14268" x="1420813" y="5449888"/>
          <p14:tracePt t="14276" x="1433513" y="5449888"/>
          <p14:tracePt t="14286" x="1458913" y="5449888"/>
          <p14:tracePt t="14302" x="1498600" y="5449888"/>
          <p14:tracePt t="14319" x="1536700" y="5449888"/>
          <p14:tracePt t="14336" x="1562100" y="5449888"/>
          <p14:tracePt t="14352" x="1576388" y="5449888"/>
          <p14:tracePt t="14374" x="1589088" y="5449888"/>
          <p14:tracePt t="14402" x="1614488" y="5449888"/>
          <p14:tracePt t="14426" x="1627188" y="5449888"/>
          <p14:tracePt t="14446" x="1639888" y="5449888"/>
          <p14:tracePt t="14468" x="1652588" y="5449888"/>
          <p14:tracePt t="14477" x="1665288" y="5449888"/>
          <p14:tracePt t="14502" x="1717675" y="5437188"/>
          <p14:tracePt t="14519" x="1770063" y="5437188"/>
          <p14:tracePt t="14536" x="1808163" y="5437188"/>
          <p14:tracePt t="14552" x="1833563" y="5424488"/>
          <p14:tracePt t="14569" x="1846263" y="5424488"/>
          <p14:tracePt t="14587" x="1873250" y="5424488"/>
          <p14:tracePt t="14602" x="1885950" y="5424488"/>
          <p14:tracePt t="14618" x="1898650" y="5424488"/>
          <p14:tracePt t="14639" x="1911350" y="5424488"/>
          <p14:tracePt t="14661" x="1924050" y="5424488"/>
          <p14:tracePt t="14742" x="1936750" y="5424488"/>
          <p14:tracePt t="15085" x="1963738" y="5424488"/>
          <p14:tracePt t="15101" x="2054225" y="5411788"/>
          <p14:tracePt t="15123" x="2157413" y="5411788"/>
          <p14:tracePt t="15138" x="2208213" y="5411788"/>
          <p14:tracePt t="15159" x="2273300" y="5411788"/>
          <p14:tracePt t="15174" x="2286000" y="5411788"/>
          <p14:tracePt t="15187" x="2298700" y="5411788"/>
          <p14:tracePt t="15203" x="2324100" y="5411788"/>
          <p14:tracePt t="15226" x="2338388" y="5411788"/>
          <p14:tracePt t="15251" x="2351088" y="5411788"/>
          <p14:tracePt t="15271" x="2363788" y="5411788"/>
          <p14:tracePt t="15289" x="2376488" y="5411788"/>
          <p14:tracePt t="15304" x="2376488" y="5424488"/>
          <p14:tracePt t="15323" x="2376488" y="5437188"/>
          <p14:tracePt t="15341" x="2376488" y="5449888"/>
          <p14:tracePt t="15357" x="2376488" y="5462588"/>
          <p14:tracePt t="15369" x="2376488" y="5475288"/>
          <p14:tracePt t="15386" x="2376488" y="5514975"/>
          <p14:tracePt t="15401" x="2363788" y="5553075"/>
          <p14:tracePt t="15422" x="2338388" y="5592763"/>
          <p14:tracePt t="15426" x="2324100" y="5605463"/>
          <p14:tracePt t="15453" x="2298700" y="5656263"/>
          <p14:tracePt t="15458" x="2286000" y="5670550"/>
          <p14:tracePt t="15481" x="2247900" y="5746750"/>
          <p14:tracePt t="15485" x="2233613" y="5773738"/>
          <p14:tracePt t="15504" x="2195513" y="5837238"/>
          <p14:tracePt t="15518" x="2182813" y="5849938"/>
          <p14:tracePt t="15520" x="2170113" y="5864225"/>
          <p14:tracePt t="15539" x="2144713" y="5889625"/>
          <p14:tracePt t="15571" x="2105025" y="5927725"/>
          <p14:tracePt t="15575" x="2105025" y="5940425"/>
          <p14:tracePt t="15589" x="2092325" y="5954713"/>
          <p14:tracePt t="15602" x="2079625" y="5954713"/>
          <p14:tracePt t="15617" x="2066925" y="5954713"/>
          <p14:tracePt t="15634" x="2054225" y="5954713"/>
          <p14:tracePt t="15756" x="2079625" y="5954713"/>
          <p14:tracePt t="15759" x="2092325" y="5954713"/>
          <p14:tracePt t="15783" x="2182813" y="5927725"/>
          <p14:tracePt t="15802" x="2298700" y="5915025"/>
          <p14:tracePt t="15814" x="2351088" y="5902325"/>
          <p14:tracePt t="15815" x="2389188" y="5889625"/>
          <p14:tracePt t="15823" x="2414588" y="5889625"/>
          <p14:tracePt t="15835" x="2441575" y="5889625"/>
          <p14:tracePt t="15838" x="2454275" y="5889625"/>
          <p14:tracePt t="15852" x="2479675" y="5889625"/>
          <p14:tracePt t="15869" x="2505075" y="5889625"/>
          <p14:tracePt t="15902" x="2517775" y="5889625"/>
          <p14:tracePt t="15919" x="2532063" y="5889625"/>
          <p14:tracePt t="15936" x="2544763" y="5889625"/>
          <p14:tracePt t="15952" x="2557463" y="5889625"/>
          <p14:tracePt t="15969" x="2582863" y="5889625"/>
          <p14:tracePt t="16462" x="2595563" y="5889625"/>
          <p14:tracePt t="16480" x="2622550" y="5889625"/>
          <p14:tracePt t="16503" x="2686050" y="5889625"/>
          <p14:tracePt t="16508" x="2698750" y="5889625"/>
          <p14:tracePt t="16526" x="2725738" y="5889625"/>
          <p14:tracePt t="16530" x="2738438" y="5889625"/>
          <p14:tracePt t="16545" x="2751138" y="5889625"/>
          <p14:tracePt t="16556" x="2763838" y="5889625"/>
          <p14:tracePt t="16572" x="2776538" y="5889625"/>
          <p14:tracePt t="17018" x="2906713" y="5786438"/>
          <p14:tracePt t="17038" x="3487738" y="5437188"/>
          <p14:tracePt t="17056" x="3875088" y="5295900"/>
          <p14:tracePt t="17069" x="4132263" y="5218113"/>
          <p14:tracePt t="17086" x="4365625" y="5140325"/>
          <p14:tracePt t="17102" x="4597400" y="5087938"/>
          <p14:tracePt t="17105" x="4687888" y="5062538"/>
          <p14:tracePt t="17119" x="4818063" y="5024438"/>
          <p14:tracePt t="17136" x="4894263" y="5011738"/>
          <p14:tracePt t="17153" x="4946650" y="4984750"/>
          <p14:tracePt t="17169" x="4972050" y="4984750"/>
          <p14:tracePt t="17186" x="4997450" y="4984750"/>
          <p14:tracePt t="17202" x="5011738" y="4972050"/>
          <p14:tracePt t="17223" x="5024438" y="4972050"/>
          <p14:tracePt t="17267" x="5024438" y="4959350"/>
          <p14:tracePt t="17290" x="5024438" y="4946650"/>
          <p14:tracePt t="17304" x="5024438" y="4933950"/>
          <p14:tracePt t="17682" x="5037138" y="4933950"/>
          <p14:tracePt t="17690" x="5049838" y="4933950"/>
          <p14:tracePt t="17703" x="5062538" y="4946650"/>
          <p14:tracePt t="17719" x="5102225" y="4946650"/>
          <p14:tracePt t="17735" x="5153025" y="4972050"/>
          <p14:tracePt t="17753" x="5205413" y="4984750"/>
          <p14:tracePt t="17770" x="5256213" y="4984750"/>
          <p14:tracePt t="17785" x="5281613" y="4997450"/>
          <p14:tracePt t="17802" x="5295900" y="4997450"/>
          <p14:tracePt t="17818" x="5334000" y="5011738"/>
          <p14:tracePt t="17837" x="5386388" y="5024438"/>
          <p14:tracePt t="17852" x="5437188" y="5037138"/>
          <p14:tracePt t="17868" x="5502275" y="5049838"/>
          <p14:tracePt t="17885" x="5540375" y="5049838"/>
          <p14:tracePt t="17903" x="5580063" y="5049838"/>
          <p14:tracePt t="18180" x="5773738" y="4946650"/>
          <p14:tracePt t="18198" x="6134100" y="4752975"/>
          <p14:tracePt t="18202" x="6354763" y="4649788"/>
          <p14:tracePt t="18223" x="6973888" y="4352925"/>
          <p14:tracePt t="18244" x="7245350" y="4197350"/>
          <p14:tracePt t="18247" x="7373938" y="4119563"/>
          <p14:tracePt t="18267" x="7685088" y="3965575"/>
          <p14:tracePt t="18280" x="7851775" y="3900488"/>
          <p14:tracePt t="18292" x="7929563" y="3875088"/>
          <p14:tracePt t="18301" x="8007350" y="3848100"/>
          <p14:tracePt t="18303" x="8045450" y="3835400"/>
          <p14:tracePt t="18319" x="8110538" y="3810000"/>
          <p14:tracePt t="18335" x="8175625" y="3797300"/>
          <p14:tracePt t="18352" x="8213725" y="3797300"/>
          <p14:tracePt t="18356" x="8226425" y="3797300"/>
          <p14:tracePt t="18369" x="8266113" y="3797300"/>
          <p14:tracePt t="18386" x="8278813" y="3797300"/>
          <p14:tracePt t="18404" x="8291513" y="3797300"/>
          <p14:tracePt t="18814" x="8369300" y="3694113"/>
          <p14:tracePt t="18824" x="8485188" y="3551238"/>
          <p14:tracePt t="18835" x="8731250" y="3267075"/>
          <p14:tracePt t="18851" x="8924925" y="3060700"/>
          <p14:tracePt t="18869" x="9078913" y="2892425"/>
          <p14:tracePt t="18886" x="9247188" y="2763838"/>
          <p14:tracePt t="18889" x="9312275" y="2686050"/>
          <p14:tracePt t="18903" x="9466263" y="2557463"/>
          <p14:tracePt t="18920" x="9609138" y="2389188"/>
          <p14:tracePt t="18935" x="9725025" y="2273300"/>
          <p14:tracePt t="18952" x="9802813" y="2170113"/>
          <p14:tracePt t="18954" x="9828213" y="2144713"/>
          <p14:tracePt t="18969" x="9867900" y="2105025"/>
          <p14:tracePt t="18986" x="9893300" y="2079625"/>
          <p14:tracePt t="19002" x="9893300" y="2054225"/>
          <p14:tracePt t="19018" x="9906000" y="2039938"/>
          <p14:tracePt t="19036" x="9931400" y="2027238"/>
          <p14:tracePt t="19052" x="9931400" y="2014538"/>
          <p14:tracePt t="19069" x="9931400" y="2001838"/>
          <p14:tracePt t="19089" x="9931400" y="1989138"/>
          <p14:tracePt t="19102" x="9944100" y="1989138"/>
          <p14:tracePt t="19119" x="9971088" y="1963738"/>
          <p14:tracePt t="19135" x="10009188" y="1936750"/>
          <p14:tracePt t="19152" x="10061575" y="1911350"/>
          <p14:tracePt t="19156" x="10086975" y="1911350"/>
          <p14:tracePt t="19169" x="10137775" y="1898650"/>
          <p14:tracePt t="19185" x="10177463" y="1885950"/>
          <p14:tracePt t="19201" x="10228263" y="1873250"/>
          <p14:tracePt t="19220" x="10280650" y="1860550"/>
          <p14:tracePt t="19224" x="10306050" y="1860550"/>
          <p14:tracePt t="19236" x="10383838" y="1846263"/>
          <p14:tracePt t="19253" x="10436225" y="1846263"/>
          <p14:tracePt t="19269" x="10487025" y="1833563"/>
          <p14:tracePt t="19288" x="10552113" y="1820863"/>
          <p14:tracePt t="19303" x="10615613" y="1795463"/>
          <p14:tracePt t="19319" x="10693400" y="1743075"/>
          <p14:tracePt t="19336" x="10809288" y="1652588"/>
          <p14:tracePt t="19370" x="11042650" y="1458913"/>
          <p14:tracePt t="19385" x="11107738" y="1395413"/>
          <p14:tracePt t="19402" x="11158538" y="1355725"/>
          <p14:tracePt t="19419" x="11183938" y="1317625"/>
          <p14:tracePt t="19423" x="11183938" y="1304925"/>
          <p14:tracePt t="19436" x="11198225" y="1277938"/>
          <p14:tracePt t="19451" x="11198225" y="1252538"/>
          <p14:tracePt t="19469" x="11198225" y="1239838"/>
          <p14:tracePt t="19486" x="11198225" y="1227138"/>
          <p14:tracePt t="19489" x="11198225" y="1214438"/>
          <p14:tracePt t="19509" x="11198225" y="1201738"/>
          <p14:tracePt t="19532" x="11198225" y="1187450"/>
          <p14:tracePt t="19554" x="11198225" y="1174750"/>
          <p14:tracePt t="19569" x="11198225" y="1162050"/>
          <p14:tracePt t="19585" x="11171238" y="1149350"/>
          <p14:tracePt t="19602" x="11145838" y="1123950"/>
          <p14:tracePt t="19619" x="11133138" y="1098550"/>
          <p14:tracePt t="19621" x="11133138" y="1084263"/>
          <p14:tracePt t="19635" x="11120438" y="1071563"/>
          <p14:tracePt t="19652" x="11107738" y="1058863"/>
          <p14:tracePt t="19674" x="11107738" y="1046163"/>
          <p14:tracePt t="22818" x="11068050" y="1071563"/>
          <p14:tracePt t="22828" x="11017250" y="1123950"/>
          <p14:tracePt t="22836" x="10964863" y="1187450"/>
          <p14:tracePt t="22852" x="10874375" y="1277938"/>
          <p14:tracePt t="22869" x="10796588" y="1343025"/>
          <p14:tracePt t="22872" x="10771188" y="1368425"/>
          <p14:tracePt t="22886" x="10706100" y="1408113"/>
          <p14:tracePt t="22902" x="10655300" y="1446213"/>
          <p14:tracePt t="22921" x="10602913" y="1471613"/>
          <p14:tracePt t="22924" x="10577513" y="1471613"/>
          <p14:tracePt t="22935" x="10564813" y="1471613"/>
          <p14:tracePt t="22938" x="10552113" y="1485900"/>
          <p14:tracePt t="22952" x="10526713" y="1498600"/>
          <p14:tracePt t="22968" x="10499725" y="1498600"/>
          <p14:tracePt t="22985" x="10474325" y="1498600"/>
          <p14:tracePt t="23002" x="10448925" y="1498600"/>
          <p14:tracePt t="23019" x="10436225" y="1498600"/>
          <p14:tracePt t="23035" x="10421938" y="1498600"/>
          <p14:tracePt t="23052" x="10409238" y="1498600"/>
          <p14:tracePt t="23139" x="10409238" y="1511300"/>
          <p14:tracePt t="23153" x="10409238" y="1524000"/>
          <p14:tracePt t="23173" x="10409238" y="1562100"/>
          <p14:tracePt t="23177" x="10409238" y="1589088"/>
          <p14:tracePt t="23197" x="10409238" y="1652588"/>
          <p14:tracePt t="23201" x="10409238" y="1679575"/>
          <p14:tracePt t="23205" x="10436225" y="1730375"/>
          <p14:tracePt t="23227" x="10461625" y="1833563"/>
          <p14:tracePt t="23247" x="10487025" y="1860550"/>
          <p14:tracePt t="23250" x="10487025" y="1885950"/>
          <p14:tracePt t="23262" x="10512425" y="1911350"/>
          <p14:tracePt t="23271" x="10526713" y="1911350"/>
          <p14:tracePt t="23285" x="10539413" y="1936750"/>
          <p14:tracePt t="23302" x="10552113" y="1949450"/>
          <p14:tracePt t="23990" x="10564813" y="1911350"/>
          <p14:tracePt t="24006" x="10577513" y="1873250"/>
          <p14:tracePt t="24028" x="10590213" y="1833563"/>
          <p14:tracePt t="24033" x="10590213" y="1820863"/>
          <p14:tracePt t="24038" x="10602913" y="1808163"/>
          <p14:tracePt t="24043" x="10602913" y="1795463"/>
          <p14:tracePt t="24051" x="10602913" y="1782763"/>
          <p14:tracePt t="24058" x="10615613" y="1770063"/>
          <p14:tracePt t="24083" x="10629900" y="1743075"/>
          <p14:tracePt t="24085" x="10642600" y="1743075"/>
          <p14:tracePt t="24097" x="10642600" y="1730375"/>
          <p14:tracePt t="24098" x="10642600" y="1717675"/>
          <p14:tracePt t="24106" x="10655300" y="1704975"/>
          <p14:tracePt t="24122" x="10655300" y="1692275"/>
          <p14:tracePt t="24137" x="10655300" y="1665288"/>
          <p14:tracePt t="24151" x="10655300" y="1627188"/>
          <p14:tracePt t="24167" x="10655300" y="1601788"/>
          <p14:tracePt t="24190" x="10655300" y="1562100"/>
          <p14:tracePt t="24209" x="10668000" y="1536700"/>
          <p14:tracePt t="24232" x="10693400" y="1485900"/>
          <p14:tracePt t="24236" x="10693400" y="1458913"/>
          <p14:tracePt t="24251" x="10706100" y="1446213"/>
          <p14:tracePt t="24262" x="10706100" y="1433513"/>
          <p14:tracePt t="24283" x="10706100" y="1420813"/>
          <p14:tracePt t="24313" x="10706100" y="1408113"/>
          <p14:tracePt t="24413" x="10720388" y="1408113"/>
          <p14:tracePt t="24924" x="10655300" y="1395413"/>
          <p14:tracePt t="24935" x="10487025" y="1355725"/>
          <p14:tracePt t="24952" x="10293350" y="1343025"/>
          <p14:tracePt t="24968" x="9996488" y="1343025"/>
          <p14:tracePt t="24985" x="9764713" y="1368425"/>
          <p14:tracePt t="25002" x="9583738" y="1395413"/>
          <p14:tracePt t="25019" x="9518650" y="1420813"/>
          <p14:tracePt t="25034" x="9466263" y="1446213"/>
          <p14:tracePt t="25051" x="9440863" y="1458913"/>
          <p14:tracePt t="25054" x="9428163" y="1458913"/>
          <p14:tracePt t="25069" x="9415463" y="1485900"/>
          <p14:tracePt t="25085" x="9402763" y="1511300"/>
          <p14:tracePt t="25101" x="9375775" y="1562100"/>
          <p14:tracePt t="25118" x="9375775" y="1627188"/>
          <p14:tracePt t="25121" x="9375775" y="1652588"/>
          <p14:tracePt t="25135" x="9375775" y="1730375"/>
          <p14:tracePt t="25151" x="9390063" y="1782763"/>
          <p14:tracePt t="25168" x="9402763" y="1846263"/>
          <p14:tracePt t="25185" x="9428163" y="1898650"/>
          <p14:tracePt t="25188" x="9428163" y="1911350"/>
          <p14:tracePt t="25202" x="9466263" y="1949450"/>
          <p14:tracePt t="25218" x="9493250" y="1989138"/>
          <p14:tracePt t="25234" x="9569450" y="2039938"/>
          <p14:tracePt t="25251" x="9634538" y="2079625"/>
          <p14:tracePt t="25269" x="9764713" y="2130425"/>
          <p14:tracePt t="25285" x="9828213" y="2157413"/>
          <p14:tracePt t="25302" x="9893300" y="2195513"/>
          <p14:tracePt t="25319" x="9918700" y="2195513"/>
          <p14:tracePt t="25322" x="9944100" y="2208213"/>
          <p14:tracePt t="25335" x="9971088" y="2220913"/>
          <p14:tracePt t="25351" x="9996488" y="2220913"/>
          <p14:tracePt t="25368" x="10021888" y="2220913"/>
          <p14:tracePt t="25386" x="10047288" y="2233613"/>
          <p14:tracePt t="25389" x="10061575" y="2233613"/>
          <p14:tracePt t="25403" x="10112375" y="2233613"/>
          <p14:tracePt t="25409" x="10137775" y="2233613"/>
          <p14:tracePt t="25425" x="10190163" y="2233613"/>
          <p14:tracePt t="25434" x="10215563" y="2233613"/>
          <p14:tracePt t="25451" x="10267950" y="2233613"/>
          <p14:tracePt t="25469" x="10331450" y="2233613"/>
          <p14:tracePt t="25484" x="10371138" y="2233613"/>
          <p14:tracePt t="25501" x="10396538" y="2220913"/>
          <p14:tracePt t="25519" x="10409238" y="2208213"/>
          <p14:tracePt t="25535" x="10436225" y="2208213"/>
          <p14:tracePt t="25551" x="10448925" y="2208213"/>
          <p14:tracePt t="25568" x="10474325" y="2195513"/>
          <p14:tracePt t="25585" x="10499725" y="2170113"/>
          <p14:tracePt t="25588" x="10512425" y="2170113"/>
          <p14:tracePt t="25602" x="10526713" y="2144713"/>
          <p14:tracePt t="25618" x="10552113" y="2130425"/>
          <p14:tracePt t="25634" x="10577513" y="2105025"/>
          <p14:tracePt t="25652" x="10615613" y="2079625"/>
          <p14:tracePt t="25655" x="10642600" y="2066925"/>
          <p14:tracePt t="25669" x="10680700" y="2054225"/>
          <p14:tracePt t="25685" x="10706100" y="2039938"/>
          <p14:tracePt t="25702" x="10720388" y="2027238"/>
          <p14:tracePt t="25706" x="10733088" y="2027238"/>
          <p14:tracePt t="29287" x="10629900" y="2014538"/>
          <p14:tracePt t="29292" x="10448925" y="2001838"/>
          <p14:tracePt t="29312" x="9737725" y="1911350"/>
          <p14:tracePt t="29328" x="9078913" y="1833563"/>
          <p14:tracePt t="29340" x="8523288" y="1717675"/>
          <p14:tracePt t="29350" x="8213725" y="1639888"/>
          <p14:tracePt t="29371" x="7478713" y="1471613"/>
          <p14:tracePt t="29392" x="7142163" y="1382713"/>
          <p14:tracePt t="29397" x="6986588" y="1355725"/>
          <p14:tracePt t="29411" x="6754813" y="1304925"/>
          <p14:tracePt t="29421" x="6664325" y="1277938"/>
          <p14:tracePt t="29423" x="6626225" y="1277938"/>
          <p14:tracePt t="29433" x="6586538" y="1265238"/>
          <p14:tracePt t="29451" x="6470650" y="1265238"/>
          <p14:tracePt t="29736" x="6315075" y="1277938"/>
          <p14:tracePt t="29752" x="6018213" y="1317625"/>
          <p14:tracePt t="29758" x="5889625" y="1317625"/>
          <p14:tracePt t="29766" x="5708650" y="1330325"/>
          <p14:tracePt t="29793" x="5165725" y="1355725"/>
          <p14:tracePt t="29808" x="4946650" y="1382713"/>
          <p14:tracePt t="29817" x="4843463" y="1382713"/>
          <p14:tracePt t="29833" x="4649788" y="1408113"/>
          <p14:tracePt t="29850" x="4443413" y="1420813"/>
          <p14:tracePt t="29868" x="4325938" y="1420813"/>
          <p14:tracePt t="29884" x="4262438" y="1420813"/>
          <p14:tracePt t="29901" x="4184650" y="1420813"/>
          <p14:tracePt t="29903" x="4159250" y="1420813"/>
          <p14:tracePt t="29918" x="4094163" y="1395413"/>
          <p14:tracePt t="29933" x="4029075" y="1382713"/>
          <p14:tracePt t="29951" x="3978275" y="1355725"/>
          <p14:tracePt t="29968" x="3913188" y="1330325"/>
          <p14:tracePt t="29970" x="3900488" y="1304925"/>
          <p14:tracePt t="29985" x="3835400" y="1214438"/>
          <p14:tracePt t="30001" x="3757613" y="1098550"/>
          <p14:tracePt t="30018" x="3719513" y="981075"/>
          <p14:tracePt t="30022" x="3694113" y="930275"/>
          <p14:tracePt t="30034" x="3668713" y="890588"/>
          <p14:tracePt t="30038" x="3654425" y="865188"/>
          <p14:tracePt t="30052" x="3629025" y="814388"/>
          <p14:tracePt t="30067" x="3603625" y="787400"/>
          <p14:tracePt t="30084" x="3603625" y="762000"/>
          <p14:tracePt t="30102" x="3590925" y="762000"/>
          <p14:tracePt t="30140" x="3590925" y="774700"/>
          <p14:tracePt t="30148" x="3578225" y="839788"/>
          <p14:tracePt t="30167" x="3563938" y="1008063"/>
          <p14:tracePt t="30169" x="3551238" y="1123950"/>
          <p14:tracePt t="30184" x="3538538" y="1576388"/>
          <p14:tracePt t="30201" x="3538538" y="1976438"/>
          <p14:tracePt t="30217" x="3538538" y="2389188"/>
          <p14:tracePt t="30235" x="3551238" y="2854325"/>
          <p14:tracePt t="30237" x="3551238" y="2982913"/>
          <p14:tracePt t="30251" x="3563938" y="3216275"/>
          <p14:tracePt t="30267" x="3603625" y="3525838"/>
          <p14:tracePt t="30283" x="3668713" y="3835400"/>
          <p14:tracePt t="30301" x="3706813" y="4056063"/>
          <p14:tracePt t="30304" x="3732213" y="4146550"/>
          <p14:tracePt t="30318" x="3797300" y="4378325"/>
          <p14:tracePt t="30334" x="3835400" y="4572000"/>
          <p14:tracePt t="30351" x="3875088" y="4662488"/>
          <p14:tracePt t="30368" x="3887788" y="4727575"/>
          <p14:tracePt t="30370" x="3887788" y="4740275"/>
          <p14:tracePt t="30384" x="3913188" y="4778375"/>
          <p14:tracePt t="30401" x="3913188" y="4791075"/>
          <p14:tracePt t="30418" x="3913188" y="4818063"/>
          <p14:tracePt t="30434" x="3913188" y="4830763"/>
          <p14:tracePt t="30438" x="3925888" y="4843463"/>
          <p14:tracePt t="30451" x="3925888" y="4868863"/>
          <p14:tracePt t="30467" x="3938588" y="4908550"/>
          <p14:tracePt t="30485" x="3965575" y="4946650"/>
          <p14:tracePt t="30489" x="3965575" y="4972050"/>
          <p14:tracePt t="30501" x="3965575" y="4997450"/>
          <p14:tracePt t="30503" x="3978275" y="5011738"/>
          <p14:tracePt t="30518" x="3978275" y="5062538"/>
          <p14:tracePt t="30535" x="3990975" y="5102225"/>
          <p14:tracePt t="30550" x="3990975" y="5140325"/>
          <p14:tracePt t="30567" x="3990975" y="5165725"/>
          <p14:tracePt t="30585" x="3990975" y="5178425"/>
          <p14:tracePt t="30600" x="3990975" y="5205413"/>
          <p14:tracePt t="30634" x="3990975" y="5218113"/>
          <p14:tracePt t="30651" x="3990975" y="5230813"/>
          <p14:tracePt t="30733" x="3990975" y="5205413"/>
          <p14:tracePt t="30744" x="3990975" y="5192713"/>
          <p14:tracePt t="30759" x="3978275" y="5049838"/>
          <p14:tracePt t="30779" x="3887788" y="4222750"/>
          <p14:tracePt t="30796" x="3848100" y="3397250"/>
          <p14:tracePt t="30812" x="3848100" y="2557463"/>
          <p14:tracePt t="30817" x="3848100" y="2376488"/>
          <p14:tracePt t="30837" x="3848100" y="1873250"/>
          <p14:tracePt t="30852" x="3848100" y="1665288"/>
          <p14:tracePt t="30868" x="3848100" y="1562100"/>
          <p14:tracePt t="30884" x="3848100" y="1433513"/>
          <p14:tracePt t="30901" x="3848100" y="1252538"/>
          <p14:tracePt t="30903" x="3848100" y="1111250"/>
          <p14:tracePt t="30919" x="3848100" y="903288"/>
          <p14:tracePt t="30935" x="3848100" y="800100"/>
          <p14:tracePt t="30951" x="3835400" y="709613"/>
          <p14:tracePt t="30955" x="3835400" y="696913"/>
          <p14:tracePt t="30968" x="3822700" y="684213"/>
          <p14:tracePt t="30970" x="3822700" y="658813"/>
          <p14:tracePt t="30985" x="3810000" y="633413"/>
          <p14:tracePt t="31001" x="3810000" y="593725"/>
          <p14:tracePt t="31018" x="3797300" y="568325"/>
          <p14:tracePt t="31035" x="3797300" y="542925"/>
          <p14:tracePt t="31104" x="3797300" y="568325"/>
          <p14:tracePt t="31112" x="3810000" y="658813"/>
          <p14:tracePt t="31123" x="3822700" y="814388"/>
          <p14:tracePt t="31125" x="3835400" y="1033463"/>
          <p14:tracePt t="31136" x="3835400" y="1201738"/>
          <p14:tracePt t="31151" x="3875088" y="1692275"/>
          <p14:tracePt t="31156" x="3875088" y="2105025"/>
          <p14:tracePt t="31168" x="3900488" y="2505075"/>
          <p14:tracePt t="31185" x="3913188" y="3100388"/>
          <p14:tracePt t="31201" x="3938588" y="3473450"/>
          <p14:tracePt t="31218" x="3951288" y="3887788"/>
          <p14:tracePt t="31236" x="3978275" y="4403725"/>
          <p14:tracePt t="31251" x="3990975" y="4610100"/>
          <p14:tracePt t="31268" x="4016375" y="4830763"/>
          <p14:tracePt t="31286" x="4029075" y="5037138"/>
          <p14:tracePt t="31289" x="4041775" y="5087938"/>
          <p14:tracePt t="31302" x="4041775" y="5127625"/>
          <p14:tracePt t="31304" x="4056063" y="5153025"/>
          <p14:tracePt t="31319" x="4056063" y="5192713"/>
          <p14:tracePt t="31335" x="4056063" y="5218113"/>
          <p14:tracePt t="31351" x="4056063" y="5230813"/>
          <p14:tracePt t="31368" x="4056063" y="5243513"/>
          <p14:tracePt t="31639" x="4197350" y="5075238"/>
          <p14:tracePt t="31661" x="4946650" y="4430713"/>
          <p14:tracePt t="31687" x="5902325" y="3913188"/>
          <p14:tracePt t="31692" x="6315075" y="3706813"/>
          <p14:tracePt t="31705" x="7026275" y="3319463"/>
          <p14:tracePt t="31717" x="7800975" y="2932113"/>
          <p14:tracePt t="31734" x="8523288" y="2686050"/>
          <p14:tracePt t="31751" x="9299575" y="2427288"/>
          <p14:tracePt t="31768" x="10499725" y="1936750"/>
          <p14:tracePt t="31784" x="11171238" y="1704975"/>
          <p14:tracePt t="31801" x="11739563" y="1536700"/>
          <p14:tracePt t="31817" x="12050713" y="1471613"/>
          <p14:tracePt t="32253" x="12088813" y="1187450"/>
          <p14:tracePt t="32267" x="11985625" y="1071563"/>
          <p14:tracePt t="32283" x="11869738" y="968375"/>
          <p14:tracePt t="32301" x="11726863" y="827088"/>
          <p14:tracePt t="32318" x="11649075" y="774700"/>
          <p14:tracePt t="32333" x="11571288" y="723900"/>
          <p14:tracePt t="32356" x="11482388" y="684213"/>
          <p14:tracePt t="32368" x="11417300" y="671513"/>
          <p14:tracePt t="32385" x="11377613" y="658813"/>
          <p14:tracePt t="32401" x="11314113" y="658813"/>
          <p14:tracePt t="32419" x="11288713" y="658813"/>
          <p14:tracePt t="32422" x="11261725" y="658813"/>
          <p14:tracePt t="32435" x="11236325" y="658813"/>
          <p14:tracePt t="32451" x="11223625" y="671513"/>
          <p14:tracePt t="32466" x="11171238" y="749300"/>
          <p14:tracePt t="32484" x="11068050" y="968375"/>
          <p14:tracePt t="32488" x="11029950" y="1071563"/>
          <p14:tracePt t="32501" x="10964863" y="1252538"/>
          <p14:tracePt t="32519" x="10887075" y="1471613"/>
          <p14:tracePt t="32534" x="10796588" y="1820863"/>
          <p14:tracePt t="32551" x="10758488" y="2105025"/>
          <p14:tracePt t="32555" x="10745788" y="2195513"/>
          <p14:tracePt t="32568" x="10720388" y="2454275"/>
          <p14:tracePt t="32584" x="10680700" y="2763838"/>
          <p14:tracePt t="32601" x="10680700" y="2982913"/>
          <p14:tracePt t="32617" x="10680700" y="3176588"/>
          <p14:tracePt t="32620" x="10693400" y="3279775"/>
          <p14:tracePt t="32635" x="10720388" y="3563938"/>
          <p14:tracePt t="32651" x="10733088" y="3784600"/>
          <p14:tracePt t="32667" x="10745788" y="3913188"/>
          <p14:tracePt t="32684" x="10758488" y="4003675"/>
          <p14:tracePt t="32700" x="10771188" y="4068763"/>
          <p14:tracePt t="32702" x="10783888" y="4081463"/>
          <p14:tracePt t="32717" x="10783888" y="4106863"/>
          <p14:tracePt t="32734" x="10783888" y="4132263"/>
          <p14:tracePt t="32751" x="10783888" y="4146550"/>
          <p14:tracePt t="32823" x="10809288" y="4106863"/>
          <p14:tracePt t="32838" x="10848975" y="3965575"/>
          <p14:tracePt t="32854" x="10914063" y="3668713"/>
          <p14:tracePt t="32881" x="10977563" y="2995613"/>
          <p14:tracePt t="32903" x="11029950" y="2466975"/>
          <p14:tracePt t="32917" x="11055350" y="2220913"/>
          <p14:tracePt t="32933" x="11068050" y="1924050"/>
          <p14:tracePt t="32950" x="11080750" y="1717675"/>
          <p14:tracePt t="32954" x="11080750" y="1627188"/>
          <p14:tracePt t="32971" x="11080750" y="1511300"/>
          <p14:tracePt t="32999" x="11080750" y="1395413"/>
          <p14:tracePt t="33002" x="11080750" y="1368425"/>
          <p14:tracePt t="33010" x="11080750" y="1343025"/>
          <p14:tracePt t="33013" x="11080750" y="1330325"/>
          <p14:tracePt t="33023" x="11080750" y="1317625"/>
          <p14:tracePt t="33033" x="11080750" y="1292225"/>
          <p14:tracePt t="33034" x="11068050" y="1277938"/>
          <p14:tracePt t="33050" x="11055350" y="1239838"/>
          <p14:tracePt t="33066" x="11055350" y="1214438"/>
          <p14:tracePt t="33083" x="11042650" y="1187450"/>
          <p14:tracePt t="33101" x="11029950" y="1136650"/>
          <p14:tracePt t="33117" x="11004550" y="1098550"/>
          <p14:tracePt t="33133" x="11004550" y="1071563"/>
          <p14:tracePt t="33154" x="10990263" y="1058863"/>
          <p14:tracePt t="33178" x="10977563" y="1046163"/>
          <p14:tracePt t="38197" x="10914063" y="1046163"/>
          <p14:tracePt t="38215" x="10745788" y="1123950"/>
          <p14:tracePt t="38235" x="10396538" y="1227138"/>
          <p14:tracePt t="38256" x="9918700" y="1239838"/>
          <p14:tracePt t="38271" x="9674225" y="1239838"/>
          <p14:tracePt t="38287" x="9390063" y="1201738"/>
          <p14:tracePt t="38300" x="9118600" y="1174750"/>
          <p14:tracePt t="38317" x="8924925" y="1149350"/>
          <p14:tracePt t="38334" x="8794750" y="1123950"/>
          <p14:tracePt t="38336" x="8731250" y="1123950"/>
          <p14:tracePt t="38351" x="8613775" y="1123950"/>
          <p14:tracePt t="38366" x="8510588" y="1123950"/>
          <p14:tracePt t="38384" x="8420100" y="1123950"/>
          <p14:tracePt t="38399" x="8343900" y="1123950"/>
          <p14:tracePt t="38402" x="8304213" y="1123950"/>
          <p14:tracePt t="38417" x="8240713" y="1123950"/>
          <p14:tracePt t="38433" x="8162925" y="1123950"/>
          <p14:tracePt t="38450" x="8097838" y="1123950"/>
          <p14:tracePt t="38467" x="8059738" y="1123950"/>
          <p14:tracePt t="38471" x="8032750" y="1123950"/>
          <p14:tracePt t="38484" x="7981950" y="1123950"/>
          <p14:tracePt t="38500" x="7904163" y="1123950"/>
          <p14:tracePt t="38516" x="7839075" y="1123950"/>
          <p14:tracePt t="38533" x="7775575" y="1123950"/>
          <p14:tracePt t="38536" x="7748588" y="1123950"/>
          <p14:tracePt t="38550" x="7697788" y="1123950"/>
          <p14:tracePt t="38568" x="7658100" y="1111250"/>
          <p14:tracePt t="38583" x="7620000" y="1098550"/>
          <p14:tracePt t="38600" x="7607300" y="1098550"/>
          <p14:tracePt t="38602" x="7594600" y="1098550"/>
          <p14:tracePt t="38617" x="7567613" y="1098550"/>
          <p14:tracePt t="38633" x="7542213" y="1098550"/>
          <p14:tracePt t="38654" x="7529513" y="1098550"/>
          <p14:tracePt t="38683" x="7516813" y="1098550"/>
          <p14:tracePt t="39871" x="7529513" y="1111250"/>
          <p14:tracePt t="39891" x="7581900" y="1123950"/>
          <p14:tracePt t="39916" x="7632700" y="1136650"/>
          <p14:tracePt t="39935" x="7685088" y="1162050"/>
          <p14:tracePt t="39946" x="7710488" y="1162050"/>
          <p14:tracePt t="39953" x="7723188" y="1162050"/>
          <p14:tracePt t="39965" x="7735888" y="1174750"/>
          <p14:tracePt t="39983" x="7748588" y="1174750"/>
          <p14:tracePt t="39988" x="7761288" y="1174750"/>
          <p14:tracePt t="40009" x="7775575" y="1174750"/>
          <p14:tracePt t="40020" x="7788275" y="1174750"/>
          <p14:tracePt t="40038" x="7800975" y="1174750"/>
          <p14:tracePt t="40670" x="7866063" y="1187450"/>
          <p14:tracePt t="40689" x="8045450" y="1214438"/>
          <p14:tracePt t="40693" x="8110538" y="1214438"/>
          <p14:tracePt t="40726" x="8394700" y="1214438"/>
          <p14:tracePt t="40730" x="8447088" y="1214438"/>
          <p14:tracePt t="40756" x="8575675" y="1214438"/>
          <p14:tracePt t="40761" x="8601075" y="1214438"/>
          <p14:tracePt t="40772" x="8678863" y="1214438"/>
          <p14:tracePt t="40782" x="8704263" y="1214438"/>
          <p14:tracePt t="40799" x="8769350" y="1214438"/>
          <p14:tracePt t="40800" x="8807450" y="1214438"/>
          <p14:tracePt t="40820" x="8885238" y="1214438"/>
          <p14:tracePt t="40846" x="8988425" y="1214438"/>
          <p14:tracePt t="40856" x="9015413" y="1214438"/>
          <p14:tracePt t="40874" x="9066213" y="1201738"/>
          <p14:tracePt t="40886" x="9078913" y="1201738"/>
          <p14:tracePt t="40898" x="9118600" y="1201738"/>
          <p14:tracePt t="40921" x="9182100" y="1187450"/>
          <p14:tracePt t="40943" x="9234488" y="1174750"/>
          <p14:tracePt t="40958" x="9272588" y="1174750"/>
          <p14:tracePt t="40970" x="9285288" y="1174750"/>
          <p14:tracePt t="40987" x="9299575" y="1174750"/>
          <p14:tracePt t="41007" x="9312275" y="1174750"/>
          <p14:tracePt t="41032" x="9324975" y="1174750"/>
          <p14:tracePt t="41049" x="9337675" y="1174750"/>
          <p14:tracePt t="41066" x="9363075" y="1174750"/>
          <p14:tracePt t="41083" x="9375775" y="1174750"/>
          <p14:tracePt t="41104" x="9390063" y="1174750"/>
          <p14:tracePt t="41126" x="9402763" y="1174750"/>
          <p14:tracePt t="41862" x="9234488" y="1227138"/>
          <p14:tracePt t="41894" x="7904163" y="1717675"/>
          <p14:tracePt t="41918" x="6611938" y="2027238"/>
          <p14:tracePt t="41923" x="6251575" y="2092325"/>
          <p14:tracePt t="41937" x="5514975" y="2170113"/>
          <p14:tracePt t="41949" x="5087938" y="2208213"/>
          <p14:tracePt t="41966" x="4791075" y="2208213"/>
          <p14:tracePt t="41983" x="4584700" y="2208213"/>
          <p14:tracePt t="41987" x="4519613" y="2208213"/>
          <p14:tracePt t="42000" x="4443413" y="2195513"/>
          <p14:tracePt t="42016" x="4403725" y="2195513"/>
          <p14:tracePt t="42032" x="4378325" y="2182813"/>
          <p14:tracePt t="42050" x="4352925" y="2170113"/>
          <p14:tracePt t="42066" x="4340225" y="2170113"/>
          <p14:tracePt t="42083" x="4325938" y="2170113"/>
          <p14:tracePt t="42099" x="4325938" y="2157413"/>
          <p14:tracePt t="42116" x="4313238" y="2144713"/>
          <p14:tracePt t="42133" x="4300538" y="2144713"/>
          <p14:tracePt t="42150" x="4287838" y="2144713"/>
          <p14:tracePt t="42172" x="4275138" y="2144713"/>
          <p14:tracePt t="42182" x="4275138" y="2130425"/>
          <p14:tracePt t="42200" x="4275138" y="2117725"/>
          <p14:tracePt t="42216" x="4275138" y="2105025"/>
          <p14:tracePt t="42667" x="4249738" y="2117725"/>
          <p14:tracePt t="42680" x="4184650" y="2130425"/>
          <p14:tracePt t="42692" x="4094163" y="2130425"/>
          <p14:tracePt t="42700" x="4029075" y="2144713"/>
          <p14:tracePt t="42716" x="3951288" y="2157413"/>
          <p14:tracePt t="42718" x="3913188" y="2157413"/>
          <p14:tracePt t="42732" x="3848100" y="2157413"/>
          <p14:tracePt t="42748" x="3822700" y="2157413"/>
          <p14:tracePt t="42765" x="3797300" y="2157413"/>
          <p14:tracePt t="42781" x="3784600" y="2157413"/>
          <p14:tracePt t="42798" x="3771900" y="2157413"/>
          <p14:tracePt t="42816" x="3757613" y="2157413"/>
          <p14:tracePt t="42837" x="3744913" y="2157413"/>
          <p14:tracePt t="42859" x="3732213" y="2157413"/>
          <p14:tracePt t="42941" x="3732213" y="2144713"/>
          <p14:tracePt t="43023" x="3732213" y="2130425"/>
          <p14:tracePt t="43209" x="3771900" y="2130425"/>
          <p14:tracePt t="43228" x="3925888" y="2117725"/>
          <p14:tracePt t="43232" x="4029075" y="2105025"/>
          <p14:tracePt t="43246" x="4325938" y="2105025"/>
          <p14:tracePt t="43256" x="4506913" y="2105025"/>
          <p14:tracePt t="43258" x="4700588" y="2105025"/>
          <p14:tracePt t="43265" x="4881563" y="2117725"/>
          <p14:tracePt t="43282" x="5281613" y="2117725"/>
          <p14:tracePt t="43304" x="5708650" y="2117725"/>
          <p14:tracePt t="43306" x="5876925" y="2117725"/>
          <p14:tracePt t="43317" x="6224588" y="2117725"/>
          <p14:tracePt t="43333" x="6561138" y="2117725"/>
          <p14:tracePt t="43349" x="6819900" y="2105025"/>
          <p14:tracePt t="43366" x="7064375" y="2079625"/>
          <p14:tracePt t="43383" x="7297738" y="2066925"/>
          <p14:tracePt t="43387" x="7413625" y="2039938"/>
          <p14:tracePt t="43401" x="7620000" y="2027238"/>
          <p14:tracePt t="43417" x="7800975" y="2027238"/>
          <p14:tracePt t="43435" x="7942263" y="2001838"/>
          <p14:tracePt t="43442" x="8020050" y="2001838"/>
          <p14:tracePt t="43446" x="8045450" y="2001838"/>
          <p14:tracePt t="43456" x="8072438" y="1989138"/>
          <p14:tracePt t="43764" x="8266113" y="1963738"/>
          <p14:tracePt t="43784" x="8782050" y="1911350"/>
          <p14:tracePt t="43789" x="8963025" y="1898650"/>
          <p14:tracePt t="43814" x="9621838" y="1808163"/>
          <p14:tracePt t="43817" x="9790113" y="1795463"/>
          <p14:tracePt t="43830" x="10009188" y="1770063"/>
          <p14:tracePt t="43840" x="10099675" y="1743075"/>
          <p14:tracePt t="43848" x="10164763" y="1730375"/>
          <p14:tracePt t="43850" x="10228263" y="1717675"/>
          <p14:tracePt t="43866" x="10318750" y="1704975"/>
          <p14:tracePt t="43887" x="10371138" y="1679575"/>
          <p14:tracePt t="43888" x="10396538" y="1665288"/>
          <p14:tracePt t="43902" x="10409238" y="1665288"/>
          <p14:tracePt t="43919" x="10421938" y="1665288"/>
          <p14:tracePt t="43940" x="10436225" y="1665288"/>
          <p14:tracePt t="43957" x="10448925" y="1665288"/>
          <p14:tracePt t="43978" x="10461625" y="1665288"/>
          <p14:tracePt t="44001" x="10474325" y="1665288"/>
          <p14:tracePt t="44019" x="10487025" y="1665288"/>
          <p14:tracePt t="44022" x="10487025" y="1652588"/>
          <p14:tracePt t="44032" x="10499725" y="1652588"/>
          <p14:tracePt t="44053" x="10539413" y="1627188"/>
          <p14:tracePt t="44076" x="10615613" y="1589088"/>
          <p14:tracePt t="44083" x="10642600" y="1576388"/>
          <p14:tracePt t="44089" x="10655300" y="1562100"/>
          <p14:tracePt t="44096" x="10693400" y="1562100"/>
          <p14:tracePt t="44103" x="10706100" y="1562100"/>
          <p14:tracePt t="44112" x="10733088" y="1549400"/>
          <p14:tracePt t="44123" x="10783888" y="1524000"/>
          <p14:tracePt t="44132" x="10809288" y="1511300"/>
          <p14:tracePt t="44153" x="10848975" y="1485900"/>
          <p14:tracePt t="44158" x="10887075" y="1471613"/>
          <p14:tracePt t="44182" x="10914063" y="1458913"/>
          <p14:tracePt t="44185" x="10926763" y="1446213"/>
          <p14:tracePt t="44199" x="10939463" y="1446213"/>
          <p14:tracePt t="44208" x="10952163" y="1433513"/>
          <p14:tracePt t="44239" x="10964863" y="1433513"/>
          <p14:tracePt t="44705" x="10964863" y="1485900"/>
          <p14:tracePt t="44721" x="10939463" y="1627188"/>
          <p14:tracePt t="44742" x="10899775" y="1795463"/>
          <p14:tracePt t="44768" x="10887075" y="1911350"/>
          <p14:tracePt t="44774" x="10874375" y="1949450"/>
          <p14:tracePt t="44784" x="10861675" y="2066925"/>
          <p14:tracePt t="44799" x="10848975" y="2208213"/>
          <p14:tracePt t="44815" x="10836275" y="2338388"/>
          <p14:tracePt t="44833" x="10836275" y="2414588"/>
          <p14:tracePt t="44836" x="10836275" y="2441575"/>
          <p14:tracePt t="44850" x="10836275" y="2505075"/>
          <p14:tracePt t="44866" x="10823575" y="2582863"/>
          <p14:tracePt t="44882" x="10809288" y="2660650"/>
          <p14:tracePt t="44899" x="10796588" y="2776538"/>
          <p14:tracePt t="44902" x="10783888" y="2841625"/>
          <p14:tracePt t="44917" x="10771188" y="2944813"/>
          <p14:tracePt t="44933" x="10758488" y="3048000"/>
          <p14:tracePt t="44949" x="10745788" y="3113088"/>
          <p14:tracePt t="44966" x="10745788" y="3176588"/>
          <p14:tracePt t="44984" x="10745788" y="3267075"/>
          <p14:tracePt t="44999" x="10745788" y="3319463"/>
          <p14:tracePt t="45016" x="10745788" y="3384550"/>
          <p14:tracePt t="45033" x="10745788" y="3435350"/>
          <p14:tracePt t="45036" x="10745788" y="3448050"/>
          <p14:tracePt t="45049" x="10745788" y="3460750"/>
          <p14:tracePt t="45066" x="10745788" y="3487738"/>
          <p14:tracePt t="45154" x="10745788" y="3473450"/>
          <p14:tracePt t="45168" x="10745788" y="3460750"/>
          <p14:tracePt t="45172" x="10745788" y="3448050"/>
          <p14:tracePt t="45177" x="10745788" y="3409950"/>
          <p14:tracePt t="45198" x="10758488" y="3306763"/>
          <p14:tracePt t="45202" x="10771188" y="3189288"/>
          <p14:tracePt t="45222" x="10887075" y="2801938"/>
          <p14:tracePt t="45242" x="10952163" y="2595563"/>
          <p14:tracePt t="45258" x="11004550" y="2427288"/>
          <p14:tracePt t="45271" x="11017250" y="2401888"/>
          <p14:tracePt t="45272" x="11029950" y="2376488"/>
          <p14:tracePt t="45281" x="11029950" y="2363788"/>
          <p14:tracePt t="45305" x="11042650" y="2286000"/>
          <p14:tracePt t="45311" x="11055350" y="2247900"/>
          <p14:tracePt t="45335" x="11068050" y="2130425"/>
          <p14:tracePt t="45356" x="11080750" y="2014538"/>
          <p14:tracePt t="45366" x="11080750" y="2001838"/>
          <p14:tracePt t="45368" x="11080750" y="1976438"/>
          <p14:tracePt t="45382" x="11080750" y="1949450"/>
          <p14:tracePt t="45421" x="11080750" y="1936750"/>
          <p14:tracePt t="45436" x="11080750" y="1924050"/>
          <p14:tracePt t="52683" x="11080750" y="1885950"/>
          <p14:tracePt t="52695" x="11068050" y="1795463"/>
          <p14:tracePt t="52708" x="11055350" y="1524000"/>
          <p14:tracePt t="52723" x="11055350" y="1304925"/>
          <p14:tracePt t="52738" x="11068050" y="1111250"/>
          <p14:tracePt t="52752" x="11068050" y="968375"/>
          <p14:tracePt t="52764" x="11068050" y="890588"/>
          <p14:tracePt t="52781" x="11080750" y="787400"/>
          <p14:tracePt t="52798" x="11080750" y="671513"/>
          <p14:tracePt t="52801" x="11093450" y="606425"/>
          <p14:tracePt t="52816" x="11107738" y="477838"/>
          <p14:tracePt t="52832" x="11133138" y="361950"/>
          <p14:tracePt t="52848" x="11133138" y="284163"/>
          <p14:tracePt t="52865" x="11133138" y="219075"/>
          <p14:tracePt t="52868" x="11133138" y="206375"/>
          <p14:tracePt t="52882" x="11133138" y="193675"/>
          <p14:tracePt t="52898" x="11133138" y="180975"/>
          <p14:tracePt t="52974" x="11133138" y="193675"/>
          <p14:tracePt t="52993" x="11133138" y="296863"/>
          <p14:tracePt t="52997" x="11133138" y="400050"/>
          <p14:tracePt t="53018" x="11093450" y="709613"/>
          <p14:tracePt t="53036" x="11055350" y="890588"/>
          <p14:tracePt t="53039" x="11029950" y="981075"/>
          <p14:tracePt t="53048" x="11004550" y="1084263"/>
          <p14:tracePt t="53064" x="10964863" y="1265238"/>
          <p14:tracePt t="53082" x="10939463" y="1408113"/>
          <p14:tracePt t="53098" x="10939463" y="1471613"/>
          <p14:tracePt t="53114" x="10939463" y="1524000"/>
          <p14:tracePt t="53131" x="10939463" y="1562100"/>
          <p14:tracePt t="53149" x="10939463" y="1692275"/>
          <p14:tracePt t="53165" x="10939463" y="1860550"/>
          <p14:tracePt t="53181" x="10939463" y="2039938"/>
          <p14:tracePt t="53198" x="10939463" y="2182813"/>
          <p14:tracePt t="53201" x="10939463" y="2220913"/>
          <p14:tracePt t="53216" x="10939463" y="2273300"/>
          <p14:tracePt t="53232" x="10939463" y="2311400"/>
          <p14:tracePt t="53249" x="10952163" y="2338388"/>
          <p14:tracePt t="53266" x="10964863" y="2376488"/>
          <p14:tracePt t="53269" x="10964863" y="2401888"/>
          <p14:tracePt t="53283" x="10977563" y="2454275"/>
          <p14:tracePt t="53298" x="11004550" y="2532063"/>
          <p14:tracePt t="53314" x="11004550" y="2595563"/>
          <p14:tracePt t="53332" x="11004550" y="2660650"/>
          <p14:tracePt t="53706" x="11004550" y="2698750"/>
          <p14:tracePt t="53721" x="11004550" y="2776538"/>
          <p14:tracePt t="53737" x="11004550" y="2867025"/>
          <p14:tracePt t="53743" x="11017250" y="2906713"/>
          <p14:tracePt t="53763" x="11029950" y="2970213"/>
          <p14:tracePt t="53767" x="11042650" y="3022600"/>
          <p14:tracePt t="53786" x="11042650" y="3125788"/>
          <p14:tracePt t="53800" x="11042650" y="3163888"/>
          <p14:tracePt t="53814" x="11042650" y="3203575"/>
          <p14:tracePt t="53830" x="11042650" y="3279775"/>
          <p14:tracePt t="53847" x="11029950" y="3332163"/>
          <p14:tracePt t="53865" x="11029950" y="3357563"/>
          <p14:tracePt t="53868" x="11029950" y="3370263"/>
          <p14:tracePt t="53882" x="11029950" y="3409950"/>
          <p14:tracePt t="53898" x="11029950" y="3422650"/>
          <p14:tracePt t="53915" x="11029950" y="3448050"/>
          <p14:tracePt t="53932" x="11029950" y="3460750"/>
          <p14:tracePt t="53949" x="11029950" y="3473450"/>
          <p14:tracePt t="53964" x="11029950" y="3487738"/>
          <p14:tracePt t="53981" x="11029950" y="3500438"/>
          <p14:tracePt t="54001" x="11029950" y="3513138"/>
          <p14:tracePt t="55127" x="11029950" y="3448050"/>
          <p14:tracePt t="55140" x="11017250" y="3279775"/>
          <p14:tracePt t="55143" x="11017250" y="3176588"/>
          <p14:tracePt t="55158" x="10990263" y="3009900"/>
          <p14:tracePt t="55170" x="10977563" y="2879725"/>
          <p14:tracePt t="55180" x="10964863" y="2854325"/>
          <p14:tracePt t="55198" x="10952163" y="2789238"/>
          <p14:tracePt t="55200" x="10952163" y="2763838"/>
          <p14:tracePt t="55215" x="10939463" y="2725738"/>
          <p14:tracePt t="55231" x="10926763" y="2686050"/>
          <p14:tracePt t="55248" x="10914063" y="2647950"/>
          <p14:tracePt t="55265" x="10899775" y="2595563"/>
          <p14:tracePt t="55267" x="10887075" y="2582863"/>
          <p14:tracePt t="55282" x="10874375" y="2492375"/>
          <p14:tracePt t="55298" x="10848975" y="2414588"/>
          <p14:tracePt t="55303" x="10848975" y="2376488"/>
          <p14:tracePt t="55316" x="10848975" y="2351088"/>
          <p14:tracePt t="55319" x="10836275" y="2324100"/>
          <p14:tracePt t="55331" x="10836275" y="2286000"/>
          <p14:tracePt t="55335" x="10836275" y="2260600"/>
          <p14:tracePt t="55348" x="10836275" y="2195513"/>
          <p14:tracePt t="55365" x="10836275" y="2144713"/>
          <p14:tracePt t="55381" x="10836275" y="2092325"/>
          <p14:tracePt t="55400" x="10809288" y="1873250"/>
          <p14:tracePt t="55416" x="10809288" y="1679575"/>
          <p14:tracePt t="55431" x="10796588" y="1524000"/>
          <p14:tracePt t="55448" x="10783888" y="1433513"/>
          <p14:tracePt t="55466" x="10783888" y="1343025"/>
          <p14:tracePt t="55481" x="10783888" y="1317625"/>
          <p14:tracePt t="55498" x="10783888" y="1304925"/>
          <p14:tracePt t="55514" x="10783888" y="1292225"/>
          <p14:tracePt t="55531" x="10783888" y="1277938"/>
          <p14:tracePt t="55534" x="10783888" y="1265238"/>
          <p14:tracePt t="55602" x="10783888" y="1277938"/>
          <p14:tracePt t="55624" x="10783888" y="1292225"/>
          <p14:tracePt t="55637" x="10783888" y="1317625"/>
          <p14:tracePt t="55648" x="10783888" y="1355725"/>
          <p14:tracePt t="55652" x="10771188" y="1408113"/>
          <p14:tracePt t="55666" x="10758488" y="1511300"/>
          <p14:tracePt t="55682" x="10745788" y="1614488"/>
          <p14:tracePt t="55698" x="10733088" y="1679575"/>
          <p14:tracePt t="55715" x="10720388" y="1743075"/>
          <p14:tracePt t="55718" x="10706100" y="1782763"/>
          <p14:tracePt t="55732" x="10680700" y="1873250"/>
          <p14:tracePt t="55749" x="10642600" y="2066925"/>
          <p14:tracePt t="55765" x="10590213" y="2351088"/>
          <p14:tracePt t="55781" x="10564813" y="2544763"/>
          <p14:tracePt t="55800" x="10552113" y="2711450"/>
          <p14:tracePt t="55815" x="10552113" y="2763838"/>
          <p14:tracePt t="55831" x="10552113" y="2816225"/>
          <p14:tracePt t="55848" x="10552113" y="2854325"/>
          <p14:tracePt t="55866" x="10552113" y="3022600"/>
          <p14:tracePt t="55881" x="10539413" y="3125788"/>
          <p14:tracePt t="55898" x="10539413" y="3241675"/>
          <p14:tracePt t="55915" x="10539413" y="3306763"/>
          <p14:tracePt t="55918" x="10539413" y="3332163"/>
          <p14:tracePt t="55933" x="10539413" y="3370263"/>
          <p14:tracePt t="55948" x="10539413" y="3397250"/>
          <p14:tracePt t="55964" x="10539413" y="3448050"/>
          <p14:tracePt t="55981" x="10539413" y="3616325"/>
          <p14:tracePt t="55984" x="10539413" y="3719513"/>
          <p14:tracePt t="55999" x="10539413" y="3913188"/>
          <p14:tracePt t="56015" x="10539413" y="4016375"/>
          <p14:tracePt t="56032" x="10539413" y="4094163"/>
          <p14:tracePt t="56048" x="10539413" y="4146550"/>
          <p14:tracePt t="56051" x="10539413" y="4159250"/>
          <p14:tracePt t="56065" x="10539413" y="4210050"/>
          <p14:tracePt t="56085" x="10552113" y="4275138"/>
          <p14:tracePt t="56098" x="10564813" y="4403725"/>
          <p14:tracePt t="56119" x="10577513" y="4559300"/>
          <p14:tracePt t="56127" x="10577513" y="4597400"/>
          <p14:tracePt t="56153" x="10577513" y="4687888"/>
          <p14:tracePt t="56166" x="10577513" y="4713288"/>
          <p14:tracePt t="56181" x="10577513" y="4740275"/>
          <p14:tracePt t="56199" x="10602913" y="4791075"/>
          <p14:tracePt t="56218" x="10602913" y="4843463"/>
          <p14:tracePt t="56239" x="10642600" y="5087938"/>
          <p14:tracePt t="56255" x="10655300" y="5218113"/>
          <p14:tracePt t="56276" x="10680700" y="5308600"/>
          <p14:tracePt t="56289" x="10680700" y="5359400"/>
          <p14:tracePt t="56301" x="10680700" y="5372100"/>
          <p14:tracePt t="56303" x="10680700" y="5386388"/>
          <p14:tracePt t="56313" x="10680700" y="5399088"/>
          <p14:tracePt t="56331" x="10680700" y="5449888"/>
          <p14:tracePt t="56347" x="10680700" y="5489575"/>
          <p14:tracePt t="56363" x="10693400" y="5527675"/>
          <p14:tracePt t="56385" x="10706100" y="5592763"/>
          <p14:tracePt t="56409" x="10706100" y="5630863"/>
          <p14:tracePt t="56429" x="10720388" y="5683250"/>
          <p14:tracePt t="56437" x="10720388" y="5708650"/>
          <p14:tracePt t="56448" x="10720388" y="5734050"/>
          <p14:tracePt t="56452" x="10720388" y="5746750"/>
          <p14:tracePt t="56465" x="10720388" y="5773738"/>
          <p14:tracePt t="56482" x="10720388" y="5786438"/>
          <p14:tracePt t="56497" x="10720388" y="5799138"/>
          <p14:tracePt t="56808" x="10745788" y="5683250"/>
          <p14:tracePt t="56826" x="10796588" y="5372100"/>
          <p14:tracePt t="56846" x="10861675" y="4752975"/>
          <p14:tracePt t="56853" x="10874375" y="4649788"/>
          <p14:tracePt t="56862" x="10887075" y="4546600"/>
          <p14:tracePt t="56872" x="10887075" y="4275138"/>
          <p14:tracePt t="56880" x="10887075" y="4106863"/>
          <p14:tracePt t="56897" x="10899775" y="3810000"/>
          <p14:tracePt t="56913" x="10899775" y="3603625"/>
          <p14:tracePt t="56930" x="10874375" y="3384550"/>
          <p14:tracePt t="56947" x="10861675" y="3241675"/>
          <p14:tracePt t="56965" x="10848975" y="3125788"/>
          <p14:tracePt t="56982" x="10836275" y="3048000"/>
          <p14:tracePt t="56985" x="10836275" y="2995613"/>
          <p14:tracePt t="56999" x="10836275" y="2879725"/>
          <p14:tracePt t="57015" x="10848975" y="2763838"/>
          <p14:tracePt t="57030" x="10861675" y="2622550"/>
          <p14:tracePt t="57049" x="10874375" y="2479675"/>
          <p14:tracePt t="57052" x="10874375" y="2441575"/>
          <p14:tracePt t="57065" x="10874375" y="2376488"/>
          <p14:tracePt t="57081" x="10874375" y="2324100"/>
          <p14:tracePt t="57097" x="10874375" y="2298700"/>
          <p14:tracePt t="57116" x="10887075" y="2247900"/>
          <p14:tracePt t="57118" x="10887075" y="2220913"/>
          <p14:tracePt t="57131" x="10899775" y="2182813"/>
          <p14:tracePt t="57148" x="10899775" y="2130425"/>
          <p14:tracePt t="57164" x="10899775" y="2105025"/>
          <p14:tracePt t="57181" x="10899775" y="2079625"/>
          <p14:tracePt t="57183" x="10899775" y="2066925"/>
          <p14:tracePt t="57198" x="10899775" y="2054225"/>
          <p14:tracePt t="57216" x="10899775" y="2039938"/>
          <p14:tracePt t="57231" x="10899775" y="2027238"/>
          <p14:tracePt t="57248" x="10899775" y="2014538"/>
          <p14:tracePt t="57250" x="10899775" y="1989138"/>
          <p14:tracePt t="57265" x="10899775" y="1976438"/>
          <p14:tracePt t="57281" x="10914063" y="1936750"/>
          <p14:tracePt t="57298" x="10914063" y="1911350"/>
          <p14:tracePt t="57315" x="10914063" y="1898650"/>
          <p14:tracePt t="57319" x="10926763" y="1885950"/>
          <p14:tracePt t="57332" x="10926763" y="1860550"/>
          <p14:tracePt t="57348" x="10939463" y="1820863"/>
          <p14:tracePt t="57364" x="10939463" y="1795463"/>
          <p14:tracePt t="57382" x="10939463" y="1755775"/>
          <p14:tracePt t="57398" x="10939463" y="1730375"/>
          <p14:tracePt t="57415" x="10939463" y="1717675"/>
          <p14:tracePt t="57431" x="10939463" y="1704975"/>
          <p14:tracePt t="57451" x="10939463" y="1692275"/>
          <p14:tracePt t="57465" x="10939463" y="1679575"/>
          <p14:tracePt t="57481" x="10939463" y="1665288"/>
          <p14:tracePt t="57498" x="10939463" y="1639888"/>
          <p14:tracePt t="57514" x="10939463" y="1627188"/>
          <p14:tracePt t="57547" x="10939463" y="1614488"/>
          <p14:tracePt t="57565" x="10939463" y="1601788"/>
          <p14:tracePt t="58148" x="10939463" y="1614488"/>
          <p14:tracePt t="58173" x="10926763" y="1639888"/>
          <p14:tracePt t="58191" x="10926763" y="1652588"/>
          <p14:tracePt t="58210" x="10926763" y="1679575"/>
          <p14:tracePt t="58226" x="10914063" y="1692275"/>
          <p14:tracePt t="58229" x="10899775" y="1717675"/>
          <p14:tracePt t="58243" x="10899775" y="1730375"/>
          <p14:tracePt t="58254" x="10887075" y="1743075"/>
          <p14:tracePt t="58263" x="10887075" y="1782763"/>
          <p14:tracePt t="58281" x="10874375" y="1808163"/>
          <p14:tracePt t="58298" x="10861675" y="1846263"/>
          <p14:tracePt t="58315" x="10848975" y="1898650"/>
          <p14:tracePt t="58317" x="10848975" y="1924050"/>
          <p14:tracePt t="58331" x="10848975" y="1949450"/>
          <p14:tracePt t="58348" x="10848975" y="1976438"/>
          <p14:tracePt t="58364" x="10848975" y="1989138"/>
          <p14:tracePt t="58381" x="10848975" y="2001838"/>
          <p14:tracePt t="58398" x="10848975" y="2014538"/>
          <p14:tracePt t="58414" x="10848975" y="2027238"/>
          <p14:tracePt t="58442" x="10848975" y="2039938"/>
          <p14:tracePt t="58523" x="10848975" y="2054225"/>
          <p14:tracePt t="58546" x="10848975" y="2066925"/>
          <p14:tracePt t="58558" x="10848975" y="2079625"/>
          <p14:tracePt t="58834" x="10848975" y="2066925"/>
          <p14:tracePt t="58923" x="10848975" y="2054225"/>
          <p14:tracePt t="59079" x="10836275" y="2054225"/>
          <p14:tracePt t="59153" x="10823575" y="2054225"/>
          <p14:tracePt t="59175" x="10809288" y="2054225"/>
          <p14:tracePt t="59198" x="10796588" y="2054225"/>
          <p14:tracePt t="59214" x="10783888" y="2054225"/>
          <p14:tracePt t="59231" x="10771188" y="2054225"/>
          <p14:tracePt t="59248" x="10758488" y="2054225"/>
          <p14:tracePt t="59264" x="10733088" y="2054225"/>
          <p14:tracePt t="59281" x="10720388" y="2054225"/>
          <p14:tracePt t="59314" x="10693400" y="2054225"/>
          <p14:tracePt t="59331" x="10680700" y="2054225"/>
          <p14:tracePt t="59365" x="10668000" y="2054225"/>
          <p14:tracePt t="59441" x="10668000" y="2039938"/>
          <p14:tracePt t="59464" x="10668000" y="2027238"/>
          <p14:tracePt t="59474" x="10668000" y="2014538"/>
          <p14:tracePt t="60316" x="10668000" y="2027238"/>
          <p14:tracePt t="60339" x="10668000" y="2039938"/>
          <p14:tracePt t="60356" x="10668000" y="2054225"/>
          <p14:tracePt t="60376" x="10680700" y="2092325"/>
          <p14:tracePt t="60396" x="10706100" y="2105025"/>
          <p14:tracePt t="60400" x="10706100" y="2117725"/>
          <p14:tracePt t="60420" x="10720388" y="2144713"/>
          <p14:tracePt t="60438" x="10720388" y="2170113"/>
          <p14:tracePt t="60463" x="10720388" y="2182813"/>
          <p14:tracePt t="60479" x="10720388" y="2195513"/>
          <p14:tracePt t="60500" x="10720388" y="2208213"/>
          <p14:tracePt t="60569" x="10733088" y="2208213"/>
          <p14:tracePt t="60581" x="10745788" y="2208213"/>
          <p14:tracePt t="60592" x="10783888" y="2195513"/>
          <p14:tracePt t="60606" x="10914063" y="2117725"/>
          <p14:tracePt t="60620" x="11093450" y="1911350"/>
          <p14:tracePt t="60633" x="11145838" y="1820863"/>
          <p14:tracePt t="60636" x="11171238" y="1782763"/>
          <p14:tracePt t="60651" x="11210925" y="1717675"/>
          <p14:tracePt t="60665" x="11236325" y="1692275"/>
          <p14:tracePt t="60682" x="11236325" y="1665288"/>
          <p14:tracePt t="60699" x="11236325" y="1652588"/>
          <p14:tracePt t="60715" x="11223625" y="1627188"/>
          <p14:tracePt t="60731" x="11158538" y="1601788"/>
          <p14:tracePt t="60748" x="11068050" y="1562100"/>
          <p14:tracePt t="60765" x="10952163" y="1536700"/>
          <p14:tracePt t="60768" x="10914063" y="1536700"/>
          <p14:tracePt t="60782" x="10848975" y="1524000"/>
          <p14:tracePt t="60799" x="10809288" y="1524000"/>
          <p14:tracePt t="60813" x="10771188" y="1524000"/>
          <p14:tracePt t="60830" x="10758488" y="1536700"/>
          <p14:tracePt t="60834" x="10745788" y="1536700"/>
          <p14:tracePt t="60848" x="10720388" y="1589088"/>
          <p14:tracePt t="60864" x="10720388" y="1717675"/>
          <p14:tracePt t="60882" x="10720388" y="1846263"/>
          <p14:tracePt t="60915" x="10796588" y="2105025"/>
          <p14:tracePt t="60931" x="10836275" y="2170113"/>
          <p14:tracePt t="60948" x="10874375" y="2233613"/>
          <p14:tracePt t="60966" x="10964863" y="2273300"/>
          <p14:tracePt t="60969" x="11017250" y="2298700"/>
          <p14:tracePt t="60982" x="11145838" y="2324100"/>
          <p14:tracePt t="60998" x="11261725" y="2324100"/>
          <p14:tracePt t="61014" x="11352213" y="2324100"/>
          <p14:tracePt t="61032" x="11430000" y="2286000"/>
          <p14:tracePt t="61035" x="11482388" y="2273300"/>
          <p14:tracePt t="61048" x="11545888" y="2208213"/>
          <p14:tracePt t="61064" x="11676063" y="2066925"/>
          <p14:tracePt t="61081" x="11804650" y="1860550"/>
          <p14:tracePt t="61098" x="11855450" y="1704975"/>
          <p14:tracePt t="61101" x="11869738" y="1652588"/>
          <p14:tracePt t="61115" x="11855450" y="1589088"/>
          <p14:tracePt t="61131" x="11817350" y="1536700"/>
          <p14:tracePt t="61147" x="11752263" y="1485900"/>
          <p14:tracePt t="61164" x="11571288" y="1433513"/>
          <p14:tracePt t="61167" x="11442700" y="1408113"/>
          <p14:tracePt t="61182" x="11236325" y="1408113"/>
          <p14:tracePt t="61198" x="11080750" y="1408113"/>
          <p14:tracePt t="61214" x="10926763" y="1433513"/>
          <p14:tracePt t="61231" x="10796588" y="1471613"/>
          <p14:tracePt t="61234" x="10758488" y="1485900"/>
          <p14:tracePt t="61248" x="10668000" y="1549400"/>
          <p14:tracePt t="61264" x="10564813" y="1743075"/>
          <p14:tracePt t="61281" x="10487025" y="1936750"/>
          <p14:tracePt t="61298" x="10461625" y="2105025"/>
          <p14:tracePt t="61300" x="10461625" y="2195513"/>
          <p14:tracePt t="61315" x="10461625" y="2376488"/>
          <p14:tracePt t="61331" x="10474325" y="2544763"/>
          <p14:tracePt t="61347" x="10499725" y="2660650"/>
          <p14:tracePt t="61366" x="10539413" y="2711450"/>
          <p14:tracePt t="61369" x="10552113" y="2738438"/>
          <p14:tracePt t="61381" x="10564813" y="2763838"/>
          <p14:tracePt t="61397" x="10602913" y="2789238"/>
          <p14:tracePt t="61414" x="10642600" y="2801938"/>
          <p14:tracePt t="61432" x="10720388" y="2801938"/>
          <p14:tracePt t="61434" x="10796588" y="2763838"/>
          <p14:tracePt t="61448" x="10939463" y="2635250"/>
          <p14:tracePt t="61464" x="11080750" y="2479675"/>
          <p14:tracePt t="61481" x="11198225" y="2338388"/>
          <p14:tracePt t="61498" x="11288713" y="2220913"/>
          <p14:tracePt t="61501" x="11301413" y="2170113"/>
          <p14:tracePt t="61515" x="11326813" y="2117725"/>
          <p14:tracePt t="61530" x="11326813" y="2054225"/>
          <p14:tracePt t="61547" x="11288713" y="2014538"/>
          <p14:tracePt t="61564" x="11183938" y="1936750"/>
          <p14:tracePt t="61581" x="11017250" y="1911350"/>
          <p14:tracePt t="61598" x="10926763" y="1911350"/>
          <p14:tracePt t="61615" x="10836275" y="1963738"/>
          <p14:tracePt t="61631" x="10745788" y="2039938"/>
          <p14:tracePt t="61633" x="10693400" y="2092325"/>
          <p14:tracePt t="61648" x="10590213" y="2220913"/>
          <p14:tracePt t="61664" x="10512425" y="2505075"/>
          <p14:tracePt t="61681" x="10487025" y="2686050"/>
          <p14:tracePt t="61698" x="10487025" y="2789238"/>
          <p14:tracePt t="61701" x="10487025" y="2828925"/>
          <p14:tracePt t="61715" x="10487025" y="2892425"/>
          <p14:tracePt t="61731" x="10512425" y="2932113"/>
          <p14:tracePt t="61747" x="10526713" y="2957513"/>
          <p14:tracePt t="61764" x="10539413" y="2970213"/>
          <p14:tracePt t="61766" x="10539413" y="2982913"/>
          <p14:tracePt t="61781" x="10552113" y="2995613"/>
          <p14:tracePt t="61797" x="10552113" y="3009900"/>
          <p14:tracePt t="61815" x="10577513" y="3009900"/>
          <p14:tracePt t="61834" x="10590213" y="3009900"/>
          <p14:tracePt t="61848" x="10615613" y="2995613"/>
          <p14:tracePt t="61864" x="10706100" y="2854325"/>
          <p14:tracePt t="61881" x="10783888" y="2698750"/>
          <p14:tracePt t="61898" x="10823575" y="2582863"/>
          <p14:tracePt t="61900" x="10836275" y="2544763"/>
          <p14:tracePt t="61915" x="10861675" y="2492375"/>
          <p14:tracePt t="61931" x="10861675" y="2441575"/>
          <p14:tracePt t="61948" x="10848975" y="2414588"/>
          <p14:tracePt t="61951" x="10836275" y="2389188"/>
          <p14:tracePt t="61965" x="10809288" y="2363788"/>
          <p14:tracePt t="61968" x="10796588" y="2351088"/>
          <p14:tracePt t="61981" x="10733088" y="2298700"/>
          <p14:tracePt t="61997" x="10655300" y="2247900"/>
          <p14:tracePt t="62014" x="10590213" y="2208213"/>
          <p14:tracePt t="62030" x="10552113" y="2182813"/>
          <p14:tracePt t="62033" x="10526713" y="2170113"/>
          <p14:tracePt t="62048" x="10499725" y="2170113"/>
          <p14:tracePt t="62064" x="10487025" y="2170113"/>
          <p14:tracePt t="62080" x="10474325" y="2170113"/>
          <p14:tracePt t="62096" x="10461625" y="2170113"/>
          <p14:tracePt t="62173" x="10461625" y="2182813"/>
          <p14:tracePt t="62188" x="10461625" y="2195513"/>
          <p14:tracePt t="62203" x="10474325" y="2195513"/>
          <p14:tracePt t="62214" x="10474325" y="2208213"/>
          <p14:tracePt t="62231" x="10487025" y="2208213"/>
          <p14:tracePt t="62233" x="10499725" y="2220913"/>
          <p14:tracePt t="62248" x="10539413" y="2220913"/>
          <p14:tracePt t="62264" x="10602913" y="2182813"/>
          <p14:tracePt t="62281" x="10680700" y="2066925"/>
          <p14:tracePt t="62299" x="10771188" y="1924050"/>
          <p14:tracePt t="62316" x="10796588" y="1873250"/>
          <p14:tracePt t="62330" x="10809288" y="1833563"/>
          <p14:tracePt t="62347" x="10823575" y="1808163"/>
          <p14:tracePt t="62363" x="10823575" y="1770063"/>
          <p14:tracePt t="62365" x="10823575" y="1755775"/>
          <p14:tracePt t="62380" x="10809288" y="1730375"/>
          <p14:tracePt t="62397" x="10809288" y="1717675"/>
          <p14:tracePt t="62462" x="10796588" y="1770063"/>
          <p14:tracePt t="62472" x="10783888" y="1833563"/>
          <p14:tracePt t="62483" x="10771188" y="1911350"/>
          <p14:tracePt t="62498" x="10771188" y="2182813"/>
          <p14:tracePt t="62515" x="10771188" y="2466975"/>
          <p14:tracePt t="62530" x="10771188" y="2751138"/>
          <p14:tracePt t="62548" x="10783888" y="2919413"/>
          <p14:tracePt t="62565" x="10809288" y="3100388"/>
          <p14:tracePt t="62581" x="10823575" y="3189288"/>
          <p14:tracePt t="62597" x="10836275" y="3279775"/>
          <p14:tracePt t="62613" x="10848975" y="3435350"/>
          <p14:tracePt t="62629" x="10861675" y="3578225"/>
          <p14:tracePt t="62632" x="10874375" y="3616325"/>
          <p14:tracePt t="62663" x="10899775" y="3744913"/>
          <p14:tracePt t="62679" x="10914063" y="3784600"/>
          <p14:tracePt t="62697" x="10926763" y="3822700"/>
          <p14:tracePt t="62700" x="10926763" y="3835400"/>
          <p14:tracePt t="62713" x="10926763" y="3875088"/>
          <p14:tracePt t="62730" x="10926763" y="3900488"/>
          <p14:tracePt t="62747" x="10939463" y="3951288"/>
          <p14:tracePt t="62764" x="10939463" y="3978275"/>
          <p14:tracePt t="62781" x="10952163" y="3990975"/>
          <p14:tracePt t="63071" x="10939463" y="3990975"/>
          <p14:tracePt t="63089" x="10939463" y="4003675"/>
          <p14:tracePt t="63094" x="10926763" y="4003675"/>
          <p14:tracePt t="63116" x="10914063" y="4016375"/>
          <p14:tracePt t="63151" x="10887075" y="4068763"/>
          <p14:tracePt t="63163" x="10874375" y="4094163"/>
          <p14:tracePt t="63165" x="10861675" y="4094163"/>
          <p14:tracePt t="63180" x="10861675" y="4119563"/>
          <p14:tracePt t="63197" x="10848975" y="4159250"/>
          <p14:tracePt t="63213" x="10836275" y="4184650"/>
          <p14:tracePt t="63230" x="10823575" y="4210050"/>
          <p14:tracePt t="63247" x="10809288" y="4235450"/>
          <p14:tracePt t="63263" x="10809288" y="4249738"/>
          <p14:tracePt t="63281" x="10783888" y="4275138"/>
          <p14:tracePt t="63297" x="10771188" y="4300538"/>
          <p14:tracePt t="63314" x="10771188" y="4325938"/>
          <p14:tracePt t="63331" x="10758488" y="4340225"/>
          <p14:tracePt t="63347" x="10745788" y="4352925"/>
          <p14:tracePt t="63365" x="10733088" y="4365625"/>
          <p14:tracePt t="63409" x="10733088" y="4378325"/>
          <p14:tracePt t="63420" x="10720388" y="4391025"/>
          <p14:tracePt t="63439" x="10706100" y="4391025"/>
          <p14:tracePt t="63461" x="10706100" y="4403725"/>
          <p14:tracePt t="63471" x="10693400" y="4403725"/>
          <p14:tracePt t="65003" x="10680700" y="4403725"/>
          <p14:tracePt t="65040" x="10668000" y="4403725"/>
          <p14:tracePt t="65084" x="10655300" y="4403725"/>
          <p14:tracePt t="65103" x="10642600" y="4403725"/>
          <p14:tracePt t="65123" x="10629900" y="4378325"/>
          <p14:tracePt t="65138" x="10615613" y="4365625"/>
          <p14:tracePt t="65146" x="10602913" y="4340225"/>
          <p14:tracePt t="65148" x="10590213" y="4325938"/>
          <p14:tracePt t="65163" x="10564813" y="4287838"/>
          <p14:tracePt t="65180" x="10552113" y="4249738"/>
          <p14:tracePt t="65197" x="10539413" y="4210050"/>
          <p14:tracePt t="65214" x="10539413" y="4171950"/>
          <p14:tracePt t="65216" x="10539413" y="4146550"/>
          <p14:tracePt t="65232" x="10539413" y="4106863"/>
          <p14:tracePt t="65247" x="10539413" y="4041775"/>
          <p14:tracePt t="65263" x="10552113" y="3990975"/>
          <p14:tracePt t="65281" x="10564813" y="3951288"/>
          <p14:tracePt t="65298" x="10564813" y="3925888"/>
          <p14:tracePt t="65313" x="10564813" y="3913188"/>
          <p14:tracePt t="65335" x="10564813" y="3900488"/>
          <p14:tracePt t="65408" x="10564813" y="3913188"/>
          <p14:tracePt t="65417" x="10552113" y="3925888"/>
          <p14:tracePt t="65431" x="10526713" y="3965575"/>
          <p14:tracePt t="65447" x="10499725" y="4016375"/>
          <p14:tracePt t="65464" x="10499725" y="4056063"/>
          <p14:tracePt t="65480" x="10487025" y="4094163"/>
          <p14:tracePt t="65483" x="10487025" y="4119563"/>
          <p14:tracePt t="65498" x="10487025" y="4159250"/>
          <p14:tracePt t="65513" x="10487025" y="4210050"/>
          <p14:tracePt t="65530" x="10487025" y="4235450"/>
          <p14:tracePt t="65547" x="10499725" y="4275138"/>
          <p14:tracePt t="65551" x="10526713" y="4287838"/>
          <p14:tracePt t="65564" x="10539413" y="4313238"/>
          <p14:tracePt t="65580" x="10552113" y="4325938"/>
          <p14:tracePt t="65597" x="10577513" y="4340225"/>
          <p14:tracePt t="65615" x="10602913" y="4352925"/>
          <p14:tracePt t="65630" x="10629900" y="4378325"/>
          <p14:tracePt t="65647" x="10668000" y="4378325"/>
          <p14:tracePt t="65664" x="10693400" y="4378325"/>
          <p14:tracePt t="65680" x="10733088" y="4378325"/>
          <p14:tracePt t="65682" x="10745788" y="4378325"/>
          <p14:tracePt t="65697" x="10823575" y="4352925"/>
          <p14:tracePt t="65713" x="10899775" y="4287838"/>
          <p14:tracePt t="65730" x="10952163" y="4222750"/>
          <p14:tracePt t="65748" x="11029950" y="4119563"/>
          <p14:tracePt t="65751" x="11042650" y="4094163"/>
          <p14:tracePt t="65764" x="11080750" y="4016375"/>
          <p14:tracePt t="65780" x="11107738" y="3978275"/>
          <p14:tracePt t="65797" x="11120438" y="3938588"/>
          <p14:tracePt t="65801" x="11120438" y="3925888"/>
          <p14:tracePt t="65813" x="11120438" y="3913188"/>
          <p14:tracePt t="65816" x="11120438" y="3900488"/>
          <p14:tracePt t="65830" x="11120438" y="3875088"/>
          <p14:tracePt t="65847" x="11120438" y="3862388"/>
          <p14:tracePt t="65864" x="11107738" y="3835400"/>
          <p14:tracePt t="65898" x="11042650" y="3784600"/>
          <p14:tracePt t="65914" x="11004550" y="3757613"/>
          <p14:tracePt t="65930" x="10939463" y="3757613"/>
          <p14:tracePt t="65947" x="10874375" y="3744913"/>
          <p14:tracePt t="65949" x="10823575" y="3744913"/>
          <p14:tracePt t="65963" x="10745788" y="3757613"/>
          <p14:tracePt t="65980" x="10668000" y="3757613"/>
          <p14:tracePt t="65997" x="10602913" y="3797300"/>
          <p14:tracePt t="66014" x="10552113" y="3810000"/>
          <p14:tracePt t="66016" x="10539413" y="3822700"/>
          <p14:tracePt t="66032" x="10499725" y="3848100"/>
          <p14:tracePt t="66047" x="10487025" y="3862388"/>
          <p14:tracePt t="66063" x="10474325" y="3875088"/>
          <p14:tracePt t="66081" x="10448925" y="3938588"/>
          <p14:tracePt t="66083" x="10448925" y="3978275"/>
          <p14:tracePt t="66097" x="10421938" y="4081463"/>
          <p14:tracePt t="66113" x="10421938" y="4171950"/>
          <p14:tracePt t="66130" x="10421938" y="4235450"/>
          <p14:tracePt t="66134" x="10421938" y="4275138"/>
          <p14:tracePt t="66148" x="10436225" y="4300538"/>
          <p14:tracePt t="66150" x="10436225" y="4325938"/>
          <p14:tracePt t="66163" x="10448925" y="4352925"/>
          <p14:tracePt t="66180" x="10448925" y="4378325"/>
          <p14:tracePt t="66197" x="10474325" y="4391025"/>
          <p14:tracePt t="66214" x="10526713" y="4416425"/>
          <p14:tracePt t="66216" x="10577513" y="4416425"/>
          <p14:tracePt t="66230" x="10720388" y="4416425"/>
          <p14:tracePt t="66247" x="10823575" y="4416425"/>
          <p14:tracePt t="66264" x="10926763" y="4391025"/>
          <p14:tracePt t="66281" x="11017250" y="4340225"/>
          <p14:tracePt t="66298" x="11055350" y="4313238"/>
          <p14:tracePt t="66313" x="11080750" y="4287838"/>
          <p14:tracePt t="66334" x="11093450" y="4275138"/>
          <p14:tracePt t="66363" x="11093450" y="4262438"/>
          <p14:tracePt t="66884" x="11093450" y="4313238"/>
          <p14:tracePt t="66904" x="11042650" y="4443413"/>
          <p14:tracePt t="66908" x="11029950" y="4494213"/>
          <p14:tracePt t="66928" x="10990263" y="4597400"/>
          <p14:tracePt t="66953" x="10964863" y="4662488"/>
          <p14:tracePt t="66957" x="10952163" y="4675188"/>
          <p14:tracePt t="66969" x="10952163" y="4687888"/>
          <p14:tracePt t="66980" x="10939463" y="4700588"/>
          <p14:tracePt t="66997" x="10939463" y="4727575"/>
          <p14:tracePt t="67014" x="10926763" y="4765675"/>
          <p14:tracePt t="67030" x="10914063" y="4803775"/>
          <p14:tracePt t="67046" x="10899775" y="4856163"/>
          <p14:tracePt t="67064" x="10874375" y="4933950"/>
          <p14:tracePt t="67080" x="10848975" y="5037138"/>
          <p14:tracePt t="67096" x="10823575" y="5114925"/>
          <p14:tracePt t="67113" x="10783888" y="5178425"/>
          <p14:tracePt t="67131" x="10771188" y="5243513"/>
          <p14:tracePt t="67135" x="10771188" y="5256213"/>
          <p14:tracePt t="67147" x="10758488" y="5295900"/>
          <p14:tracePt t="67164" x="10745788" y="5321300"/>
          <p14:tracePt t="67179" x="10733088" y="5334000"/>
          <p14:tracePt t="67196" x="10733088" y="5346700"/>
          <p14:tracePt t="67212" x="10733088" y="5359400"/>
          <p14:tracePt t="67215" x="10733088" y="5372100"/>
          <p14:tracePt t="67230" x="10733088" y="5386388"/>
          <p14:tracePt t="67247" x="10720388" y="5424488"/>
          <p14:tracePt t="67264" x="10720388" y="5449888"/>
          <p14:tracePt t="67631" x="10720388" y="5462588"/>
          <p14:tracePt t="67648" x="10706100" y="5502275"/>
          <p14:tracePt t="67652" x="10706100" y="5514975"/>
          <p14:tracePt t="67674" x="10693400" y="5540375"/>
          <p14:tracePt t="67696" x="10693400" y="5553075"/>
          <p14:tracePt t="67718" x="10693400" y="5565775"/>
          <p14:tracePt t="67740" x="10693400" y="5580063"/>
          <p14:tracePt t="67749" x="10693400" y="5592763"/>
          <p14:tracePt t="67769" x="10693400" y="5605463"/>
          <p14:tracePt t="68053" x="10680700" y="5605463"/>
          <p14:tracePt t="68070" x="10655300" y="5618163"/>
          <p14:tracePt t="68088" x="10539413" y="5656263"/>
          <p14:tracePt t="68093" x="10436225" y="5683250"/>
          <p14:tracePt t="68109" x="10086975" y="5746750"/>
          <p14:tracePt t="68112" x="9918700" y="5759450"/>
          <p14:tracePt t="68124" x="9337675" y="5811838"/>
          <p14:tracePt t="68132" x="8897938" y="5849938"/>
          <p14:tracePt t="68162" x="7180263" y="5980113"/>
          <p14:tracePt t="68179" x="6211888" y="6070600"/>
          <p14:tracePt t="68195" x="5592763" y="6108700"/>
          <p14:tracePt t="68212" x="4984750" y="6186488"/>
          <p14:tracePt t="68231" x="4803775" y="6224588"/>
          <p14:tracePt t="68247" x="4727575" y="6237288"/>
          <p14:tracePt t="68264" x="4687888" y="6264275"/>
          <p14:tracePt t="68522" x="4481513" y="6276975"/>
          <p14:tracePt t="68538" x="3757613" y="6289675"/>
          <p14:tracePt t="68542" x="3397250" y="6264275"/>
          <p14:tracePt t="68562" x="2751138" y="6224588"/>
          <p14:tracePt t="68565" x="2441575" y="6173788"/>
          <p14:tracePt t="68577" x="2039938" y="6108700"/>
          <p14:tracePt t="68587" x="1885950" y="6096000"/>
          <p14:tracePt t="68595" x="1730375" y="6083300"/>
          <p14:tracePt t="68614" x="1277938" y="6070600"/>
          <p14:tracePt t="68630" x="1111250" y="6070600"/>
          <p14:tracePt t="68647" x="981075" y="6096000"/>
          <p14:tracePt t="68663" x="865188" y="6121400"/>
          <p14:tracePt t="68667" x="800100" y="6148388"/>
          <p14:tracePt t="68680" x="696913" y="6161088"/>
          <p14:tracePt t="68696" x="606425" y="6186488"/>
          <p14:tracePt t="68713" x="542925" y="6211888"/>
          <p14:tracePt t="68731" x="490538" y="6224588"/>
          <p14:tracePt t="68747" x="477838" y="6224588"/>
          <p14:tracePt t="68763" x="465138" y="6237288"/>
          <p14:tracePt t="68779" x="465138" y="6251575"/>
          <p14:tracePt t="68821" x="477838" y="6251575"/>
          <p14:tracePt t="68829" x="515938" y="6237288"/>
          <p14:tracePt t="68847" x="646113" y="6173788"/>
          <p14:tracePt t="68851" x="736600" y="6134100"/>
          <p14:tracePt t="68865" x="955675" y="6043613"/>
          <p14:tracePt t="68881" x="1227138" y="5954713"/>
          <p14:tracePt t="68897" x="1433513" y="5927725"/>
          <p14:tracePt t="68913" x="1589088" y="5927725"/>
          <p14:tracePt t="68930" x="1730375" y="5915025"/>
          <p14:tracePt t="68934" x="1795463" y="5902325"/>
          <p14:tracePt t="68947" x="1898650" y="5889625"/>
          <p14:tracePt t="68962" x="1949450" y="5876925"/>
          <p14:tracePt t="68980" x="1976438" y="5876925"/>
          <p14:tracePt t="68997" x="2001838" y="5876925"/>
          <p14:tracePt t="69014" x="2014538" y="5876925"/>
          <p14:tracePt t="69057" x="1989138" y="5864225"/>
          <p14:tracePt t="69066" x="1949450" y="5864225"/>
          <p14:tracePt t="69080" x="1833563" y="5864225"/>
          <p14:tracePt t="69096" x="1639888" y="5864225"/>
          <p14:tracePt t="69113" x="1408113" y="5864225"/>
          <p14:tracePt t="69130" x="1227138" y="5876925"/>
          <p14:tracePt t="69132" x="1149350" y="5876925"/>
          <p14:tracePt t="69147" x="1033463" y="5902325"/>
          <p14:tracePt t="69162" x="942975" y="5902325"/>
          <p14:tracePt t="69180" x="890588" y="5915025"/>
          <p14:tracePt t="69197" x="865188" y="5915025"/>
          <p14:tracePt t="69213" x="852488" y="5915025"/>
          <p14:tracePt t="69282" x="852488" y="5927725"/>
          <p14:tracePt t="69317" x="903288" y="5954713"/>
          <p14:tracePt t="69323" x="942975" y="5954713"/>
          <p14:tracePt t="69327" x="981075" y="5980113"/>
          <p14:tracePt t="69353" x="1149350" y="6018213"/>
          <p14:tracePt t="69358" x="1239838" y="6018213"/>
          <p14:tracePt t="69379" x="1458913" y="6030913"/>
          <p14:tracePt t="69399" x="1601788" y="6030913"/>
          <p14:tracePt t="69413" x="1679575" y="6030913"/>
          <p14:tracePt t="69433" x="1717675" y="6018213"/>
          <p14:tracePt t="69451" x="1743075" y="6018213"/>
          <p14:tracePt t="69469" x="1755775" y="6018213"/>
          <p14:tracePt t="69517" x="1743075" y="6005513"/>
          <p14:tracePt t="69523" x="1704975" y="6005513"/>
          <p14:tracePt t="69545" x="1498600" y="5967413"/>
          <p14:tracePt t="69562" x="1355725" y="5954713"/>
          <p14:tracePt t="69578" x="1214438" y="5954713"/>
          <p14:tracePt t="69597" x="1136650" y="5954713"/>
          <p14:tracePt t="69599" x="1098550" y="5954713"/>
          <p14:tracePt t="69613" x="1046163" y="5954713"/>
          <p14:tracePt t="69629" x="1033463" y="5954713"/>
          <p14:tracePt t="69646" x="1008063" y="5954713"/>
          <p14:tracePt t="69663" x="993775" y="5954713"/>
          <p14:tracePt t="69724" x="1008063" y="5954713"/>
          <p14:tracePt t="69734" x="1020763" y="5954713"/>
          <p14:tracePt t="69747" x="1071563" y="5954713"/>
          <p14:tracePt t="69763" x="1149350" y="5980113"/>
          <p14:tracePt t="69781" x="1292225" y="5992813"/>
          <p14:tracePt t="69785" x="1368425" y="5992813"/>
          <p14:tracePt t="69801" x="1498600" y="5992813"/>
          <p14:tracePt t="69814" x="1652588" y="6005513"/>
          <p14:tracePt t="69831" x="1833563" y="6018213"/>
          <p14:tracePt t="69848" x="1963738" y="6018213"/>
          <p14:tracePt t="69852" x="2039938" y="6030913"/>
          <p14:tracePt t="69865" x="2144713" y="6030913"/>
          <p14:tracePt t="69881" x="2208213" y="6030913"/>
          <p14:tracePt t="69897" x="2273300" y="6030913"/>
          <p14:tracePt t="69914" x="2298700" y="6030913"/>
          <p14:tracePt t="69932" x="2338388" y="6030913"/>
          <p14:tracePt t="69947" x="2351088" y="6030913"/>
          <p14:tracePt t="69968" x="2363788" y="6030913"/>
          <p14:tracePt t="70005" x="2363788" y="6043613"/>
          <p14:tracePt t="70459" x="2479675" y="6030913"/>
          <p14:tracePt t="70475" x="2801938" y="5980113"/>
          <p14:tracePt t="70497" x="3306763" y="5954713"/>
          <p14:tracePt t="70519" x="4081463" y="5954713"/>
          <p14:tracePt t="70537" x="4727575" y="5954713"/>
          <p14:tracePt t="70561" x="5889625" y="5927725"/>
          <p14:tracePt t="70574" x="6211888" y="5915025"/>
          <p14:tracePt t="70576" x="6445250" y="5889625"/>
          <p14:tracePt t="70588" x="6664325" y="5876925"/>
          <p14:tracePt t="70590" x="6883400" y="5864225"/>
          <p14:tracePt t="70598" x="7104063" y="5849938"/>
          <p14:tracePt t="70613" x="7400925" y="5824538"/>
          <p14:tracePt t="70628" x="7658100" y="5786438"/>
          <p14:tracePt t="70647" x="7878763" y="5759450"/>
          <p14:tracePt t="70649" x="7956550" y="5759450"/>
          <p14:tracePt t="70662" x="8032750" y="5759450"/>
          <p14:tracePt t="70664" x="8085138" y="5759450"/>
          <p14:tracePt t="70679" x="8175625" y="5759450"/>
          <p14:tracePt t="70696" x="8226425" y="5759450"/>
          <p14:tracePt t="70712" x="8253413" y="5746750"/>
          <p14:tracePt t="71015" x="8459788" y="5746750"/>
          <p14:tracePt t="71032" x="9169400" y="5773738"/>
          <p14:tracePt t="71036" x="9493250" y="5773738"/>
          <p14:tracePt t="71058" x="10383838" y="5811838"/>
          <p14:tracePt t="71072" x="10796588" y="5837238"/>
          <p14:tracePt t="71095" x="11236325" y="5837238"/>
          <p14:tracePt t="71112" x="11482388" y="5837238"/>
          <p14:tracePt t="71115" x="11533188" y="5837238"/>
          <p14:tracePt t="71129" x="11649075" y="5824538"/>
          <p14:tracePt t="71147" x="11701463" y="5824538"/>
          <p14:tracePt t="71162" x="11739563" y="5824538"/>
          <p14:tracePt t="71179" x="11766550" y="5824538"/>
          <p14:tracePt t="71196" x="11779250" y="5824538"/>
          <p14:tracePt t="71220" x="11791950" y="5824538"/>
          <p14:tracePt t="71480" x="11688763" y="5889625"/>
          <p14:tracePt t="71498" x="11585575" y="5967413"/>
          <p14:tracePt t="71513" x="11495088" y="6018213"/>
          <p14:tracePt t="71515" x="11468100" y="6043613"/>
          <p14:tracePt t="71528" x="11430000" y="6043613"/>
          <p14:tracePt t="71530" x="11417300" y="6070600"/>
          <p14:tracePt t="71545" x="11391900" y="6070600"/>
          <p14:tracePt t="71563" x="11391900" y="6083300"/>
          <p14:tracePt t="71579" x="11377613" y="6083300"/>
          <p14:tracePt t="71656" x="11377613" y="6096000"/>
          <p14:tracePt t="71680" x="11377613" y="6108700"/>
          <p14:tracePt t="71752" x="11377613" y="6121400"/>
          <p14:tracePt t="71797" x="11377613" y="6134100"/>
          <p14:tracePt t="71852" x="11364913" y="6134100"/>
          <p14:tracePt t="71872" x="11352213" y="6134100"/>
          <p14:tracePt t="71896" x="11339513" y="6134100"/>
          <p14:tracePt t="71916" x="11326813" y="6148388"/>
          <p14:tracePt t="71927" x="11314113" y="6148388"/>
          <p14:tracePt t="71929" x="11314113" y="6161088"/>
          <p14:tracePt t="71938" x="11301413" y="6161088"/>
          <p14:tracePt t="71945" x="11288713" y="6161088"/>
          <p14:tracePt t="71961" x="11249025" y="6173788"/>
          <p14:tracePt t="71978" x="11210925" y="6173788"/>
          <p14:tracePt t="71996" x="11133138" y="6186488"/>
          <p14:tracePt t="72011" x="11107738" y="6186488"/>
          <p14:tracePt t="72029" x="11080750" y="6186488"/>
          <p14:tracePt t="72046" x="11068050" y="6186488"/>
          <p14:tracePt t="72049" x="11055350" y="6186488"/>
          <p14:tracePt t="72063" x="11042650" y="6186488"/>
          <p14:tracePt t="72080" x="11017250" y="6186488"/>
          <p14:tracePt t="72096" x="11004550" y="6186488"/>
          <p14:tracePt t="72113" x="10977563" y="6186488"/>
          <p14:tracePt t="72129" x="10964863" y="6186488"/>
          <p14:tracePt t="72152" x="10952163" y="6186488"/>
          <p14:tracePt t="73212" x="10952163" y="6134100"/>
          <p14:tracePt t="73225" x="10939463" y="6030913"/>
          <p14:tracePt t="73229" x="10926763" y="5876925"/>
          <p14:tracePt t="73233" x="10926763" y="5670550"/>
          <p14:tracePt t="73251" x="10926763" y="5268913"/>
          <p14:tracePt t="73266" x="10899775" y="4765675"/>
          <p14:tracePt t="73294" x="10823575" y="3603625"/>
          <p14:tracePt t="73306" x="10783888" y="3189288"/>
          <p14:tracePt t="73313" x="10771188" y="3035300"/>
          <p14:tracePt t="73330" x="10745788" y="2738438"/>
          <p14:tracePt t="73346" x="10720388" y="2466975"/>
          <p14:tracePt t="73362" x="10720388" y="2298700"/>
          <p14:tracePt t="73381" x="10720388" y="2130425"/>
          <p14:tracePt t="73396" x="10720388" y="2001838"/>
          <p14:tracePt t="73412" x="10720388" y="1846263"/>
          <p14:tracePt t="73429" x="10733088" y="1665288"/>
          <p14:tracePt t="73447" x="10733088" y="1549400"/>
          <p14:tracePt t="73463" x="10733088" y="1498600"/>
          <p14:tracePt t="73479" x="10733088" y="1433513"/>
          <p14:tracePt t="73496" x="10733088" y="1395413"/>
          <p14:tracePt t="73513" x="10733088" y="1317625"/>
          <p14:tracePt t="73530" x="10733088" y="1292225"/>
          <p14:tracePt t="73546" x="10733088" y="1265238"/>
          <p14:tracePt t="73562" x="10733088" y="1239838"/>
          <p14:tracePt t="73581" x="10733088" y="1227138"/>
          <p14:tracePt t="73647" x="10733088" y="1239838"/>
          <p14:tracePt t="73654" x="10733088" y="1330325"/>
          <p14:tracePt t="73663" x="10733088" y="1471613"/>
          <p14:tracePt t="73679" x="10733088" y="1782763"/>
          <p14:tracePt t="73696" x="10745788" y="2039938"/>
          <p14:tracePt t="73700" x="10745788" y="2195513"/>
          <p14:tracePt t="73713" x="10758488" y="2532063"/>
          <p14:tracePt t="73729" x="10771188" y="2789238"/>
          <p14:tracePt t="73746" x="10796588" y="3113088"/>
          <p14:tracePt t="73763" x="10796588" y="3538538"/>
          <p14:tracePt t="73779" x="10823575" y="3835400"/>
          <p14:tracePt t="73782" x="10823575" y="4003675"/>
          <p14:tracePt t="73796" x="10823575" y="4340225"/>
          <p14:tracePt t="73813" x="10823575" y="4559300"/>
          <p14:tracePt t="73829" x="10809288" y="4662488"/>
          <p14:tracePt t="73847" x="10809288" y="4778375"/>
          <p14:tracePt t="73863" x="10809288" y="4868863"/>
          <p14:tracePt t="73879" x="10796588" y="5075238"/>
          <p14:tracePt t="73896" x="10783888" y="5268913"/>
          <p14:tracePt t="73898" x="10783888" y="5346700"/>
          <p14:tracePt t="73913" x="10783888" y="5449888"/>
          <p14:tracePt t="73930" x="10783888" y="5502275"/>
          <p14:tracePt t="73946" x="10783888" y="5565775"/>
          <p14:tracePt t="73962" x="10783888" y="5656263"/>
          <p14:tracePt t="73980" x="10783888" y="5915025"/>
          <p14:tracePt t="73996" x="10783888" y="6108700"/>
          <p14:tracePt t="74018" x="10796588" y="6276975"/>
          <p14:tracePt t="74020" x="10796588" y="6342063"/>
          <p14:tracePt t="74029" x="10796588" y="6405563"/>
          <p14:tracePt t="74033" x="10796588" y="6470650"/>
          <p14:tracePt t="74046" x="10796588" y="6548438"/>
          <p14:tracePt t="74063" x="10796588" y="6586538"/>
          <p14:tracePt t="74080" x="10796588" y="6599238"/>
          <p14:tracePt t="74096" x="10796588" y="6626225"/>
          <p14:tracePt t="74172" x="10796588" y="6586538"/>
          <p14:tracePt t="74180" x="10796588" y="6521450"/>
          <p14:tracePt t="74197" x="10758488" y="6199188"/>
          <p14:tracePt t="74214" x="10733088" y="5837238"/>
          <p14:tracePt t="74229" x="10706100" y="5565775"/>
          <p14:tracePt t="74233" x="10680700" y="5424488"/>
          <p14:tracePt t="74247" x="10642600" y="5024438"/>
          <p14:tracePt t="74262" x="10629900" y="4662488"/>
          <p14:tracePt t="74279" x="10642600" y="4041775"/>
          <p14:tracePt t="74297" x="10655300" y="3435350"/>
          <p14:tracePt t="74301" x="10680700" y="3048000"/>
          <p14:tracePt t="74312" x="10693400" y="2635250"/>
          <p14:tracePt t="74329" x="10693400" y="2401888"/>
          <p14:tracePt t="74346" x="10706100" y="2247900"/>
          <p14:tracePt t="74362" x="10706100" y="2079625"/>
          <p14:tracePt t="74380" x="10733088" y="1755775"/>
          <p14:tracePt t="74397" x="10758488" y="1562100"/>
          <p14:tracePt t="74413" x="10771188" y="1420813"/>
          <p14:tracePt t="74429" x="10783888" y="1252538"/>
          <p14:tracePt t="74446" x="10783888" y="1098550"/>
          <p14:tracePt t="74463" x="10783888" y="993775"/>
          <p14:tracePt t="74478" x="10809288" y="890588"/>
          <p14:tracePt t="74496" x="10836275" y="774700"/>
          <p14:tracePt t="74498" x="10848975" y="709613"/>
          <p14:tracePt t="74514" x="10861675" y="633413"/>
          <p14:tracePt t="74529" x="10874375" y="581025"/>
          <p14:tracePt t="74546" x="10887075" y="542925"/>
          <p14:tracePt t="74562" x="10887075" y="530225"/>
          <p14:tracePt t="74664" x="10887075" y="542925"/>
          <p14:tracePt t="74688" x="10887075" y="606425"/>
          <p14:tracePt t="74693" x="10926763" y="800100"/>
          <p14:tracePt t="74711" x="10964863" y="1008063"/>
          <p14:tracePt t="74716" x="10977563" y="1111250"/>
          <p14:tracePt t="74739" x="11017250" y="1330325"/>
          <p14:tracePt t="74760" x="11068050" y="1743075"/>
          <p14:tracePt t="74773" x="11107738" y="2039938"/>
          <p14:tracePt t="74782" x="11120438" y="2170113"/>
          <p14:tracePt t="74795" x="11183938" y="2505075"/>
          <p14:tracePt t="74812" x="11210925" y="2828925"/>
          <p14:tracePt t="74828" x="11249025" y="3035300"/>
          <p14:tracePt t="74846" x="11301413" y="3397250"/>
          <p14:tracePt t="74862" x="11326813" y="3732213"/>
          <p14:tracePt t="74878" x="11339513" y="3938588"/>
          <p14:tracePt t="74900" x="11352213" y="4325938"/>
          <p14:tracePt t="74913" x="11352213" y="4597400"/>
          <p14:tracePt t="74929" x="11339513" y="4778375"/>
          <p14:tracePt t="74946" x="11326813" y="4868863"/>
          <p14:tracePt t="74962" x="11314113" y="4972050"/>
          <p14:tracePt t="74980" x="11274425" y="5230813"/>
          <p14:tracePt t="74996" x="11236325" y="5424488"/>
          <p14:tracePt t="75012" x="11223625" y="5553075"/>
          <p14:tracePt t="75029" x="11210925" y="5630863"/>
          <p14:tracePt t="75048" x="11198225" y="5721350"/>
          <p14:tracePt t="75062" x="11183938" y="5786438"/>
          <p14:tracePt t="75079" x="11171238" y="5915025"/>
          <p14:tracePt t="75096" x="11145838" y="6096000"/>
          <p14:tracePt t="75099" x="11145838" y="6186488"/>
          <p14:tracePt t="75113" x="11133138" y="6302375"/>
          <p14:tracePt t="75129" x="11133138" y="6380163"/>
          <p14:tracePt t="75150" x="11133138" y="6432550"/>
          <p14:tracePt t="75166" x="11133138" y="6445250"/>
          <p14:tracePt t="75179" x="11133138" y="6457950"/>
          <p14:tracePt t="75201" x="11133138" y="6470650"/>
          <p14:tracePt t="75212" x="11133138" y="6483350"/>
          <p14:tracePt t="75282" x="11107738" y="6470650"/>
          <p14:tracePt t="75284" x="11080750" y="6405563"/>
          <p14:tracePt t="75296" x="11042650" y="6264275"/>
          <p14:tracePt t="75300" x="11004550" y="6134100"/>
          <p14:tracePt t="75313" x="10926763" y="5889625"/>
          <p14:tracePt t="75329" x="10796588" y="5449888"/>
          <p14:tracePt t="75346" x="10668000" y="4908550"/>
          <p14:tracePt t="75363" x="10590213" y="4340225"/>
          <p14:tracePt t="75367" x="10577513" y="4041775"/>
          <p14:tracePt t="75379" x="10577513" y="3551238"/>
          <p14:tracePt t="75398" x="10615613" y="2854325"/>
          <p14:tracePt t="75412" x="10655300" y="2427288"/>
          <p14:tracePt t="75429" x="10668000" y="2157413"/>
          <p14:tracePt t="75447" x="10668000" y="1833563"/>
          <p14:tracePt t="75463" x="10668000" y="1704975"/>
          <p14:tracePt t="75480" x="10668000" y="1601788"/>
          <p14:tracePt t="75485" x="10655300" y="1549400"/>
          <p14:tracePt t="75496" x="10655300" y="1511300"/>
          <p14:tracePt t="75499" x="10642600" y="1458913"/>
          <p14:tracePt t="75513" x="10642600" y="1304925"/>
          <p14:tracePt t="75529" x="10642600" y="1098550"/>
          <p14:tracePt t="75546" x="10642600" y="955675"/>
          <p14:tracePt t="75563" x="10642600" y="852488"/>
          <p14:tracePt t="75566" x="10642600" y="814388"/>
          <p14:tracePt t="75580" x="10642600" y="736600"/>
          <p14:tracePt t="75596" x="10655300" y="658813"/>
          <p14:tracePt t="75613" x="10668000" y="606425"/>
          <p14:tracePt t="75629" x="10668000" y="581025"/>
          <p14:tracePt t="75631" x="10668000" y="568325"/>
          <p14:tracePt t="75713" x="10680700" y="606425"/>
          <p14:tracePt t="75722" x="10693400" y="671513"/>
          <p14:tracePt t="75736" x="10733088" y="930275"/>
          <p14:tracePt t="75751" x="10758488" y="1162050"/>
          <p14:tracePt t="75763" x="10783888" y="1252538"/>
          <p14:tracePt t="75766" x="10796588" y="1343025"/>
          <p14:tracePt t="75780" x="10836275" y="1536700"/>
          <p14:tracePt t="75796" x="10861675" y="1846263"/>
          <p14:tracePt t="75813" x="10861675" y="2117725"/>
          <p14:tracePt t="75818" x="10861675" y="2260600"/>
          <p14:tracePt t="75836" x="10861675" y="2595563"/>
          <p14:tracePt t="75847" x="10861675" y="2906713"/>
          <p14:tracePt t="75862" x="10861675" y="3060700"/>
          <p14:tracePt t="75869" x="10861675" y="3113088"/>
          <p14:tracePt t="75888" x="10861675" y="3163888"/>
          <p14:tracePt t="75900" x="10861675" y="3203575"/>
          <p14:tracePt t="75913" x="10861675" y="3241675"/>
          <p14:tracePt t="75930" x="10861675" y="3319463"/>
          <p14:tracePt t="75946" x="10861675" y="3487738"/>
          <p14:tracePt t="75961" x="10848975" y="3681413"/>
          <p14:tracePt t="75964" x="10848975" y="3757613"/>
          <p14:tracePt t="75978" x="10848975" y="3862388"/>
          <p14:tracePt t="75995" x="10848975" y="3951288"/>
          <p14:tracePt t="76011" x="10848975" y="4056063"/>
          <p14:tracePt t="76028" x="10861675" y="4171950"/>
          <p14:tracePt t="76045" x="10861675" y="4403725"/>
          <p14:tracePt t="76062" x="10861675" y="4533900"/>
          <p14:tracePt t="76078" x="10874375" y="4637088"/>
          <p14:tracePt t="76095" x="10887075" y="4727575"/>
          <p14:tracePt t="76112" x="10887075" y="4818063"/>
          <p14:tracePt t="76127" x="10887075" y="4843463"/>
          <p14:tracePt t="76145" x="10887075" y="4868863"/>
          <p14:tracePt t="76161" x="10887075" y="4881563"/>
          <p14:tracePt t="76178" x="10887075" y="4894263"/>
          <p14:tracePt t="76204" x="10887075" y="4908550"/>
          <p14:tracePt t="76581" x="10836275" y="4830763"/>
          <p14:tracePt t="76597" x="10526713" y="4443413"/>
          <p14:tracePt t="76601" x="10396538" y="4262438"/>
          <p14:tracePt t="76624" x="10021888" y="3797300"/>
          <p14:tracePt t="76639" x="9764713" y="3409950"/>
          <p14:tracePt t="76650" x="9659938" y="3203575"/>
          <p14:tracePt t="76661" x="9493250" y="2854325"/>
          <p14:tracePt t="76678" x="9312275" y="2389188"/>
          <p14:tracePt t="76695" x="9209088" y="1976438"/>
          <p14:tracePt t="76697" x="9182100" y="1833563"/>
          <p14:tracePt t="76711" x="9131300" y="1562100"/>
          <p14:tracePt t="76728" x="9091613" y="1277938"/>
          <p14:tracePt t="76746" x="9040813" y="1071563"/>
          <p14:tracePt t="76765" x="9015413" y="852488"/>
          <p14:tracePt t="76779" x="9002713" y="736600"/>
          <p14:tracePt t="76795" x="8988425" y="658813"/>
          <p14:tracePt t="76813" x="8963025" y="555625"/>
          <p14:tracePt t="76830" x="8950325" y="439738"/>
          <p14:tracePt t="76846" x="8937625" y="387350"/>
          <p14:tracePt t="76863" x="8937625" y="336550"/>
          <p14:tracePt t="76869" x="8937625" y="322263"/>
          <p14:tracePt t="76896" x="8937625" y="271463"/>
          <p14:tracePt t="76919" x="8937625" y="258763"/>
          <p14:tracePt t="76941" x="8937625" y="246063"/>
          <p14:tracePt t="77328" x="8794750" y="309563"/>
          <p14:tracePt t="77345" x="8394700" y="452438"/>
          <p14:tracePt t="77350" x="8226425" y="503238"/>
          <p14:tracePt t="77374" x="7788275" y="620713"/>
          <p14:tracePt t="77393" x="7567613" y="658813"/>
          <p14:tracePt t="77395" x="7478713" y="671513"/>
          <p14:tracePt t="77406" x="7426325" y="671513"/>
          <p14:tracePt t="77408" x="7388225" y="671513"/>
          <p14:tracePt t="77416" x="7361238" y="671513"/>
          <p14:tracePt t="77428" x="7335838" y="671513"/>
          <p14:tracePt t="77429" x="7323138" y="671513"/>
          <p14:tracePt t="77446" x="7297738" y="671513"/>
          <p14:tracePt t="77469" x="7283450" y="671513"/>
          <p14:tracePt t="77504" x="7270750" y="671513"/>
          <p14:tracePt t="77512" x="7270750" y="684213"/>
          <p14:tracePt t="77528" x="7258050" y="709613"/>
          <p14:tracePt t="77550" x="7258050" y="903288"/>
          <p14:tracePt t="77568" x="7258050" y="1162050"/>
          <p14:tracePt t="77589" x="7245350" y="1420813"/>
          <p14:tracePt t="77594" x="7245350" y="1485900"/>
          <p14:tracePt t="77607" x="7245350" y="1576388"/>
          <p14:tracePt t="77609" x="7245350" y="1639888"/>
          <p14:tracePt t="77618" x="7245350" y="1717675"/>
          <p14:tracePt t="77628" x="7245350" y="1782763"/>
          <p14:tracePt t="77630" x="7245350" y="1860550"/>
          <p14:tracePt t="77648" x="7245350" y="2001838"/>
          <p14:tracePt t="77668" x="7245350" y="2117725"/>
          <p14:tracePt t="77673" x="7245350" y="2182813"/>
          <p14:tracePt t="77678" x="7245350" y="2247900"/>
          <p14:tracePt t="77683" x="7258050" y="2298700"/>
          <p14:tracePt t="77691" x="7270750" y="2363788"/>
          <p14:tracePt t="77702" x="7270750" y="2427288"/>
          <p14:tracePt t="77704" x="7283450" y="2466975"/>
          <p14:tracePt t="77713" x="7283450" y="2505075"/>
          <p14:tracePt t="77728" x="7283450" y="2544763"/>
          <p14:tracePt t="77745" x="7283450" y="2570163"/>
          <p14:tracePt t="77761" x="7283450" y="2608263"/>
          <p14:tracePt t="77763" x="7297738" y="2647950"/>
          <p14:tracePt t="77779" x="7297738" y="2725738"/>
          <p14:tracePt t="77796" x="7310438" y="2828925"/>
          <p14:tracePt t="77813" x="7335838" y="2906713"/>
          <p14:tracePt t="77817" x="7335838" y="2944813"/>
          <p14:tracePt t="77829" x="7335838" y="3009900"/>
          <p14:tracePt t="77846" x="7335838" y="3035300"/>
          <p14:tracePt t="77862" x="7335838" y="3060700"/>
          <p14:tracePt t="77879" x="7335838" y="3086100"/>
          <p14:tracePt t="77896" x="7361238" y="3228975"/>
          <p14:tracePt t="77912" x="7373938" y="3344863"/>
          <p14:tracePt t="77929" x="7373938" y="3422650"/>
          <p14:tracePt t="77946" x="7388225" y="3460750"/>
          <p14:tracePt t="77949" x="7388225" y="3473450"/>
          <p14:tracePt t="77963" x="7388225" y="3500438"/>
          <p14:tracePt t="77979" x="7388225" y="3525838"/>
          <p14:tracePt t="77996" x="7400925" y="3578225"/>
          <p14:tracePt t="78013" x="7413625" y="3668713"/>
          <p14:tracePt t="78016" x="7413625" y="3706813"/>
          <p14:tracePt t="78029" x="7413625" y="3822700"/>
          <p14:tracePt t="78046" x="7413625" y="3887788"/>
          <p14:tracePt t="78062" x="7413625" y="3913188"/>
          <p14:tracePt t="78079" x="7413625" y="3925888"/>
          <p14:tracePt t="78082" x="7413625" y="3938588"/>
          <p14:tracePt t="78096" x="7413625" y="3978275"/>
          <p14:tracePt t="78112" x="7413625" y="4029075"/>
          <p14:tracePt t="78129" x="7426325" y="4068763"/>
          <p14:tracePt t="78148" x="7426325" y="4106863"/>
          <p14:tracePt t="78162" x="7426325" y="4119563"/>
          <p14:tracePt t="78477" x="7451725" y="3862388"/>
          <p14:tracePt t="78498" x="7516813" y="3279775"/>
          <p14:tracePt t="78520" x="7554913" y="2879725"/>
          <p14:tracePt t="78541" x="7554913" y="2673350"/>
          <p14:tracePt t="78545" x="7567613" y="2544763"/>
          <p14:tracePt t="78549" x="7567613" y="2441575"/>
          <p14:tracePt t="78566" x="7567613" y="2260600"/>
          <p14:tracePt t="78578" x="7567613" y="2092325"/>
          <p14:tracePt t="78596" x="7567613" y="1924050"/>
          <p14:tracePt t="78600" x="7567613" y="1820863"/>
          <p14:tracePt t="78612" x="7567613" y="1704975"/>
          <p14:tracePt t="78615" x="7567613" y="1601788"/>
          <p14:tracePt t="78629" x="7567613" y="1433513"/>
          <p14:tracePt t="78646" x="7554913" y="1277938"/>
          <p14:tracePt t="78662" x="7542213" y="1162050"/>
          <p14:tracePt t="78679" x="7529513" y="1046163"/>
          <p14:tracePt t="78683" x="7529513" y="981075"/>
          <p14:tracePt t="78696" x="7516813" y="839788"/>
          <p14:tracePt t="78712" x="7516813" y="723900"/>
          <p14:tracePt t="78729" x="7516813" y="646113"/>
          <p14:tracePt t="78746" x="7516813" y="593725"/>
          <p14:tracePt t="78750" x="7504113" y="581025"/>
          <p14:tracePt t="78762" x="7504113" y="542925"/>
          <p14:tracePt t="78778" x="7504113" y="530225"/>
          <p14:tracePt t="78796" x="7504113" y="515938"/>
          <p14:tracePt t="78851" x="7504113" y="555625"/>
          <p14:tracePt t="78860" x="7491413" y="684213"/>
          <p14:tracePt t="78873" x="7451725" y="968375"/>
          <p14:tracePt t="78884" x="7451725" y="1123950"/>
          <p14:tracePt t="78897" x="7426325" y="1601788"/>
          <p14:tracePt t="78912" x="7426325" y="1911350"/>
          <p14:tracePt t="78928" x="7426325" y="2130425"/>
          <p14:tracePt t="78946" x="7426325" y="2479675"/>
          <p14:tracePt t="78949" x="7426325" y="2647950"/>
          <p14:tracePt t="78962" x="7388225" y="2906713"/>
          <p14:tracePt t="78980" x="7335838" y="3332163"/>
          <p14:tracePt t="78996" x="7270750" y="3757613"/>
          <p14:tracePt t="79013" x="7258050" y="4003675"/>
          <p14:tracePt t="79016" x="7245350" y="4068763"/>
          <p14:tracePt t="79029" x="7232650" y="4222750"/>
          <p14:tracePt t="79046" x="7232650" y="4340225"/>
          <p14:tracePt t="79063" x="7232650" y="4403725"/>
          <p14:tracePt t="79067" x="7232650" y="4430713"/>
          <p14:tracePt t="79079" x="7232650" y="4456113"/>
          <p14:tracePt t="79082" x="7232650" y="4481513"/>
          <p14:tracePt t="79096" x="7219950" y="4533900"/>
          <p14:tracePt t="79111" x="7219950" y="4559300"/>
          <p14:tracePt t="79129" x="7219950" y="4597400"/>
          <p14:tracePt t="79162" x="7219950" y="4624388"/>
          <p14:tracePt t="79178" x="7219950" y="4637088"/>
          <p14:tracePt t="80178" x="7219950" y="4675188"/>
          <p14:tracePt t="80189" x="7219950" y="4740275"/>
          <p14:tracePt t="80201" x="7207250" y="4856163"/>
          <p14:tracePt t="80214" x="7207250" y="4972050"/>
          <p14:tracePt t="80230" x="7207250" y="5062538"/>
          <p14:tracePt t="80246" x="7207250" y="5127625"/>
          <p14:tracePt t="80263" x="7207250" y="5165725"/>
          <p14:tracePt t="80266" x="7207250" y="5178425"/>
          <p14:tracePt t="80280" x="7194550" y="5218113"/>
          <p14:tracePt t="80298" x="7194550" y="5268913"/>
          <p14:tracePt t="80321" x="7194550" y="5359400"/>
          <p14:tracePt t="80334" x="7194550" y="5399088"/>
          <p14:tracePt t="80345" x="7194550" y="5411788"/>
          <p14:tracePt t="80349" x="7194550" y="5437188"/>
          <p14:tracePt t="80361" x="7194550" y="5462588"/>
          <p14:tracePt t="80383" x="7194550" y="5489575"/>
          <p14:tracePt t="80391" x="7194550" y="5502275"/>
          <p14:tracePt t="80398" x="7194550" y="5514975"/>
          <p14:tracePt t="80400" x="7194550" y="5527675"/>
          <p14:tracePt t="80413" x="7194550" y="5540375"/>
          <p14:tracePt t="80428" x="7194550" y="5580063"/>
          <p14:tracePt t="80445" x="7194550" y="5605463"/>
          <p14:tracePt t="80461" x="7194550" y="5618163"/>
          <p14:tracePt t="80478" x="7194550" y="5656263"/>
          <p14:tracePt t="80480" x="7194550" y="5670550"/>
          <p14:tracePt t="80494" x="7194550" y="5683250"/>
          <p14:tracePt t="80512" x="7194550" y="5734050"/>
          <p14:tracePt t="80529" x="7194550" y="5799138"/>
          <p14:tracePt t="80533" x="7194550" y="5824538"/>
          <p14:tracePt t="80548" x="7194550" y="5889625"/>
          <p14:tracePt t="80562" x="7194550" y="5927725"/>
          <p14:tracePt t="80578" x="7194550" y="5954713"/>
          <p14:tracePt t="80595" x="7194550" y="5967413"/>
          <p14:tracePt t="80612" x="7194550" y="5980113"/>
          <p14:tracePt t="80614" x="7194550" y="5992813"/>
          <p14:tracePt t="80635" x="7194550" y="6005513"/>
          <p14:tracePt t="81127" x="7194550" y="5992813"/>
          <p14:tracePt t="81209" x="7194550" y="5980113"/>
          <p14:tracePt t="82265" x="7194550" y="5864225"/>
          <p14:tracePt t="82283" x="7194550" y="5670550"/>
          <p14:tracePt t="82295" x="7194550" y="5514975"/>
          <p14:tracePt t="82311" x="7194550" y="5386388"/>
          <p14:tracePt t="82328" x="7194550" y="5308600"/>
          <p14:tracePt t="82331" x="7194550" y="5268913"/>
          <p14:tracePt t="82346" x="7194550" y="5192713"/>
          <p14:tracePt t="82361" x="7194550" y="5127625"/>
          <p14:tracePt t="82379" x="7194550" y="4997450"/>
          <p14:tracePt t="82396" x="7207250" y="4803775"/>
          <p14:tracePt t="82399" x="7219950" y="4700588"/>
          <p14:tracePt t="82413" x="7219950" y="4519613"/>
          <p14:tracePt t="82428" x="7219950" y="4365625"/>
          <p14:tracePt t="82445" x="7219950" y="4262438"/>
          <p14:tracePt t="82462" x="7219950" y="4119563"/>
          <p14:tracePt t="82465" x="7219950" y="4041775"/>
          <p14:tracePt t="82479" x="7207250" y="3938588"/>
          <p14:tracePt t="82494" x="7207250" y="3835400"/>
          <p14:tracePt t="82511" x="7207250" y="3732213"/>
          <p14:tracePt t="82529" x="7207250" y="3603625"/>
          <p14:tracePt t="82530" x="7207250" y="3551238"/>
          <p14:tracePt t="82546" x="7207250" y="3448050"/>
          <p14:tracePt t="82561" x="7207250" y="3332163"/>
          <p14:tracePt t="82578" x="7207250" y="3267075"/>
          <p14:tracePt t="82596" x="7207250" y="3203575"/>
          <p14:tracePt t="82598" x="7207250" y="3176588"/>
          <p14:tracePt t="82612" x="7207250" y="3100388"/>
          <p14:tracePt t="82629" x="7207250" y="3035300"/>
          <p14:tracePt t="82645" x="7207250" y="2970213"/>
          <p14:tracePt t="82662" x="7207250" y="2906713"/>
          <p14:tracePt t="82665" x="7207250" y="2879725"/>
          <p14:tracePt t="82679" x="7207250" y="2854325"/>
          <p14:tracePt t="82696" x="7207250" y="2841625"/>
          <p14:tracePt t="82712" x="7207250" y="2816225"/>
          <p14:tracePt t="82728" x="7207250" y="2789238"/>
          <p14:tracePt t="82746" x="7207250" y="2725738"/>
          <p14:tracePt t="82761" x="7207250" y="2686050"/>
          <p14:tracePt t="82778" x="7207250" y="2647950"/>
          <p14:tracePt t="82794" x="7207250" y="2635250"/>
          <p14:tracePt t="82812" x="7207250" y="2622550"/>
          <p14:tracePt t="82829" x="7207250" y="2608263"/>
          <p14:tracePt t="82845" x="7207250" y="2595563"/>
          <p14:tracePt t="104346" x="7207250" y="2570163"/>
          <p14:tracePt t="104364" x="7207250" y="2454275"/>
          <p14:tracePt t="104393" x="7207250" y="2286000"/>
          <p14:tracePt t="104418" x="7219950" y="2170113"/>
          <p14:tracePt t="104422" x="7219950" y="2130425"/>
          <p14:tracePt t="104442" x="7232650" y="2001838"/>
          <p14:tracePt t="104454" x="7245350" y="1963738"/>
          <p14:tracePt t="104456" x="7258050" y="1936750"/>
          <p14:tracePt t="104465" x="7258050" y="1911350"/>
          <p14:tracePt t="104475" x="7258050" y="1885950"/>
          <p14:tracePt t="104478" x="7258050" y="1846263"/>
          <p14:tracePt t="104493" x="7258050" y="1820863"/>
          <p14:tracePt t="104509" x="7258050" y="1770063"/>
          <p14:tracePt t="104526" x="7258050" y="1692275"/>
          <p14:tracePt t="104543" x="7270750" y="1589088"/>
          <p14:tracePt t="104546" x="7270750" y="1511300"/>
          <p14:tracePt t="104560" x="7297738" y="1368425"/>
          <p14:tracePt t="104576" x="7310438" y="1304925"/>
          <p14:tracePt t="104593" x="7323138" y="1265238"/>
          <p14:tracePt t="104609" x="7323138" y="1239838"/>
          <p14:tracePt t="104627" x="7335838" y="1201738"/>
          <p14:tracePt t="104643" x="7361238" y="1111250"/>
          <p14:tracePt t="104660" x="7373938" y="1008063"/>
          <p14:tracePt t="104677" x="7400925" y="955675"/>
          <p14:tracePt t="104693" x="7400925" y="942975"/>
          <p14:tracePt t="104766" x="7400925" y="955675"/>
          <p14:tracePt t="104776" x="7388225" y="1008063"/>
          <p14:tracePt t="104793" x="7310438" y="1252538"/>
          <p14:tracePt t="104809" x="7258050" y="1458913"/>
          <p14:tracePt t="104811" x="7232650" y="1549400"/>
          <p14:tracePt t="104825" x="7180263" y="1730375"/>
          <p14:tracePt t="104842" x="7142163" y="1924050"/>
          <p14:tracePt t="104859" x="7104063" y="2105025"/>
          <p14:tracePt t="104876" x="7089775" y="2233613"/>
          <p14:tracePt t="104878" x="7077075" y="2298700"/>
          <p14:tracePt t="104893" x="7064375" y="2401888"/>
          <p14:tracePt t="104909" x="7051675" y="2544763"/>
          <p14:tracePt t="104926" x="7026275" y="2698750"/>
          <p14:tracePt t="104943" x="6999288" y="2854325"/>
          <p14:tracePt t="104945" x="6999288" y="2892425"/>
          <p14:tracePt t="104959" x="6999288" y="2944813"/>
          <p14:tracePt t="104976" x="6999288" y="2957513"/>
          <p14:tracePt t="104992" x="6999288" y="2982913"/>
          <p14:tracePt t="105009" x="6999288" y="2995613"/>
          <p14:tracePt t="105310" x="6999288" y="2982913"/>
          <p14:tracePt t="105333" x="7013575" y="2725738"/>
          <p14:tracePt t="105338" x="7026275" y="2595563"/>
          <p14:tracePt t="105366" x="7089775" y="2311400"/>
          <p14:tracePt t="105370" x="7116763" y="2233613"/>
          <p14:tracePt t="105390" x="7194550" y="2001838"/>
          <p14:tracePt t="105402" x="7258050" y="1782763"/>
          <p14:tracePt t="105410" x="7283450" y="1679575"/>
          <p14:tracePt t="105425" x="7323138" y="1562100"/>
          <p14:tracePt t="105442" x="7335838" y="1498600"/>
          <p14:tracePt t="105459" x="7335838" y="1446213"/>
          <p14:tracePt t="105476" x="7335838" y="1420813"/>
          <p14:tracePt t="105499" x="7335838" y="1408113"/>
          <p14:tracePt t="105635" x="7335838" y="1433513"/>
          <p14:tracePt t="105652" x="7335838" y="1524000"/>
          <p14:tracePt t="105670" x="7310438" y="1639888"/>
          <p14:tracePt t="105674" x="7310438" y="1692275"/>
          <p14:tracePt t="105695" x="7297738" y="1820863"/>
          <p14:tracePt t="105713" x="7270750" y="1898650"/>
          <p14:tracePt t="105716" x="7270750" y="1936750"/>
          <p14:tracePt t="105726" x="7258050" y="1989138"/>
          <p14:tracePt t="105743" x="7219950" y="2311400"/>
          <p14:tracePt t="105759" x="7194550" y="2492375"/>
          <p14:tracePt t="105776" x="7180263" y="2595563"/>
          <p14:tracePt t="105792" x="7167563" y="2725738"/>
          <p14:tracePt t="105796" x="7167563" y="2776538"/>
          <p14:tracePt t="105810" x="7167563" y="2879725"/>
          <p14:tracePt t="105826" x="7167563" y="3009900"/>
          <p14:tracePt t="105842" x="7167563" y="3086100"/>
          <p14:tracePt t="105849" x="7167563" y="3113088"/>
          <p14:tracePt t="105877" x="7167563" y="3203575"/>
          <p14:tracePt t="105893" x="7167563" y="3228975"/>
          <p14:tracePt t="105909" x="7167563" y="3241675"/>
          <p14:tracePt t="105927" x="7167563" y="3267075"/>
          <p14:tracePt t="106315" x="7167563" y="3279775"/>
          <p14:tracePt t="106328" x="7167563" y="3319463"/>
          <p14:tracePt t="106333" x="7167563" y="3344863"/>
          <p14:tracePt t="106351" x="7167563" y="3397250"/>
          <p14:tracePt t="106355" x="7167563" y="3435350"/>
          <p14:tracePt t="106375" x="7167563" y="3616325"/>
          <p14:tracePt t="106390" x="7167563" y="3744913"/>
          <p14:tracePt t="106405" x="7167563" y="3862388"/>
          <p14:tracePt t="106416" x="7167563" y="3925888"/>
          <p14:tracePt t="106425" x="7167563" y="3951288"/>
          <p14:tracePt t="106441" x="7154863" y="4003675"/>
          <p14:tracePt t="106459" x="7154863" y="4041775"/>
          <p14:tracePt t="106476" x="7129463" y="4119563"/>
          <p14:tracePt t="106492" x="7116763" y="4184650"/>
          <p14:tracePt t="106508" x="7089775" y="4300538"/>
          <p14:tracePt t="106526" x="7077075" y="4391025"/>
          <p14:tracePt t="106530" x="7077075" y="4430713"/>
          <p14:tracePt t="106543" x="7051675" y="4481513"/>
          <p14:tracePt t="106559" x="7051675" y="4533900"/>
          <p14:tracePt t="106576" x="7051675" y="4572000"/>
          <p14:tracePt t="106594" x="7051675" y="4624388"/>
          <p14:tracePt t="106597" x="7051675" y="4649788"/>
          <p14:tracePt t="106609" x="7051675" y="4687888"/>
          <p14:tracePt t="106626" x="7051675" y="4740275"/>
          <p14:tracePt t="106642" x="7051675" y="4778375"/>
          <p14:tracePt t="106659" x="7051675" y="4818063"/>
          <p14:tracePt t="106663" x="7051675" y="4830763"/>
          <p14:tracePt t="106676" x="7051675" y="4856163"/>
          <p14:tracePt t="106693" x="7051675" y="4894263"/>
          <p14:tracePt t="106709" x="7051675" y="4972050"/>
          <p14:tracePt t="106726" x="7051675" y="5062538"/>
          <p14:tracePt t="106759" x="7038975" y="5243513"/>
          <p14:tracePt t="106776" x="7038975" y="5281613"/>
          <p14:tracePt t="106792" x="7038975" y="5308600"/>
          <p14:tracePt t="106810" x="7038975" y="5334000"/>
          <p14:tracePt t="106826" x="7038975" y="5346700"/>
          <p14:tracePt t="106842" x="7038975" y="5359400"/>
          <p14:tracePt t="106858" x="7038975" y="5411788"/>
          <p14:tracePt t="106861" x="7051675" y="5449888"/>
          <p14:tracePt t="106876" x="7064375" y="5565775"/>
          <p14:tracePt t="106892" x="7077075" y="5643563"/>
          <p14:tracePt t="106909" x="7077075" y="5683250"/>
          <p14:tracePt t="106926" x="7077075" y="5695950"/>
          <p14:tracePt t="106930" x="7077075" y="5708650"/>
          <p14:tracePt t="106943" x="7077075" y="5721350"/>
          <p14:tracePt t="106959" x="7077075" y="5734050"/>
          <p14:tracePt t="106976" x="7077075" y="5786438"/>
          <p14:tracePt t="106992" x="7077075" y="5824538"/>
          <p14:tracePt t="106996" x="7077075" y="5849938"/>
          <p14:tracePt t="107009" x="7077075" y="5889625"/>
          <p14:tracePt t="107026" x="7077075" y="5915025"/>
          <p14:tracePt t="107042" x="7077075" y="5954713"/>
          <p14:tracePt t="107059" x="7077075" y="5992813"/>
          <p14:tracePt t="107062" x="7077075" y="6030913"/>
          <p14:tracePt t="107077" x="7077075" y="6134100"/>
          <p14:tracePt t="107093" x="7077075" y="6251575"/>
          <p14:tracePt t="107108" x="7077075" y="6302375"/>
          <p14:tracePt t="107126" x="7077075" y="6327775"/>
          <p14:tracePt t="107129" x="7077075" y="6342063"/>
          <p14:tracePt t="107143" x="7077075" y="6354763"/>
          <p14:tracePt t="107160" x="7077075" y="6367463"/>
          <p14:tracePt t="107176" x="7077075" y="6380163"/>
          <p14:tracePt t="107263" x="7077075" y="6367463"/>
          <p14:tracePt t="107281" x="7077075" y="6186488"/>
          <p14:tracePt t="107295" x="7077075" y="5876925"/>
          <p14:tracePt t="107300" x="7089775" y="5605463"/>
          <p14:tracePt t="107320" x="7116763" y="5140325"/>
          <p14:tracePt t="107325" x="7129463" y="4946650"/>
          <p14:tracePt t="107331" x="7142163" y="4637088"/>
          <p14:tracePt t="107337" x="7180263" y="4365625"/>
          <p14:tracePt t="107362" x="7207250" y="3744913"/>
          <p14:tracePt t="107376" x="7219950" y="3397250"/>
          <p14:tracePt t="107392" x="7232650" y="3151188"/>
          <p14:tracePt t="107396" x="7245350" y="3073400"/>
          <p14:tracePt t="107415" x="7258050" y="2906713"/>
          <p14:tracePt t="107417" x="7258050" y="2854325"/>
          <p14:tracePt t="107435" x="7258050" y="2647950"/>
          <p14:tracePt t="107444" x="7258050" y="2544763"/>
          <p14:tracePt t="107458" x="7283450" y="2363788"/>
          <p14:tracePt t="107475" x="7283450" y="2157413"/>
          <p14:tracePt t="107492" x="7283450" y="2079625"/>
          <p14:tracePt t="107509" x="7283450" y="2027238"/>
          <p14:tracePt t="107525" x="7297738" y="1976438"/>
          <p14:tracePt t="107546" x="7310438" y="1873250"/>
          <p14:tracePt t="107571" x="7323138" y="1782763"/>
          <p14:tracePt t="107575" x="7323138" y="1755775"/>
          <p14:tracePt t="107588" x="7323138" y="1730375"/>
          <p14:tracePt t="107600" x="7323138" y="1717675"/>
          <p14:tracePt t="107603" x="7323138" y="1692275"/>
          <p14:tracePt t="107616" x="7323138" y="1665288"/>
          <p14:tracePt t="107631" x="7323138" y="1652588"/>
          <p14:tracePt t="107641" x="7323138" y="1639888"/>
          <p14:tracePt t="107658" x="7323138" y="1614488"/>
          <p14:tracePt t="107675" x="7323138" y="1601788"/>
          <p14:tracePt t="107808" x="7323138" y="1627188"/>
          <p14:tracePt t="107813" x="7310438" y="1692275"/>
          <p14:tracePt t="107834" x="7270750" y="1911350"/>
          <p14:tracePt t="107859" x="7258050" y="2054225"/>
          <p14:tracePt t="107873" x="7245350" y="2170113"/>
          <p14:tracePt t="107893" x="7232650" y="2363788"/>
          <p14:tracePt t="107908" x="7219950" y="2505075"/>
          <p14:tracePt t="107925" x="7219950" y="2622550"/>
          <p14:tracePt t="107927" x="7207250" y="2686050"/>
          <p14:tracePt t="107941" x="7194550" y="2789238"/>
          <p14:tracePt t="107989" x="7154863" y="3254375"/>
          <p14:tracePt t="108013" x="7129463" y="3409950"/>
          <p14:tracePt t="108018" x="7116763" y="3448050"/>
          <p14:tracePt t="108031" x="7104063" y="3525838"/>
          <p14:tracePt t="108041" x="7104063" y="3563938"/>
          <p14:tracePt t="108063" x="7089775" y="3744913"/>
          <p14:tracePt t="108087" x="7064375" y="3925888"/>
          <p14:tracePt t="108106" x="7051675" y="4029075"/>
          <p14:tracePt t="108117" x="7051675" y="4056063"/>
          <p14:tracePt t="108126" x="7051675" y="4068763"/>
          <p14:tracePt t="108128" x="7051675" y="4094163"/>
          <p14:tracePt t="108142" x="7051675" y="4119563"/>
          <p14:tracePt t="108158" x="7051675" y="4171950"/>
          <p14:tracePt t="108175" x="7038975" y="4275138"/>
          <p14:tracePt t="108193" x="7026275" y="4378325"/>
          <p14:tracePt t="108197" x="7026275" y="4443413"/>
          <p14:tracePt t="108208" x="7026275" y="4546600"/>
          <p14:tracePt t="108226" x="7026275" y="4637088"/>
          <p14:tracePt t="108243" x="7026275" y="4687888"/>
          <p14:tracePt t="108259" x="7026275" y="4727575"/>
          <p14:tracePt t="108262" x="7026275" y="4765675"/>
          <p14:tracePt t="108276" x="7026275" y="4830763"/>
          <p14:tracePt t="108291" x="7026275" y="4881563"/>
          <p14:tracePt t="108308" x="7026275" y="4946650"/>
          <p14:tracePt t="108325" x="7026275" y="5011738"/>
          <p14:tracePt t="108327" x="7026275" y="5037138"/>
          <p14:tracePt t="108342" x="7026275" y="5075238"/>
          <p14:tracePt t="108358" x="7026275" y="5140325"/>
          <p14:tracePt t="108374" x="7026275" y="5230813"/>
          <p14:tracePt t="108397" x="7026275" y="5346700"/>
          <p14:tracePt t="108410" x="7026275" y="5399088"/>
          <p14:tracePt t="108426" x="7026275" y="5437188"/>
          <p14:tracePt t="108458" x="7026275" y="5489575"/>
          <p14:tracePt t="108479" x="7026275" y="5502275"/>
          <p14:tracePt t="108509" x="7026275" y="5580063"/>
          <p14:tracePt t="108528" x="7026275" y="5618163"/>
          <p14:tracePt t="108535" x="7026275" y="5630863"/>
          <p14:tracePt t="108537" x="7026275" y="5656263"/>
          <p14:tracePt t="108549" x="7026275" y="5670550"/>
          <p14:tracePt t="108557" x="7026275" y="5683250"/>
          <p14:tracePt t="108579" x="7026275" y="5708650"/>
          <p14:tracePt t="108584" x="7026275" y="5721350"/>
          <p14:tracePt t="108606" x="7026275" y="5811838"/>
          <p14:tracePt t="108620" x="7026275" y="5864225"/>
          <p14:tracePt t="108631" x="7026275" y="5902325"/>
          <p14:tracePt t="108645" x="7026275" y="5915025"/>
          <p14:tracePt t="108649" x="7026275" y="5927725"/>
          <p14:tracePt t="108670" x="7026275" y="5954713"/>
          <p14:tracePt t="108692" x="7026275" y="5967413"/>
          <p14:tracePt t="108782" x="7026275" y="5954713"/>
          <p14:tracePt t="108797" x="7077075" y="5759450"/>
          <p14:tracePt t="108810" x="7167563" y="5449888"/>
          <p14:tracePt t="108825" x="7245350" y="4894263"/>
          <p14:tracePt t="108847" x="7335838" y="3938588"/>
          <p14:tracePt t="108860" x="7373938" y="3563938"/>
          <p14:tracePt t="108866" x="7400925" y="3241675"/>
          <p14:tracePt t="108883" x="7426325" y="2441575"/>
          <p14:tracePt t="108894" x="7451725" y="2260600"/>
          <p14:tracePt t="108907" x="7451725" y="1949450"/>
          <p14:tracePt t="108925" x="7451725" y="1692275"/>
          <p14:tracePt t="108927" x="7451725" y="1589088"/>
          <p14:tracePt t="108941" x="7451725" y="1433513"/>
          <p14:tracePt t="108959" x="7451725" y="1317625"/>
          <p14:tracePt t="108980" x="7451725" y="1239838"/>
          <p14:tracePt t="108986" x="7451725" y="1227138"/>
          <p14:tracePt t="108990" x="7451725" y="1214438"/>
          <p14:tracePt t="109008" x="7451725" y="1201738"/>
          <p14:tracePt t="109012" x="7451725" y="1187450"/>
          <p14:tracePt t="109032" x="7451725" y="1174750"/>
          <p14:tracePt t="109095" x="7451725" y="1201738"/>
          <p14:tracePt t="109112" x="7439025" y="1433513"/>
          <p14:tracePt t="109115" x="7426325" y="1576388"/>
          <p14:tracePt t="109122" x="7426325" y="1704975"/>
          <p14:tracePt t="109128" x="7400925" y="1885950"/>
          <p14:tracePt t="109153" x="7361238" y="2517775"/>
          <p14:tracePt t="109164" x="7348538" y="2816225"/>
          <p14:tracePt t="109175" x="7335838" y="3035300"/>
          <p14:tracePt t="109192" x="7310438" y="3538538"/>
          <p14:tracePt t="109193" x="7297738" y="3681413"/>
          <p14:tracePt t="109210" x="7297738" y="4068763"/>
          <p14:tracePt t="109226" x="7297738" y="4443413"/>
          <p14:tracePt t="109242" x="7297738" y="4662488"/>
          <p14:tracePt t="109259" x="7297738" y="4843463"/>
          <p14:tracePt t="109261" x="7297738" y="4908550"/>
          <p14:tracePt t="109276" x="7297738" y="5075238"/>
          <p14:tracePt t="109292" x="7297738" y="5218113"/>
          <p14:tracePt t="109309" x="7297738" y="5334000"/>
          <p14:tracePt t="109326" x="7297738" y="5449888"/>
          <p14:tracePt t="109343" x="7297738" y="5489575"/>
          <p14:tracePt t="109359" x="7297738" y="5514975"/>
          <p14:tracePt t="109375" x="7297738" y="5527675"/>
          <p14:tracePt t="109392" x="7297738" y="5540375"/>
          <p14:tracePt t="109408" x="7297738" y="5565775"/>
          <p14:tracePt t="109714" x="7297738" y="5449888"/>
          <p14:tracePt t="109733" x="7323138" y="4933950"/>
          <p14:tracePt t="109758" x="7323138" y="4041775"/>
          <p14:tracePt t="109783" x="7361238" y="3216275"/>
          <p14:tracePt t="109800" x="7439025" y="2544763"/>
          <p14:tracePt t="109803" x="7451725" y="2324100"/>
          <p14:tracePt t="109813" x="7464425" y="2130425"/>
          <p14:tracePt t="109828" x="7491413" y="1782763"/>
          <p14:tracePt t="109831" x="7491413" y="1679575"/>
          <p14:tracePt t="109857" x="7516813" y="1511300"/>
          <p14:tracePt t="109882" x="7516813" y="1433513"/>
          <p14:tracePt t="109888" x="7516813" y="1408113"/>
          <p14:tracePt t="109910" x="7516813" y="1317625"/>
          <p14:tracePt t="109928" x="7516813" y="1214438"/>
          <p14:tracePt t="109950" x="7516813" y="1149350"/>
          <p14:tracePt t="109965" x="7516813" y="1111250"/>
          <p14:tracePt t="109979" x="7516813" y="1084263"/>
          <p14:tracePt t="110008" x="7516813" y="1071563"/>
          <p14:tracePt t="110025" x="7516813" y="1058863"/>
          <p14:tracePt t="110102" x="7516813" y="1071563"/>
          <p14:tracePt t="110113" x="7516813" y="1098550"/>
          <p14:tracePt t="110127" x="7516813" y="1111250"/>
          <p14:tracePt t="110143" x="7516813" y="1136650"/>
          <p14:tracePt t="110159" x="7504113" y="1149350"/>
          <p14:tracePt t="110177" x="7491413" y="1214438"/>
          <p14:tracePt t="110180" x="7478713" y="1239838"/>
          <p14:tracePt t="110193" x="7451725" y="1304925"/>
          <p14:tracePt t="110211" x="7400925" y="1458913"/>
          <p14:tracePt t="110226" x="7348538" y="1576388"/>
          <p14:tracePt t="110242" x="7310438" y="1692275"/>
          <p14:tracePt t="110245" x="7297738" y="1717675"/>
          <p14:tracePt t="110258" x="7270750" y="1743075"/>
          <p14:tracePt t="110260" x="7270750" y="1770063"/>
          <p14:tracePt t="110274" x="7258050" y="1795463"/>
          <p14:tracePt t="110291" x="7245350" y="1820863"/>
          <p14:tracePt t="110307" x="7245350" y="1833563"/>
          <p14:tracePt t="110325" x="7245350" y="1846263"/>
          <p14:tracePt t="110343" x="7245350" y="1860550"/>
          <p14:tracePt t="110566" x="7245350" y="1873250"/>
          <p14:tracePt t="110582" x="7245350" y="1898650"/>
          <p14:tracePt t="110596" x="7245350" y="1911350"/>
          <p14:tracePt t="110619" x="7245350" y="1924050"/>
          <p14:tracePt t="110636" x="7245350" y="1936750"/>
          <p14:tracePt t="110652" x="7245350" y="1949450"/>
          <p14:tracePt t="110681" x="7245350" y="1963738"/>
          <p14:tracePt t="110692" x="7245350" y="2001838"/>
          <p14:tracePt t="111091" x="7232650" y="2014538"/>
          <p14:tracePt t="111107" x="7219950" y="2014538"/>
          <p14:tracePt t="111122" x="7180263" y="2014538"/>
          <p14:tracePt t="111142" x="7142163" y="2027238"/>
          <p14:tracePt t="111148" x="7129463" y="2027238"/>
          <p14:tracePt t="111151" x="7116763" y="2027238"/>
          <p14:tracePt t="111166" x="7089775" y="2039938"/>
          <p14:tracePt t="111184" x="7064375" y="2039938"/>
          <p14:tracePt t="111188" x="7064375" y="2054225"/>
          <p14:tracePt t="111208" x="7038975" y="2054225"/>
          <p14:tracePt t="111211" x="7026275" y="2054225"/>
          <p14:tracePt t="111223" x="7013575" y="2054225"/>
          <p14:tracePt t="111232" x="6999288" y="2054225"/>
          <p14:tracePt t="111241" x="6986588" y="2054225"/>
          <p14:tracePt t="111257" x="6973888" y="2054225"/>
          <p14:tracePt t="111259" x="6961188" y="2054225"/>
          <p14:tracePt t="111300" x="6935788" y="2054225"/>
          <p14:tracePt t="111519" x="6948488" y="2054225"/>
          <p14:tracePt t="111530" x="6961188" y="2054225"/>
          <p14:tracePt t="111544" x="7013575" y="2066925"/>
          <p14:tracePt t="111559" x="7064375" y="2066925"/>
          <p14:tracePt t="111577" x="7089775" y="2066925"/>
          <p14:tracePt t="111579" x="7116763" y="2066925"/>
          <p14:tracePt t="111593" x="7142163" y="2066925"/>
          <p14:tracePt t="111609" x="7154863" y="2066925"/>
          <p14:tracePt t="111626" x="7167563" y="2066925"/>
          <p14:tracePt t="111630" x="7180263" y="2066925"/>
          <p14:tracePt t="111652" x="7194550" y="2066925"/>
          <p14:tracePt t="111675" x="7207250" y="2066925"/>
          <p14:tracePt t="111697" x="7219950" y="2066925"/>
          <p14:tracePt t="111706" x="7232650" y="2066925"/>
          <p14:tracePt t="111726" x="7245350" y="2066925"/>
          <p14:tracePt t="111752" x="7258050" y="2066925"/>
          <p14:tracePt t="111765" x="7270750" y="2066925"/>
          <p14:tracePt t="111777" x="7283450" y="2079625"/>
          <p14:tracePt t="111779" x="7297738" y="2079625"/>
          <p14:tracePt t="111793" x="7310438" y="2079625"/>
          <p14:tracePt t="112460" x="7310438" y="2117725"/>
          <p14:tracePt t="112478" x="7297738" y="2195513"/>
          <p14:tracePt t="112497" x="7283450" y="2311400"/>
          <p14:tracePt t="112504" x="7283450" y="2363788"/>
          <p14:tracePt t="112524" x="7258050" y="2544763"/>
          <p14:tracePt t="112526" x="7258050" y="2635250"/>
          <p14:tracePt t="112536" x="7245350" y="2698750"/>
          <p14:tracePt t="112546" x="7232650" y="2789238"/>
          <p14:tracePt t="112559" x="7219950" y="2957513"/>
          <p14:tracePt t="112574" x="7207250" y="3125788"/>
          <p14:tracePt t="112592" x="7194550" y="3344863"/>
          <p14:tracePt t="112609" x="7180263" y="3448050"/>
          <p14:tracePt t="112625" x="7180263" y="3538538"/>
          <p14:tracePt t="112642" x="7167563" y="3616325"/>
          <p14:tracePt t="112644" x="7167563" y="3694113"/>
          <p14:tracePt t="112659" x="7167563" y="3835400"/>
          <p14:tracePt t="112675" x="7167563" y="4003675"/>
          <p14:tracePt t="112692" x="7167563" y="4119563"/>
          <p14:tracePt t="112709" x="7167563" y="4222750"/>
          <p14:tracePt t="112726" x="7167563" y="4262438"/>
          <p14:tracePt t="112741" x="7167563" y="4300538"/>
          <p14:tracePt t="112757" x="7167563" y="4325938"/>
          <p14:tracePt t="112775" x="7167563" y="4365625"/>
          <p14:tracePt t="112778" x="7167563" y="4378325"/>
          <p14:tracePt t="112792" x="7167563" y="4416425"/>
          <p14:tracePt t="112809" x="7167563" y="4443413"/>
          <p14:tracePt t="112825" x="7167563" y="4481513"/>
          <p14:tracePt t="112842" x="7167563" y="4494213"/>
          <p14:tracePt t="112844" x="7167563" y="4506913"/>
          <p14:tracePt t="112859" x="7167563" y="4519613"/>
          <p14:tracePt t="112877" x="7167563" y="4533900"/>
          <p14:tracePt t="112892" x="7167563" y="4546600"/>
          <p14:tracePt t="112908" x="7167563" y="4559300"/>
          <p14:tracePt t="113022" x="7167563" y="4533900"/>
          <p14:tracePt t="113033" x="7180263" y="4519613"/>
          <p14:tracePt t="113047" x="7194550" y="4468813"/>
          <p14:tracePt t="113060" x="7194550" y="4443413"/>
          <p14:tracePt t="113076" x="7194550" y="4430713"/>
          <p14:tracePt t="113093" x="7194550" y="4403725"/>
          <p14:tracePt t="113110" x="7194550" y="4378325"/>
          <p14:tracePt t="113132" x="7180263" y="4365625"/>
          <p14:tracePt t="113140" x="7180263" y="4352925"/>
          <p14:tracePt t="113158" x="7167563" y="4352925"/>
          <p14:tracePt t="113175" x="7142163" y="4340225"/>
          <p14:tracePt t="113191" x="7116763" y="4340225"/>
          <p14:tracePt t="113211" x="7089775" y="4340225"/>
          <p14:tracePt t="113230" x="7077075" y="4352925"/>
          <p14:tracePt t="113242" x="7064375" y="4352925"/>
          <p14:tracePt t="113244" x="7064375" y="4365625"/>
          <p14:tracePt t="113258" x="7051675" y="4378325"/>
          <p14:tracePt t="113274" x="7051675" y="4391025"/>
          <p14:tracePt t="113291" x="7051675" y="4403725"/>
          <p14:tracePt t="113308" x="7051675" y="4416425"/>
          <p14:tracePt t="113325" x="7051675" y="4430713"/>
          <p14:tracePt t="113383" x="7064375" y="4430713"/>
          <p14:tracePt t="113391" x="7089775" y="4430713"/>
          <p14:tracePt t="113400" x="7116763" y="4430713"/>
          <p14:tracePt t="113408" x="7167563" y="4403725"/>
          <p14:tracePt t="113426" x="7283450" y="4325938"/>
          <p14:tracePt t="113443" x="7388225" y="4222750"/>
          <p14:tracePt t="113459" x="7426325" y="4171950"/>
          <p14:tracePt t="113476" x="7451725" y="4146550"/>
          <p14:tracePt t="113492" x="7464425" y="4146550"/>
          <p14:tracePt t="113509" x="7464425" y="4132263"/>
          <p14:tracePt t="113526" x="7464425" y="4119563"/>
          <p14:tracePt t="113571" x="7439025" y="4119563"/>
          <p14:tracePt t="113584" x="7426325" y="4119563"/>
          <p14:tracePt t="113598" x="7388225" y="4119563"/>
          <p14:tracePt t="113610" x="7373938" y="4132263"/>
          <p14:tracePt t="113625" x="7348538" y="4146550"/>
          <p14:tracePt t="113642" x="7310438" y="4197350"/>
          <p14:tracePt t="113659" x="7283450" y="4235450"/>
          <p14:tracePt t="113675" x="7258050" y="4262438"/>
          <p14:tracePt t="113692" x="7245350" y="4300538"/>
          <p14:tracePt t="113709" x="7207250" y="4365625"/>
          <p14:tracePt t="113726" x="7207250" y="4391025"/>
          <p14:tracePt t="113742" x="7207250" y="4416425"/>
          <p14:tracePt t="113775" x="7207250" y="4430713"/>
          <p14:tracePt t="113842" x="7219950" y="4430713"/>
          <p14:tracePt t="113853" x="7232650" y="4430713"/>
          <p14:tracePt t="113867" x="7245350" y="4416425"/>
          <p14:tracePt t="113879" x="7258050" y="4416425"/>
          <p14:tracePt t="113883" x="7270750" y="4403725"/>
          <p14:tracePt t="113902" x="7283450" y="4391025"/>
          <p14:tracePt t="114013" x="7258050" y="4391025"/>
          <p14:tracePt t="114028" x="7245350" y="4391025"/>
          <p14:tracePt t="114035" x="7232650" y="4391025"/>
          <p14:tracePt t="114044" x="7219950" y="4391025"/>
          <p14:tracePt t="114058" x="7219950" y="4403725"/>
          <p14:tracePt t="114075" x="7207250" y="4403725"/>
          <p14:tracePt t="114101" x="7207250" y="4416425"/>
          <p14:tracePt t="114124" x="7207250" y="4430713"/>
          <p14:tracePt t="114151" x="7207250" y="4443413"/>
          <p14:tracePt t="114220" x="7232650" y="4443413"/>
          <p14:tracePt t="114228" x="7258050" y="4443413"/>
          <p14:tracePt t="114242" x="7361238" y="4403725"/>
          <p14:tracePt t="114259" x="7464425" y="4325938"/>
          <p14:tracePt t="114275" x="7529513" y="4275138"/>
          <p14:tracePt t="114292" x="7581900" y="4235450"/>
          <p14:tracePt t="114296" x="7594600" y="4222750"/>
          <p14:tracePt t="114309" x="7620000" y="4184650"/>
          <p14:tracePt t="114326" x="7632700" y="4146550"/>
          <p14:tracePt t="114343" x="7632700" y="4106863"/>
          <p14:tracePt t="114358" x="7632700" y="4094163"/>
          <p14:tracePt t="114362" x="7620000" y="4081463"/>
          <p14:tracePt t="114376" x="7594600" y="4056063"/>
          <p14:tracePt t="114392" x="7542213" y="4056063"/>
          <p14:tracePt t="114408" x="7491413" y="4056063"/>
          <p14:tracePt t="114425" x="7439025" y="4056063"/>
          <p14:tracePt t="114442" x="7400925" y="4081463"/>
          <p14:tracePt t="114460" x="7373938" y="4106863"/>
          <p14:tracePt t="114476" x="7348538" y="4146550"/>
          <p14:tracePt t="114492" x="7335838" y="4184650"/>
          <p14:tracePt t="114496" x="7310438" y="4197350"/>
          <p14:tracePt t="114509" x="7310438" y="4235450"/>
          <p14:tracePt t="114525" x="7297738" y="4262438"/>
          <p14:tracePt t="114542" x="7283450" y="4275138"/>
          <p14:tracePt t="114559" x="7283450" y="4300538"/>
          <p14:tracePt t="114576" x="7283450" y="4313238"/>
          <p14:tracePt t="114592" x="7283450" y="4325938"/>
          <p14:tracePt t="114608" x="7283450" y="4340225"/>
          <p14:tracePt t="114629" x="7283450" y="4352925"/>
          <p14:tracePt t="114716" x="7283450" y="4365625"/>
          <p14:tracePt t="115237" x="7283450" y="4325938"/>
          <p14:tracePt t="115252" x="7297738" y="4016375"/>
          <p14:tracePt t="115271" x="7297738" y="3706813"/>
          <p14:tracePt t="115275" x="7310438" y="3525838"/>
          <p14:tracePt t="115298" x="7323138" y="3009900"/>
          <p14:tracePt t="115316" x="7348538" y="2570163"/>
          <p14:tracePt t="115325" x="7361238" y="2441575"/>
          <p14:tracePt t="115340" x="7361238" y="2208213"/>
          <p14:tracePt t="115357" x="7361238" y="2039938"/>
          <p14:tracePt t="115374" x="7361238" y="1833563"/>
          <p14:tracePt t="115390" x="7348538" y="1755775"/>
          <p14:tracePt t="115414" x="7323138" y="1665288"/>
          <p14:tracePt t="115421" x="7323138" y="1639888"/>
          <p14:tracePt t="115443" x="7310438" y="1576388"/>
          <p14:tracePt t="115470" x="7297738" y="1524000"/>
          <p14:tracePt t="115473" x="7283450" y="1511300"/>
          <p14:tracePt t="115488" x="7270750" y="1471613"/>
          <p14:tracePt t="115501" x="7270750" y="1433513"/>
          <p14:tracePt t="115508" x="7258050" y="1433513"/>
          <p14:tracePt t="115527" x="7245350" y="1420813"/>
          <p14:tracePt t="115543" x="7232650" y="1408113"/>
          <p14:tracePt t="115560" x="7232650" y="1395413"/>
          <p14:tracePt t="115579" x="7232650" y="1382713"/>
          <p14:tracePt t="115634" x="7219950" y="1395413"/>
          <p14:tracePt t="115644" x="7219950" y="1458913"/>
          <p14:tracePt t="115658" x="7194550" y="1627188"/>
          <p14:tracePt t="115675" x="7194550" y="1782763"/>
          <p14:tracePt t="115692" x="7194550" y="1989138"/>
          <p14:tracePt t="115695" x="7194550" y="2105025"/>
          <p14:tracePt t="115709" x="7207250" y="2389188"/>
          <p14:tracePt t="115724" x="7207250" y="2570163"/>
          <p14:tracePt t="115742" x="7207250" y="2801938"/>
          <p14:tracePt t="115759" x="7219950" y="3189288"/>
          <p14:tracePt t="115761" x="7219950" y="3319463"/>
          <p14:tracePt t="115775" x="7219950" y="3513138"/>
          <p14:tracePt t="115791" x="7232650" y="3719513"/>
          <p14:tracePt t="115808" x="7232650" y="3913188"/>
          <p14:tracePt t="115825" x="7232650" y="4056063"/>
          <p14:tracePt t="115828" x="7232650" y="4106863"/>
          <p14:tracePt t="115842" x="7232650" y="4197350"/>
          <p14:tracePt t="115858" x="7232650" y="4249738"/>
          <p14:tracePt t="115874" x="7245350" y="4287838"/>
          <p14:tracePt t="115891" x="7245350" y="4313238"/>
          <p14:tracePt t="115893" x="7245350" y="4325938"/>
          <p14:tracePt t="115909" x="7258050" y="4352925"/>
          <p14:tracePt t="115925" x="7258050" y="4378325"/>
          <p14:tracePt t="115942" x="7270750" y="4403725"/>
          <p14:tracePt t="115958" x="7270750" y="4416425"/>
          <p14:tracePt t="115961" x="7270750" y="4430713"/>
          <p14:tracePt t="115975" x="7270750" y="4443413"/>
          <p14:tracePt t="115991" x="7270750" y="4456113"/>
          <p14:tracePt t="116546" x="7270750" y="4533900"/>
          <p14:tracePt t="116556" x="7270750" y="4675188"/>
          <p14:tracePt t="116567" x="7258050" y="4959350"/>
          <p14:tracePt t="116575" x="7245350" y="5062538"/>
          <p14:tracePt t="116591" x="7245350" y="5218113"/>
          <p14:tracePt t="116607" x="7245350" y="5359400"/>
          <p14:tracePt t="116624" x="7245350" y="5475288"/>
          <p14:tracePt t="116626" x="7245350" y="5553075"/>
          <p14:tracePt t="116640" x="7245350" y="5630863"/>
          <p14:tracePt t="116657" x="7245350" y="5683250"/>
          <p14:tracePt t="116678" x="7245350" y="5721350"/>
          <p14:tracePt t="116683" x="7245350" y="5734050"/>
          <p14:tracePt t="116708" x="7245350" y="5799138"/>
          <p14:tracePt t="116712" x="7245350" y="5824538"/>
          <p14:tracePt t="116728" x="7245350" y="5849938"/>
          <p14:tracePt t="116742" x="7245350" y="5889625"/>
          <p14:tracePt t="116746" x="7245350" y="5902325"/>
          <p14:tracePt t="116759" x="7245350" y="5915025"/>
          <p14:tracePt t="116775" x="7245350" y="5927725"/>
          <p14:tracePt t="116807" x="7245350" y="5940425"/>
          <p14:tracePt t="116851" x="7245350" y="5954713"/>
          <p14:tracePt t="116864" x="7245350" y="5967413"/>
          <p14:tracePt t="116885" x="7245350" y="5980113"/>
          <p14:tracePt t="120510" x="7207250" y="5786438"/>
          <p14:tracePt t="120529" x="7180263" y="5346700"/>
          <p14:tracePt t="120551" x="7194550" y="4972050"/>
          <p14:tracePt t="120557" x="7207250" y="4803775"/>
          <p14:tracePt t="120559" x="7245350" y="4506913"/>
          <p14:tracePt t="120573" x="7361238" y="3629025"/>
          <p14:tracePt t="120582" x="7413625" y="3294063"/>
          <p14:tracePt t="120590" x="7478713" y="2816225"/>
          <p14:tracePt t="120606" x="7554913" y="2195513"/>
          <p14:tracePt t="120627" x="7607300" y="1704975"/>
          <p14:tracePt t="120645" x="7620000" y="1458913"/>
          <p14:tracePt t="120649" x="7620000" y="1382713"/>
          <p14:tracePt t="120669" x="7607300" y="1239838"/>
          <p14:tracePt t="120676" x="7594600" y="1162050"/>
          <p14:tracePt t="120680" x="7581900" y="1111250"/>
          <p14:tracePt t="120703" x="7554913" y="903288"/>
          <p14:tracePt t="120718" x="7529513" y="762000"/>
          <p14:tracePt t="120728" x="7529513" y="671513"/>
          <p14:tracePt t="120740" x="7516813" y="646113"/>
          <p14:tracePt t="120742" x="7516813" y="606425"/>
          <p14:tracePt t="120757" x="7491413" y="581025"/>
          <p14:tracePt t="120773" x="7491413" y="568325"/>
          <p14:tracePt t="120789" x="7491413" y="555625"/>
          <p14:tracePt t="120823" x="7491413" y="568325"/>
          <p14:tracePt t="120841" x="7439025" y="723900"/>
          <p14:tracePt t="120858" x="7361238" y="1046163"/>
          <p14:tracePt t="120860" x="7323138" y="1343025"/>
          <p14:tracePt t="120876" x="7270750" y="1795463"/>
          <p14:tracePt t="120891" x="7258050" y="2195513"/>
          <p14:tracePt t="120907" x="7219950" y="2801938"/>
          <p14:tracePt t="120924" x="7180263" y="3460750"/>
          <p14:tracePt t="120941" x="7129463" y="4106863"/>
          <p14:tracePt t="120943" x="7116763" y="4300538"/>
          <p14:tracePt t="120958" x="7064375" y="4881563"/>
          <p14:tracePt t="120974" x="7064375" y="5178425"/>
          <p14:tracePt t="120990" x="7064375" y="5386388"/>
          <p14:tracePt t="121008" x="7051675" y="5630863"/>
          <p14:tracePt t="121025" x="7038975" y="5849938"/>
          <p14:tracePt t="121041" x="7026275" y="5954713"/>
          <p14:tracePt t="121058" x="7013575" y="6057900"/>
          <p14:tracePt t="121074" x="6999288" y="6108700"/>
          <p14:tracePt t="121077" x="6999288" y="6121400"/>
          <p14:tracePt t="121091" x="6999288" y="6161088"/>
          <p14:tracePt t="121106" x="6999288" y="6186488"/>
          <p14:tracePt t="121123" x="6999288" y="6237288"/>
          <p14:tracePt t="121142" x="6999288" y="6327775"/>
          <p14:tracePt t="121158" x="6999288" y="6418263"/>
          <p14:tracePt t="121175" x="6999288" y="6508750"/>
          <p14:tracePt t="121190" x="7013575" y="6573838"/>
          <p14:tracePt t="121208" x="7026275" y="6611938"/>
          <p14:tracePt t="121225" x="7026275" y="6626225"/>
          <p14:tracePt t="121241" x="7026275" y="6638925"/>
          <p14:tracePt t="121320" x="7026275" y="6599238"/>
          <p14:tracePt t="121328" x="7026275" y="6496050"/>
          <p14:tracePt t="121341" x="7038975" y="6148388"/>
          <p14:tracePt t="121358" x="7142163" y="5437188"/>
          <p14:tracePt t="121374" x="7258050" y="4687888"/>
          <p14:tracePt t="121391" x="7388225" y="3978275"/>
          <p14:tracePt t="121394" x="7413625" y="3744913"/>
          <p14:tracePt t="121408" x="7478713" y="3319463"/>
          <p14:tracePt t="121425" x="7516813" y="3009900"/>
          <p14:tracePt t="121440" x="7542213" y="2763838"/>
          <p14:tracePt t="121457" x="7567613" y="2466975"/>
          <p14:tracePt t="121475" x="7581900" y="2039938"/>
          <p14:tracePt t="121492" x="7581900" y="1846263"/>
          <p14:tracePt t="121509" x="7581900" y="1692275"/>
          <p14:tracePt t="121524" x="7567613" y="1562100"/>
          <p14:tracePt t="121528" x="7567613" y="1485900"/>
          <p14:tracePt t="121542" x="7542213" y="1382713"/>
          <p14:tracePt t="121558" x="7542213" y="1304925"/>
          <p14:tracePt t="121574" x="7542213" y="1227138"/>
          <p14:tracePt t="121590" x="7542213" y="1162050"/>
          <p14:tracePt t="121609" x="7542213" y="1098550"/>
          <p14:tracePt t="121624" x="7542213" y="1071563"/>
          <p14:tracePt t="121641" x="7542213" y="1058863"/>
          <p14:tracePt t="121657" x="7542213" y="1046163"/>
          <p14:tracePt t="121728" x="7529513" y="1111250"/>
          <p14:tracePt t="121737" x="7504113" y="1252538"/>
          <p14:tracePt t="121750" x="7464425" y="1576388"/>
          <p14:tracePt t="121765" x="7451725" y="1885950"/>
          <p14:tracePt t="121779" x="7439025" y="2363788"/>
          <p14:tracePt t="121790" x="7439025" y="2544763"/>
          <p14:tracePt t="121809" x="7426325" y="3176588"/>
          <p14:tracePt t="121825" x="7400925" y="3616325"/>
          <p14:tracePt t="121840" x="7373938" y="4029075"/>
          <p14:tracePt t="121858" x="7373938" y="4494213"/>
          <p14:tracePt t="121866" x="7373938" y="4637088"/>
          <p14:tracePt t="121869" x="7373938" y="4740275"/>
          <p14:tracePt t="121885" x="7373938" y="4997450"/>
          <p14:tracePt t="121899" x="7361238" y="5256213"/>
          <p14:tracePt t="121911" x="7361238" y="5359400"/>
          <p14:tracePt t="121914" x="7361238" y="5462588"/>
          <p14:tracePt t="121926" x="7361238" y="5527675"/>
          <p14:tracePt t="121929" x="7361238" y="5605463"/>
          <p14:tracePt t="121943" x="7361238" y="5746750"/>
          <p14:tracePt t="121959" x="7361238" y="5837238"/>
          <p14:tracePt t="121975" x="7361238" y="5927725"/>
          <p14:tracePt t="121992" x="7361238" y="5954713"/>
          <p14:tracePt t="121996" x="7361238" y="5967413"/>
          <p14:tracePt t="122009" x="7361238" y="5980113"/>
          <p14:tracePt t="122025" x="7361238" y="5992813"/>
          <p14:tracePt t="122041" x="7361238" y="6005513"/>
          <p14:tracePt t="122063" x="7361238" y="6018213"/>
          <p14:tracePt t="122188" x="7348538" y="5992813"/>
          <p14:tracePt t="122202" x="7348538" y="5773738"/>
          <p14:tracePt t="122221" x="7373938" y="5268913"/>
          <p14:tracePt t="122236" x="7439025" y="4803775"/>
          <p14:tracePt t="122240" x="7478713" y="4572000"/>
          <p14:tracePt t="122258" x="7504113" y="4132263"/>
          <p14:tracePt t="122263" x="7504113" y="3990975"/>
          <p14:tracePt t="122283" x="7516813" y="3629025"/>
          <p14:tracePt t="122299" x="7529513" y="3332163"/>
          <p14:tracePt t="122312" x="7554913" y="3060700"/>
          <p14:tracePt t="122323" x="7567613" y="2919413"/>
          <p14:tracePt t="122328" x="7581900" y="2776538"/>
          <p14:tracePt t="122341" x="7632700" y="2376488"/>
          <p14:tracePt t="122357" x="7645400" y="2157413"/>
          <p14:tracePt t="122373" x="7645400" y="2039938"/>
          <p14:tracePt t="122390" x="7645400" y="1976438"/>
          <p14:tracePt t="122394" x="7645400" y="1936750"/>
          <p14:tracePt t="122409" x="7645400" y="1860550"/>
          <p14:tracePt t="122424" x="7658100" y="1730375"/>
          <p14:tracePt t="122440" x="7672388" y="1589088"/>
          <p14:tracePt t="122457" x="7685088" y="1498600"/>
          <p14:tracePt t="122460" x="7685088" y="1458913"/>
          <p14:tracePt t="122475" x="7697788" y="1408113"/>
          <p14:tracePt t="122491" x="7697788" y="1355725"/>
          <p14:tracePt t="122507" x="7710488" y="1330325"/>
          <p14:tracePt t="122524" x="7710488" y="1304925"/>
          <p14:tracePt t="122541" x="7710488" y="1292225"/>
          <p14:tracePt t="122557" x="7723188" y="1292225"/>
          <p14:tracePt t="122574" x="7723188" y="1277938"/>
          <p14:tracePt t="122591" x="7735888" y="1265238"/>
          <p14:tracePt t="122594" x="7748588" y="1252538"/>
          <p14:tracePt t="122608" x="7788275" y="1252538"/>
          <p14:tracePt t="122624" x="7878763" y="1252538"/>
          <p14:tracePt t="122640" x="8032750" y="1252538"/>
          <p14:tracePt t="122657" x="8201025" y="1252538"/>
          <p14:tracePt t="122675" x="8550275" y="1252538"/>
          <p14:tracePt t="122690" x="8821738" y="1252538"/>
          <p14:tracePt t="122707" x="9015413" y="1252538"/>
          <p14:tracePt t="122725" x="9169400" y="1239838"/>
          <p14:tracePt t="122729" x="9247188" y="1239838"/>
          <p14:tracePt t="122740" x="9299575" y="1239838"/>
          <p14:tracePt t="122742" x="9350375" y="1239838"/>
          <p14:tracePt t="122756" x="9440863" y="1239838"/>
          <p14:tracePt t="122775" x="9518650" y="1239838"/>
          <p14:tracePt t="122790" x="9556750" y="1239838"/>
          <p14:tracePt t="122793" x="9569450" y="1239838"/>
          <p14:tracePt t="122807" x="9609138" y="1239838"/>
          <p14:tracePt t="122822" x="9634538" y="1239838"/>
          <p14:tracePt t="122844" x="9686925" y="1239838"/>
          <p14:tracePt t="122848" x="9699625" y="1239838"/>
          <p14:tracePt t="122865" x="9712325" y="1239838"/>
          <p14:tracePt t="123529" x="9712325" y="1252538"/>
          <p14:tracePt t="123546" x="9725025" y="1292225"/>
          <p14:tracePt t="123563" x="9725025" y="1317625"/>
          <p14:tracePt t="123579" x="9725025" y="1330325"/>
          <p14:tracePt t="123591" x="9725025" y="1343025"/>
          <p14:tracePt t="123685" x="9725025" y="1330325"/>
          <p14:tracePt t="123705" x="9725025" y="1317625"/>
          <p14:tracePt t="123709" x="9712325" y="1304925"/>
          <p14:tracePt t="123726" x="9699625" y="1265238"/>
          <p14:tracePt t="123740" x="9686925" y="1252538"/>
          <p14:tracePt t="123760" x="9674225" y="1227138"/>
          <p14:tracePt t="123782" x="9621838" y="1187450"/>
          <p14:tracePt t="123794" x="9583738" y="1162050"/>
          <p14:tracePt t="123808" x="9544050" y="1149350"/>
          <p14:tracePt t="123824" x="9518650" y="1123950"/>
          <p14:tracePt t="123839" x="9493250" y="1111250"/>
          <p14:tracePt t="123862" x="9480550" y="1098550"/>
          <p14:tracePt t="124227" x="9440863" y="1111250"/>
          <p14:tracePt t="124246" x="9324975" y="1162050"/>
          <p14:tracePt t="124267" x="9234488" y="1201738"/>
          <p14:tracePt t="124273" x="9221788" y="1214438"/>
          <p14:tracePt t="124277" x="9196388" y="1239838"/>
          <p14:tracePt t="124293" x="9144000" y="1265238"/>
          <p14:tracePt t="124307" x="9131300" y="1277938"/>
          <p14:tracePt t="124324" x="9105900" y="1277938"/>
          <p14:tracePt t="124340" x="9078913" y="1277938"/>
          <p14:tracePt t="124374" x="9066213" y="1277938"/>
          <p14:tracePt t="124391" x="9053513" y="1277938"/>
          <p14:tracePt t="124677" x="9066213" y="1277938"/>
          <p14:tracePt t="124696" x="9091613" y="1277938"/>
          <p14:tracePt t="124711" x="9105900" y="1277938"/>
          <p14:tracePt t="124727" x="9118600" y="1277938"/>
          <p14:tracePt t="124740" x="9144000" y="1277938"/>
          <p14:tracePt t="124756" x="9169400" y="1277938"/>
          <p14:tracePt t="124773" x="9196388" y="1277938"/>
          <p14:tracePt t="124791" x="9221788" y="1277938"/>
          <p14:tracePt t="124793" x="9234488" y="1277938"/>
          <p14:tracePt t="124807" x="9259888" y="1277938"/>
          <p14:tracePt t="124824" x="9272588" y="1277938"/>
          <p14:tracePt t="124840" x="9285288" y="1277938"/>
          <p14:tracePt t="124857" x="9299575" y="1277938"/>
          <p14:tracePt t="124874" x="9324975" y="1277938"/>
          <p14:tracePt t="124903" x="9337675" y="1277938"/>
          <p14:tracePt t="124962" x="9324975" y="1277938"/>
          <p14:tracePt t="124969" x="9312275" y="1265238"/>
          <p14:tracePt t="124979" x="9272588" y="1265238"/>
          <p14:tracePt t="124991" x="9169400" y="1227138"/>
          <p14:tracePt t="125008" x="9078913" y="1214438"/>
          <p14:tracePt t="125024" x="9002713" y="1201738"/>
          <p14:tracePt t="125040" x="8963025" y="1201738"/>
          <p14:tracePt t="125057" x="8937625" y="1201738"/>
          <p14:tracePt t="125059" x="8924925" y="1201738"/>
          <p14:tracePt t="125074" x="8912225" y="1201738"/>
          <p14:tracePt t="125107" x="8897938" y="1201738"/>
          <p14:tracePt t="125124" x="8885238" y="1201738"/>
          <p14:tracePt t="125127" x="8885238" y="1214438"/>
          <p14:tracePt t="125141" x="8885238" y="1252538"/>
          <p14:tracePt t="125157" x="8885238" y="1330325"/>
          <p14:tracePt t="125174" x="8885238" y="1395413"/>
          <p14:tracePt t="125191" x="8924925" y="1433513"/>
          <p14:tracePt t="125207" x="8988425" y="1471613"/>
          <p14:tracePt t="125223" x="9144000" y="1498600"/>
          <p14:tracePt t="125240" x="9312275" y="1485900"/>
          <p14:tracePt t="125257" x="9634538" y="1395413"/>
          <p14:tracePt t="125274" x="9853613" y="1330325"/>
          <p14:tracePt t="125291" x="10009188" y="1277938"/>
          <p14:tracePt t="125308" x="10125075" y="1227138"/>
          <p14:tracePt t="125311" x="10152063" y="1214438"/>
          <p14:tracePt t="125326" x="10202863" y="1187450"/>
          <p14:tracePt t="125341" x="10228263" y="1174750"/>
          <p14:tracePt t="125357" x="10242550" y="1162050"/>
          <p14:tracePt t="125374" x="10267950" y="1162050"/>
          <p14:tracePt t="125407" x="10267950" y="1149350"/>
          <p14:tracePt t="125424" x="10255250" y="1136650"/>
          <p14:tracePt t="125439" x="10152063" y="1111250"/>
          <p14:tracePt t="125457" x="10034588" y="1111250"/>
          <p14:tracePt t="125460" x="9971088" y="1111250"/>
          <p14:tracePt t="125474" x="9840913" y="1111250"/>
          <p14:tracePt t="125496" x="9737725" y="1162050"/>
          <p14:tracePt t="125498" x="9674225" y="1201738"/>
          <p14:tracePt t="125510" x="9609138" y="1252538"/>
          <p14:tracePt t="125524" x="9556750" y="1277938"/>
          <p14:tracePt t="125527" x="9544050" y="1304925"/>
          <p14:tracePt t="125541" x="9505950" y="1355725"/>
          <p14:tracePt t="125557" x="9480550" y="1408113"/>
          <p14:tracePt t="125575" x="9453563" y="1446213"/>
          <p14:tracePt t="125579" x="9453563" y="1458913"/>
          <p14:tracePt t="125591" x="9428163" y="1498600"/>
          <p14:tracePt t="125608" x="9428163" y="1524000"/>
          <p14:tracePt t="125624" x="9428163" y="1536700"/>
          <p14:tracePt t="125640" x="9428163" y="1562100"/>
          <p14:tracePt t="125658" x="9428163" y="1576388"/>
          <p14:tracePt t="125675" x="9428163" y="1589088"/>
          <p14:tracePt t="128555" x="9428163" y="1601788"/>
          <p14:tracePt t="128570" x="9428163" y="1614488"/>
          <p14:tracePt t="128587" x="9428163" y="1639888"/>
          <p14:tracePt t="128602" x="9428163" y="1652588"/>
          <p14:tracePt t="128623" x="9428163" y="1704975"/>
          <p14:tracePt t="128645" x="9428163" y="1755775"/>
          <p14:tracePt t="128658" x="9428163" y="1782763"/>
          <p14:tracePt t="128673" x="9428163" y="1795463"/>
          <p14:tracePt t="128695" x="9428163" y="1808163"/>
          <p14:tracePt t="128716" x="9428163" y="1820863"/>
          <p14:tracePt t="128721" x="9428163" y="1833563"/>
          <p14:tracePt t="128738" x="9428163" y="1846263"/>
          <p14:tracePt t="128762" x="9428163" y="1860550"/>
          <p14:tracePt t="128782" x="9428163" y="1873250"/>
          <p14:tracePt t="128881" x="9428163" y="1885950"/>
          <p14:tracePt t="131355" x="9453563" y="1873250"/>
          <p14:tracePt t="131377" x="9518650" y="1846263"/>
          <p14:tracePt t="131383" x="9544050" y="1846263"/>
          <p14:tracePt t="131402" x="9596438" y="1820863"/>
          <p14:tracePt t="131408" x="9621838" y="1808163"/>
          <p14:tracePt t="131413" x="9634538" y="1808163"/>
          <p14:tracePt t="131425" x="9674225" y="1795463"/>
          <p14:tracePt t="131439" x="9712325" y="1782763"/>
          <p14:tracePt t="131455" x="9725025" y="1770063"/>
          <p14:tracePt t="131473" x="9750425" y="1770063"/>
          <p14:tracePt t="131507" x="9764713" y="1770063"/>
          <p14:tracePt t="131524" x="9777413" y="1770063"/>
          <p14:tracePt t="131539" x="9790113" y="1770063"/>
          <p14:tracePt t="131651" x="9802813" y="1770063"/>
          <p14:tracePt t="138773" x="9777413" y="1795463"/>
          <p14:tracePt t="138789" x="9634538" y="2014538"/>
          <p14:tracePt t="138791" x="9583738" y="2117725"/>
          <p14:tracePt t="138805" x="9531350" y="2220913"/>
          <p14:tracePt t="138807" x="9466263" y="2311400"/>
          <p14:tracePt t="138821" x="9363075" y="2479675"/>
          <p14:tracePt t="138838" x="9259888" y="2635250"/>
          <p14:tracePt t="138855" x="9182100" y="2816225"/>
          <p14:tracePt t="138871" x="9131300" y="2970213"/>
          <p14:tracePt t="138874" x="9118600" y="3009900"/>
          <p14:tracePt t="138893" x="9066213" y="3100388"/>
          <p14:tracePt t="138921" x="9028113" y="3228975"/>
          <p14:tracePt t="138932" x="9002713" y="3306763"/>
          <p14:tracePt t="138939" x="8988425" y="3332163"/>
          <p14:tracePt t="138956" x="8988425" y="3397250"/>
          <p14:tracePt t="138971" x="8975725" y="3460750"/>
          <p14:tracePt t="138988" x="8963025" y="3538538"/>
          <p14:tracePt t="139007" x="8963025" y="3616325"/>
          <p14:tracePt t="139026" x="8963025" y="3641725"/>
          <p14:tracePt t="139053" x="8963025" y="3654425"/>
          <p14:tracePt t="141637" x="8963025" y="3590925"/>
          <p14:tracePt t="141658" x="8988425" y="3397250"/>
          <p14:tracePt t="141663" x="8988425" y="3306763"/>
          <p14:tracePt t="141676" x="8988425" y="3176588"/>
          <p14:tracePt t="141688" x="8988425" y="3060700"/>
          <p14:tracePt t="141704" x="8988425" y="2957513"/>
          <p14:tracePt t="141721" x="8988425" y="2879725"/>
          <p14:tracePt t="141724" x="8988425" y="2841625"/>
          <p14:tracePt t="141738" x="8988425" y="2776538"/>
          <p14:tracePt t="141754" x="8988425" y="2698750"/>
          <p14:tracePt t="141772" x="9015413" y="2647950"/>
          <p14:tracePt t="141787" x="9015413" y="2582863"/>
          <p14:tracePt t="141789" x="9015413" y="2557463"/>
          <p14:tracePt t="141808" x="9015413" y="2492375"/>
          <p14:tracePt t="141830" x="9040813" y="2338388"/>
          <p14:tracePt t="141850" x="9066213" y="2220913"/>
          <p14:tracePt t="141869" x="9066213" y="2170113"/>
          <p14:tracePt t="141883" x="9091613" y="2105025"/>
          <p14:tracePt t="141890" x="9091613" y="2092325"/>
          <p14:tracePt t="141912" x="9105900" y="1989138"/>
          <p14:tracePt t="141920" x="9118600" y="1949450"/>
          <p14:tracePt t="141926" x="9131300" y="1911350"/>
          <p14:tracePt t="141946" x="9144000" y="1833563"/>
          <p14:tracePt t="141958" x="9156700" y="1808163"/>
          <p14:tracePt t="141971" x="9169400" y="1770063"/>
          <p14:tracePt t="141988" x="9169400" y="1755775"/>
          <p14:tracePt t="141991" x="9169400" y="1743075"/>
          <p14:tracePt t="142011" x="9169400" y="1730375"/>
          <p14:tracePt t="142058" x="9156700" y="1730375"/>
          <p14:tracePt t="142068" x="9144000" y="1730375"/>
          <p14:tracePt t="142078" x="9105900" y="1730375"/>
          <p14:tracePt t="142089" x="9091613" y="1730375"/>
          <p14:tracePt t="142105" x="9053513" y="1730375"/>
          <p14:tracePt t="142109" x="9028113" y="1743075"/>
          <p14:tracePt t="142122" x="9015413" y="1770063"/>
          <p14:tracePt t="142124" x="8963025" y="1795463"/>
          <p14:tracePt t="142139" x="8897938" y="1860550"/>
          <p14:tracePt t="142155" x="8834438" y="1936750"/>
          <p14:tracePt t="142172" x="8769350" y="2027238"/>
          <p14:tracePt t="142175" x="8769350" y="2039938"/>
          <p14:tracePt t="142189" x="8756650" y="2066925"/>
          <p14:tracePt t="142190" x="8743950" y="2092325"/>
          <p14:tracePt t="142207" x="8743950" y="2117725"/>
          <p14:tracePt t="142221" x="8731250" y="2130425"/>
          <p14:tracePt t="142238" x="8731250" y="2157413"/>
          <p14:tracePt t="142257" x="8731250" y="2208213"/>
          <p14:tracePt t="142272" x="8743950" y="2233613"/>
          <p14:tracePt t="142288" x="8769350" y="2260600"/>
          <p14:tracePt t="142305" x="8794750" y="2273300"/>
          <p14:tracePt t="142309" x="8794750" y="2298700"/>
          <p14:tracePt t="142323" x="8821738" y="2311400"/>
          <p14:tracePt t="142340" x="8859838" y="2324100"/>
          <p14:tracePt t="142355" x="8897938" y="2324100"/>
          <p14:tracePt t="142372" x="8924925" y="2351088"/>
          <p14:tracePt t="142377" x="8950325" y="2351088"/>
          <p14:tracePt t="142388" x="8975725" y="2351088"/>
          <p14:tracePt t="142390" x="9002713" y="2351088"/>
          <p14:tracePt t="142406" x="9040813" y="2338388"/>
          <p14:tracePt t="142423" x="9091613" y="2311400"/>
          <p14:tracePt t="142439" x="9156700" y="2260600"/>
          <p14:tracePt t="142443" x="9169400" y="2233613"/>
          <p14:tracePt t="142460" x="9221788" y="2157413"/>
          <p14:tracePt t="142472" x="9247188" y="2117725"/>
          <p14:tracePt t="142488" x="9272588" y="2066925"/>
          <p14:tracePt t="142504" x="9272588" y="2014538"/>
          <p14:tracePt t="142521" x="9272588" y="1976438"/>
          <p14:tracePt t="142538" x="9259888" y="1949450"/>
          <p14:tracePt t="142556" x="9234488" y="1936750"/>
          <p14:tracePt t="142571" x="9196388" y="1898650"/>
          <p14:tracePt t="142589" x="9118600" y="1860550"/>
          <p14:tracePt t="142607" x="9053513" y="1846263"/>
          <p14:tracePt t="142624" x="9015413" y="1820863"/>
          <p14:tracePt t="142640" x="8975725" y="1808163"/>
          <p14:tracePt t="142644" x="8963025" y="1808163"/>
          <p14:tracePt t="142656" x="8924925" y="1808163"/>
          <p14:tracePt t="142671" x="8885238" y="1808163"/>
          <p14:tracePt t="142688" x="8859838" y="1808163"/>
          <p14:tracePt t="142704" x="8847138" y="1808163"/>
          <p14:tracePt t="142721" x="8821738" y="1820863"/>
          <p14:tracePt t="142725" x="8807450" y="1846263"/>
          <p14:tracePt t="142738" x="8769350" y="1898650"/>
          <p14:tracePt t="142754" x="8731250" y="2014538"/>
          <p14:tracePt t="142770" x="8704263" y="2117725"/>
          <p14:tracePt t="142789" x="8678863" y="2247900"/>
          <p14:tracePt t="142806" x="8678863" y="2286000"/>
          <p14:tracePt t="142822" x="8678863" y="2338388"/>
          <p14:tracePt t="142840" x="8691563" y="2363788"/>
          <p14:tracePt t="142844" x="8704263" y="2363788"/>
          <p14:tracePt t="142857" x="8743950" y="2401888"/>
          <p14:tracePt t="142872" x="8821738" y="2454275"/>
          <p14:tracePt t="142889" x="8897938" y="2466975"/>
          <p14:tracePt t="142905" x="8963025" y="2492375"/>
          <p14:tracePt t="142909" x="8988425" y="2492375"/>
          <p14:tracePt t="142921" x="9015413" y="2492375"/>
          <p14:tracePt t="142925" x="9040813" y="2492375"/>
          <p14:tracePt t="142940" x="9091613" y="2492375"/>
          <p14:tracePt t="142955" x="9144000" y="2492375"/>
          <p14:tracePt t="142972" x="9182100" y="2479675"/>
          <p14:tracePt t="142974" x="9221788" y="2466975"/>
          <p14:tracePt t="142989" x="9259888" y="2441575"/>
          <p14:tracePt t="143005" x="9299575" y="2414588"/>
          <p14:tracePt t="143021" x="9324975" y="2376488"/>
          <p14:tracePt t="143039" x="9350375" y="2351088"/>
          <p14:tracePt t="143042" x="9363075" y="2311400"/>
          <p14:tracePt t="143056" x="9375775" y="2273300"/>
          <p14:tracePt t="143072" x="9375775" y="2208213"/>
          <p14:tracePt t="143089" x="9375775" y="2157413"/>
          <p14:tracePt t="143104" x="9363075" y="2117725"/>
          <p14:tracePt t="143122" x="9324975" y="2039938"/>
          <p14:tracePt t="143139" x="9285288" y="2001838"/>
          <p14:tracePt t="143155" x="9221788" y="1963738"/>
          <p14:tracePt t="143172" x="9144000" y="1924050"/>
          <p14:tracePt t="143175" x="9105900" y="1898650"/>
          <p14:tracePt t="143189" x="9015413" y="1873250"/>
          <p14:tracePt t="143206" x="8963025" y="1860550"/>
          <p14:tracePt t="143222" x="8912225" y="1860550"/>
          <p14:tracePt t="143239" x="8872538" y="1860550"/>
          <p14:tracePt t="143243" x="8859838" y="1860550"/>
          <p14:tracePt t="143255" x="8847138" y="1860550"/>
          <p14:tracePt t="143272" x="8821738" y="1860550"/>
          <p14:tracePt t="143289" x="8807450" y="1911350"/>
          <p14:tracePt t="143306" x="8782050" y="1989138"/>
          <p14:tracePt t="143309" x="8769350" y="2039938"/>
          <p14:tracePt t="143322" x="8743950" y="2157413"/>
          <p14:tracePt t="143339" x="8743950" y="2247900"/>
          <p14:tracePt t="143355" x="8743950" y="2311400"/>
          <p14:tracePt t="143373" x="8743950" y="2363788"/>
          <p14:tracePt t="143376" x="8743950" y="2376488"/>
          <p14:tracePt t="143388" x="8743950" y="2401888"/>
          <p14:tracePt t="143406" x="8769350" y="2401888"/>
          <p14:tracePt t="143422" x="8769350" y="2414588"/>
          <p14:tracePt t="143438" x="8769350" y="2427288"/>
          <p14:tracePt t="143969" x="8782050" y="2427288"/>
          <p14:tracePt t="144004" x="8794750" y="2427288"/>
          <p14:tracePt t="144041" x="8807450" y="2427288"/>
          <p14:tracePt t="144048" x="8821738" y="2427288"/>
          <p14:tracePt t="144071" x="8834438" y="2427288"/>
          <p14:tracePt t="144088" x="8847138" y="2414588"/>
          <p14:tracePt t="144105" x="8885238" y="2376488"/>
          <p14:tracePt t="144108" x="8924925" y="2363788"/>
          <p14:tracePt t="144122" x="8963025" y="2324100"/>
          <p14:tracePt t="144139" x="9015413" y="2286000"/>
          <p14:tracePt t="144155" x="9078913" y="2233613"/>
          <p14:tracePt t="144172" x="9105900" y="2208213"/>
          <p14:tracePt t="144175" x="9131300" y="2182813"/>
          <p14:tracePt t="144189" x="9169400" y="2157413"/>
          <p14:tracePt t="144205" x="9182100" y="2130425"/>
          <p14:tracePt t="144221" x="9196388" y="2117725"/>
          <p14:tracePt t="144238" x="9209088" y="2105025"/>
          <p14:tracePt t="144256" x="9221788" y="2092325"/>
          <p14:tracePt t="144278" x="9221788" y="2079625"/>
          <p14:tracePt t="144305" x="9221788" y="2066925"/>
          <p14:tracePt t="144366" x="9221788" y="2054225"/>
          <p14:tracePt t="144998" x="9234488" y="2027238"/>
          <p14:tracePt t="145016" x="9259888" y="1963738"/>
          <p14:tracePt t="145037" x="9272588" y="1885950"/>
          <p14:tracePt t="145056" x="9285288" y="1770063"/>
          <p14:tracePt t="145080" x="9285288" y="1692275"/>
          <p14:tracePt t="145095" x="9272588" y="1679575"/>
          <p14:tracePt t="145104" x="9259888" y="1652588"/>
          <p14:tracePt t="145106" x="9234488" y="1652588"/>
          <p14:tracePt t="145121" x="9196388" y="1652588"/>
          <p14:tracePt t="145143" x="9131300" y="1665288"/>
          <p14:tracePt t="145149" x="9105900" y="1679575"/>
          <p14:tracePt t="145170" x="9028113" y="1717675"/>
          <p14:tracePt t="145189" x="8963025" y="1755775"/>
          <p14:tracePt t="145213" x="8937625" y="1808163"/>
          <p14:tracePt t="145233" x="8897938" y="1860550"/>
          <p14:tracePt t="145246" x="8872538" y="1911350"/>
          <p14:tracePt t="145248" x="8859838" y="1936750"/>
          <p14:tracePt t="145254" x="8859838" y="1949450"/>
          <p14:tracePt t="145271" x="8859838" y="2001838"/>
          <p14:tracePt t="145287" x="8859838" y="2066925"/>
          <p14:tracePt t="145305" x="8859838" y="2117725"/>
          <p14:tracePt t="145307" x="8859838" y="2130425"/>
          <p14:tracePt t="145322" x="8885238" y="2170113"/>
          <p14:tracePt t="145338" x="8885238" y="2195513"/>
          <p14:tracePt t="145355" x="8912225" y="2220913"/>
          <p14:tracePt t="145371" x="8924925" y="2220913"/>
          <p14:tracePt t="145375" x="8937625" y="2233613"/>
          <p14:tracePt t="145389" x="8963025" y="2247900"/>
          <p14:tracePt t="145405" x="9015413" y="2247900"/>
          <p14:tracePt t="145421" x="9040813" y="2233613"/>
          <p14:tracePt t="145439" x="9105900" y="2195513"/>
          <p14:tracePt t="145441" x="9144000" y="2170113"/>
          <p14:tracePt t="145455" x="9209088" y="2105025"/>
          <p14:tracePt t="145471" x="9247188" y="2066925"/>
          <p14:tracePt t="145488" x="9285288" y="2014538"/>
          <p14:tracePt t="145506" x="9299575" y="1963738"/>
          <p14:tracePt t="145510" x="9312275" y="1949450"/>
          <p14:tracePt t="145522" x="9312275" y="1911350"/>
          <p14:tracePt t="145539" x="9299575" y="1885950"/>
          <p14:tracePt t="145555" x="9259888" y="1860550"/>
          <p14:tracePt t="145572" x="9247188" y="1846263"/>
          <p14:tracePt t="145575" x="9234488" y="1846263"/>
          <p14:tracePt t="145588" x="9221788" y="1846263"/>
          <p14:tracePt t="145605" x="9196388" y="1846263"/>
          <p14:tracePt t="145621" x="9169400" y="1885950"/>
          <p14:tracePt t="145638" x="9091613" y="2092325"/>
          <p14:tracePt t="145641" x="9053513" y="2247900"/>
          <p14:tracePt t="145656" x="9015413" y="2505075"/>
          <p14:tracePt t="145671" x="8988425" y="2789238"/>
          <p14:tracePt t="145688" x="8963025" y="3176588"/>
          <p14:tracePt t="145705" x="8950325" y="3409950"/>
          <p14:tracePt t="145708" x="8950325" y="3500438"/>
          <p14:tracePt t="145722" x="8950325" y="3694113"/>
          <p14:tracePt t="145739" x="8963025" y="3925888"/>
          <p14:tracePt t="145755" x="8988425" y="4119563"/>
          <p14:tracePt t="145760" x="8988425" y="4184650"/>
          <p14:tracePt t="145772" x="9002713" y="4262438"/>
          <p14:tracePt t="145775" x="9002713" y="4300538"/>
          <p14:tracePt t="145787" x="9015413" y="4403725"/>
          <p14:tracePt t="145804" x="9028113" y="4481513"/>
          <p14:tracePt t="145820" x="9053513" y="4546600"/>
          <p14:tracePt t="145837" x="9053513" y="4572000"/>
          <p14:tracePt t="145855" x="9053513" y="4584700"/>
          <p14:tracePt t="145871" x="9053513" y="4597400"/>
          <p14:tracePt t="145890" x="9053513" y="4610100"/>
          <p14:tracePt t="146342" x="9053513" y="4597400"/>
          <p14:tracePt t="146366" x="9053513" y="4584700"/>
          <p14:tracePt t="146395" x="9053513" y="4572000"/>
          <p14:tracePt t="147036" x="9053513" y="4546600"/>
          <p14:tracePt t="147055" x="9066213" y="4481513"/>
          <p14:tracePt t="147059" x="9066213" y="4456113"/>
          <p14:tracePt t="147082" x="9105900" y="4352925"/>
          <p14:tracePt t="147109" x="9169400" y="4235450"/>
          <p14:tracePt t="147122" x="9169400" y="4210050"/>
          <p14:tracePt t="147138" x="9182100" y="4171950"/>
          <p14:tracePt t="147154" x="9196388" y="4119563"/>
          <p14:tracePt t="147157" x="9196388" y="4106863"/>
          <p14:tracePt t="147171" x="9196388" y="4094163"/>
          <p14:tracePt t="147174" x="9196388" y="4081463"/>
          <p14:tracePt t="147193" x="9196388" y="4068763"/>
          <p14:tracePt t="147214" x="9196388" y="4041775"/>
          <p14:tracePt t="147237" x="9196388" y="4029075"/>
          <p14:tracePt t="147246" x="9196388" y="4016375"/>
          <p14:tracePt t="147255" x="9182100" y="4016375"/>
          <p14:tracePt t="147270" x="9169400" y="4003675"/>
          <p14:tracePt t="147293" x="9156700" y="4003675"/>
          <p14:tracePt t="147316" x="9144000" y="4003675"/>
          <p14:tracePt t="147354" x="9144000" y="4016375"/>
          <p14:tracePt t="147366" x="9118600" y="4068763"/>
          <p14:tracePt t="147375" x="9118600" y="4106863"/>
          <p14:tracePt t="147387" x="9091613" y="4210050"/>
          <p14:tracePt t="147404" x="9078913" y="4403725"/>
          <p14:tracePt t="147420" x="9066213" y="4713288"/>
          <p14:tracePt t="147443" x="9040813" y="5011738"/>
          <p14:tracePt t="147466" x="9040813" y="5268913"/>
          <p14:tracePt t="147473" x="9040813" y="5372100"/>
          <p14:tracePt t="147479" x="9028113" y="5502275"/>
          <p14:tracePt t="147500" x="9028113" y="5695950"/>
          <p14:tracePt t="147519" x="9028113" y="5786438"/>
          <p14:tracePt t="147522" x="9028113" y="5824538"/>
          <p14:tracePt t="147529" x="9040813" y="5849938"/>
          <p14:tracePt t="147537" x="9053513" y="5876925"/>
          <p14:tracePt t="147553" x="9053513" y="5954713"/>
          <p14:tracePt t="147571" x="9066213" y="6057900"/>
          <p14:tracePt t="147588" x="9066213" y="6096000"/>
          <p14:tracePt t="147605" x="9078913" y="6148388"/>
          <p14:tracePt t="147621" x="9078913" y="6199188"/>
          <p14:tracePt t="147625" x="9078913" y="6211888"/>
          <p14:tracePt t="147639" x="9078913" y="6251575"/>
          <p14:tracePt t="147656" x="9078913" y="6264275"/>
          <p14:tracePt t="147671" x="9078913" y="6276975"/>
          <p14:tracePt t="147690" x="9078913" y="6289675"/>
          <p14:tracePt t="147803" x="9078913" y="6276975"/>
          <p14:tracePt t="147816" x="9066213" y="6211888"/>
          <p14:tracePt t="147830" x="9066213" y="6186488"/>
          <p14:tracePt t="147833" x="9053513" y="6161088"/>
          <p14:tracePt t="147846" x="9028113" y="6096000"/>
          <p14:tracePt t="147864" x="9002713" y="6043613"/>
          <p14:tracePt t="147880" x="9002713" y="6018213"/>
          <p14:tracePt t="147888" x="8988425" y="6005513"/>
          <p14:tracePt t="147892" x="8988425" y="5992813"/>
          <p14:tracePt t="147905" x="8975725" y="5992813"/>
          <p14:tracePt t="147921" x="8975725" y="5980113"/>
          <p14:tracePt t="147938" x="8975725" y="5967413"/>
          <p14:tracePt t="148840" x="8988425" y="5967413"/>
          <p14:tracePt t="148849" x="8988425" y="5980113"/>
          <p14:tracePt t="148876" x="9002713" y="5992813"/>
          <p14:tracePt t="148898" x="9015413" y="5992813"/>
          <p14:tracePt t="148927" x="9028113" y="5992813"/>
          <p14:tracePt t="148949" x="9040813" y="5992813"/>
          <p14:tracePt t="149038" x="9040813" y="5980113"/>
          <p14:tracePt t="149063" x="9040813" y="5967413"/>
          <p14:tracePt t="149077" x="9040813" y="5954713"/>
          <p14:tracePt t="149088" x="9040813" y="5940425"/>
          <p14:tracePt t="149106" x="9040813" y="5927725"/>
          <p14:tracePt t="149121" x="9028113" y="5915025"/>
          <p14:tracePt t="149139" x="9028113" y="5902325"/>
          <p14:tracePt t="150896" x="8937625" y="5864225"/>
          <p14:tracePt t="150906" x="8807450" y="5786438"/>
          <p14:tracePt t="150921" x="8407400" y="5565775"/>
          <p14:tracePt t="150937" x="7956550" y="5359400"/>
          <p14:tracePt t="150955" x="7504113" y="5165725"/>
          <p14:tracePt t="150957" x="7167563" y="5024438"/>
          <p14:tracePt t="150971" x="6664325" y="4740275"/>
          <p14:tracePt t="150987" x="6251575" y="4403725"/>
          <p14:tracePt t="151005" x="5837238" y="4056063"/>
          <p14:tracePt t="151008" x="5683250" y="3938588"/>
          <p14:tracePt t="151021" x="5462588" y="3681413"/>
          <p14:tracePt t="151024" x="5295900" y="3422650"/>
          <p14:tracePt t="151038" x="5011738" y="3009900"/>
          <p14:tracePt t="151054" x="4740275" y="2557463"/>
          <p14:tracePt t="151071" x="4533900" y="2130425"/>
          <p14:tracePt t="151089" x="4365625" y="1770063"/>
          <p14:tracePt t="151105" x="4262438" y="1458913"/>
          <p14:tracePt t="151121" x="4197350" y="1111250"/>
          <p14:tracePt t="151137" x="4184650" y="827088"/>
          <p14:tracePt t="151154" x="4197350" y="387350"/>
          <p14:tracePt t="151157" x="4210050" y="246063"/>
          <p14:tracePt t="151170" x="4235450" y="65088"/>
          <p14:tracePt t="151383" x="4340225" y="322263"/>
          <p14:tracePt t="151409" x="4506913" y="1187450"/>
          <p14:tracePt t="151438" x="4584700" y="1704975"/>
          <p14:tracePt t="151441" x="4637088" y="2105025"/>
          <p14:tracePt t="151456" x="4700588" y="2532063"/>
          <p14:tracePt t="151469" x="4752975" y="2828925"/>
          <p14:tracePt t="151486" x="4818063" y="3216275"/>
          <p14:tracePt t="151488" x="4843463" y="3397250"/>
          <p14:tracePt t="151503" x="4881563" y="3616325"/>
          <p14:tracePt t="151520" x="4921250" y="3848100"/>
          <p14:tracePt t="151537" x="4972050" y="4146550"/>
          <p14:tracePt t="151556" x="5011738" y="4430713"/>
          <p14:tracePt t="151571" x="5037138" y="4546600"/>
          <p14:tracePt t="151587" x="5049838" y="4637088"/>
          <p14:tracePt t="151607" x="5087938" y="4765675"/>
          <p14:tracePt t="151610" x="5102225" y="4856163"/>
          <p14:tracePt t="151622" x="5140325" y="5049838"/>
          <p14:tracePt t="151638" x="5192713" y="5230813"/>
          <p14:tracePt t="151655" x="5230813" y="5346700"/>
          <p14:tracePt t="151670" x="5281613" y="5514975"/>
          <p14:tracePt t="151687" x="5359400" y="5773738"/>
          <p14:tracePt t="151703" x="5399088" y="5864225"/>
          <p14:tracePt t="151723" x="5411788" y="5940425"/>
          <p14:tracePt t="151752" x="5475288" y="6043613"/>
          <p14:tracePt t="151756" x="5502275" y="6057900"/>
          <p14:tracePt t="151773" x="5540375" y="6096000"/>
          <p14:tracePt t="151787" x="5580063" y="6148388"/>
          <p14:tracePt t="151803" x="5656263" y="6199188"/>
          <p14:tracePt t="151820" x="5746750" y="6237288"/>
          <p14:tracePt t="151822" x="5786438" y="6264275"/>
          <p14:tracePt t="151836" x="5889625" y="6315075"/>
          <p14:tracePt t="151855" x="6057900" y="6354763"/>
          <p14:tracePt t="151860" x="6121400" y="6367463"/>
          <p14:tracePt t="151875" x="6264275" y="6380163"/>
          <p14:tracePt t="151889" x="6405563" y="6380163"/>
          <p14:tracePt t="151904" x="6535738" y="6380163"/>
          <p14:tracePt t="151921" x="6626225" y="6380163"/>
          <p14:tracePt t="151938" x="6677025" y="6380163"/>
          <p14:tracePt t="151954" x="6729413" y="6380163"/>
          <p14:tracePt t="151971" x="6742113" y="6380163"/>
          <p14:tracePt t="151988" x="6754813" y="6380163"/>
          <p14:tracePt t="152005" x="6767513" y="6380163"/>
          <p14:tracePt t="152022" x="6780213" y="6380163"/>
          <p14:tracePt t="152037" x="6792913" y="6380163"/>
          <p14:tracePt t="152053" x="6805613" y="6380163"/>
          <p14:tracePt t="152072" x="6858000" y="6380163"/>
          <p14:tracePt t="152075" x="6896100" y="6380163"/>
          <p14:tracePt t="152089" x="7038975" y="6380163"/>
          <p14:tracePt t="152103" x="7245350" y="6380163"/>
          <p14:tracePt t="152120" x="7400925" y="6392863"/>
          <p14:tracePt t="152136" x="7658100" y="6405563"/>
          <p14:tracePt t="152153" x="7916863" y="6432550"/>
          <p14:tracePt t="152154" x="8045450" y="6445250"/>
          <p14:tracePt t="152170" x="8253413" y="6445250"/>
          <p14:tracePt t="152186" x="8407400" y="6432550"/>
          <p14:tracePt t="152203" x="8472488" y="6405563"/>
          <p14:tracePt t="152506" x="8575675" y="6380163"/>
          <p14:tracePt t="152528" x="8897938" y="6289675"/>
          <p14:tracePt t="152553" x="9118600" y="6276975"/>
          <p14:tracePt t="152562" x="9182100" y="6264275"/>
          <p14:tracePt t="152566" x="9221788" y="6264275"/>
          <p14:tracePt t="152578" x="9272588" y="6264275"/>
          <p14:tracePt t="152589" x="9285288" y="6264275"/>
          <p14:tracePt t="152605" x="9312275" y="6264275"/>
          <p14:tracePt t="152622" x="9324975" y="626427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D3D9E-C3C9-E319-6DB4-BC39B9E8230C}"/>
              </a:ext>
            </a:extLst>
          </p:cNvPr>
          <p:cNvSpPr>
            <a:spLocks noGrp="1"/>
          </p:cNvSpPr>
          <p:nvPr>
            <p:ph idx="1"/>
          </p:nvPr>
        </p:nvSpPr>
        <p:spPr>
          <a:xfrm>
            <a:off x="722671" y="1253330"/>
            <a:ext cx="10631128" cy="5442437"/>
          </a:xfrm>
        </p:spPr>
        <p:txBody>
          <a:bodyPr>
            <a:normAutofit lnSpcReduction="10000"/>
          </a:bodyPr>
          <a:lstStyle/>
          <a:p>
            <a:pPr marL="0" marR="0">
              <a:lnSpc>
                <a:spcPct val="107000"/>
              </a:lnSpc>
              <a:spcBef>
                <a:spcPts val="0"/>
              </a:spcBef>
              <a:spcAft>
                <a:spcPts val="800"/>
              </a:spcAft>
            </a:pP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Telecom Company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faces the pressing need to address customer churn, which poses a significant threat to its business sustainability and growth.</a:t>
            </a:r>
          </a:p>
          <a:p>
            <a:pPr marL="0" marR="0" indent="0">
              <a:lnSpc>
                <a:spcPct val="107000"/>
              </a:lnSpc>
              <a:spcBef>
                <a:spcPts val="0"/>
              </a:spcBef>
              <a:spcAft>
                <a:spcPts val="800"/>
              </a:spcAft>
              <a:buNone/>
            </a:pP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400" u="sng" kern="100" dirty="0">
                <a:effectLst/>
                <a:latin typeface="Aptos" panose="020B0004020202020204" pitchFamily="34" charset="0"/>
                <a:ea typeface="Aptos" panose="020B0004020202020204" pitchFamily="34" charset="0"/>
                <a:cs typeface="Times New Roman" panose="02020603050405020304" pitchFamily="18" charset="0"/>
              </a:rPr>
              <a:t>Th</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e company's current customer retention strategies lack precision and effectiveness, resulting in the loss of valuable customers to competitors.</a:t>
            </a:r>
          </a:p>
          <a:p>
            <a:pPr marL="0" marR="0" indent="0">
              <a:lnSpc>
                <a:spcPct val="107000"/>
              </a:lnSpc>
              <a:spcBef>
                <a:spcPts val="0"/>
              </a:spcBef>
              <a:spcAft>
                <a:spcPts val="800"/>
              </a:spcAft>
              <a:buNone/>
            </a:pP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To overcome this challenge,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aims to develop a robust customer churn prediction system by leveraging advanced analytics and machine learning techniques on available customer data, the company seeks to accurately forecast customer churn and implement targeted retention </a:t>
            </a:r>
            <a:r>
              <a:rPr lang="en-US" sz="2400" kern="100">
                <a:effectLst/>
                <a:latin typeface="Aptos" panose="020B0004020202020204" pitchFamily="34" charset="0"/>
                <a:ea typeface="Aptos" panose="020B0004020202020204" pitchFamily="34" charset="0"/>
                <a:cs typeface="Times New Roman" panose="02020603050405020304" pitchFamily="18" charset="0"/>
              </a:rPr>
              <a:t>initiatives.</a:t>
            </a:r>
          </a:p>
          <a:p>
            <a:pPr marL="0" marR="0" indent="0">
              <a:lnSpc>
                <a:spcPct val="107000"/>
              </a:lnSpc>
              <a:spcBef>
                <a:spcPts val="0"/>
              </a:spcBef>
              <a:spcAft>
                <a:spcPts val="800"/>
              </a:spcAft>
              <a:buNone/>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This proactive approach will enable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ConnectTel</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to reduce customer attrition, enhance customer loyalty, and maintain a competitive edge in the highly dynamic and competitive telecommunications industry.</a:t>
            </a:r>
          </a:p>
          <a:p>
            <a:endParaRPr lang="en-US" dirty="0"/>
          </a:p>
        </p:txBody>
      </p:sp>
      <p:sp>
        <p:nvSpPr>
          <p:cNvPr id="4" name="object 7">
            <a:extLst>
              <a:ext uri="{FF2B5EF4-FFF2-40B4-BE49-F238E27FC236}">
                <a16:creationId xmlns:a16="http://schemas.microsoft.com/office/drawing/2014/main" id="{736E0E3F-73F0-5F94-5B8C-9B39334AC23E}"/>
              </a:ext>
            </a:extLst>
          </p:cNvPr>
          <p:cNvSpPr txBox="1">
            <a:spLocks/>
          </p:cNvSpPr>
          <p:nvPr/>
        </p:nvSpPr>
        <p:spPr>
          <a:xfrm>
            <a:off x="0" y="593373"/>
            <a:ext cx="12191999" cy="528991"/>
          </a:xfrm>
          <a:prstGeom prst="rect">
            <a:avLst/>
          </a:prstGeom>
          <a:solidFill>
            <a:srgbClr val="743509"/>
          </a:solidFill>
        </p:spPr>
        <p:txBody>
          <a:bodyPr vert="horz" wrap="square" lIns="0" tIns="3619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Bef>
                <a:spcPts val="285"/>
              </a:spcBef>
            </a:pPr>
            <a:r>
              <a:rPr lang="en-US" sz="3200" spc="-5" dirty="0"/>
              <a:t>PROBLEM OVERVIEW</a:t>
            </a:r>
          </a:p>
        </p:txBody>
      </p:sp>
    </p:spTree>
    <p:extLst>
      <p:ext uri="{BB962C8B-B14F-4D97-AF65-F5344CB8AC3E}">
        <p14:creationId xmlns:p14="http://schemas.microsoft.com/office/powerpoint/2010/main" val="1294782435"/>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E3AEE06D-6926-0342-8F15-D95220E01273}"/>
              </a:ext>
            </a:extLst>
          </p:cNvPr>
          <p:cNvSpPr txBox="1">
            <a:spLocks noGrp="1"/>
          </p:cNvSpPr>
          <p:nvPr>
            <p:ph type="title"/>
          </p:nvPr>
        </p:nvSpPr>
        <p:spPr>
          <a:xfrm>
            <a:off x="57791" y="9849"/>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CONFUSION MATRIX OF EACH MODEL (AFTER OPTIMIZATION IN %) </a:t>
            </a:r>
            <a:br>
              <a:rPr lang="en-US" sz="2000" dirty="0"/>
            </a:br>
            <a:endParaRPr lang="en-US" sz="2000" dirty="0"/>
          </a:p>
        </p:txBody>
      </p:sp>
      <p:sp>
        <p:nvSpPr>
          <p:cNvPr id="9" name="TextBox 8">
            <a:extLst>
              <a:ext uri="{FF2B5EF4-FFF2-40B4-BE49-F238E27FC236}">
                <a16:creationId xmlns:a16="http://schemas.microsoft.com/office/drawing/2014/main" id="{6D56CCE6-2595-A9F9-3EDF-6BAD6825CBA9}"/>
              </a:ext>
            </a:extLst>
          </p:cNvPr>
          <p:cNvSpPr txBox="1"/>
          <p:nvPr/>
        </p:nvSpPr>
        <p:spPr>
          <a:xfrm>
            <a:off x="0" y="784574"/>
            <a:ext cx="3819832" cy="1477328"/>
          </a:xfrm>
          <a:prstGeom prst="rect">
            <a:avLst/>
          </a:prstGeom>
          <a:noFill/>
        </p:spPr>
        <p:txBody>
          <a:bodyPr wrap="square">
            <a:spAutoFit/>
          </a:bodyPr>
          <a:lstStyle/>
          <a:p>
            <a:r>
              <a:rPr lang="fr-FR" dirty="0"/>
              <a:t>Confusion Matrix for RFC: </a:t>
            </a:r>
          </a:p>
          <a:p>
            <a:r>
              <a:rPr lang="en-US" dirty="0"/>
              <a:t>61.33 (TP) 	 9.33 (FN) </a:t>
            </a:r>
          </a:p>
          <a:p>
            <a:endParaRPr lang="en-US" dirty="0"/>
          </a:p>
          <a:p>
            <a:r>
              <a:rPr lang="en-US" dirty="0"/>
              <a:t> 11.66 (FP)  	17.68 (TN)</a:t>
            </a:r>
          </a:p>
          <a:p>
            <a:endParaRPr lang="fr-FR" dirty="0"/>
          </a:p>
        </p:txBody>
      </p:sp>
      <p:sp>
        <p:nvSpPr>
          <p:cNvPr id="11" name="TextBox 10">
            <a:extLst>
              <a:ext uri="{FF2B5EF4-FFF2-40B4-BE49-F238E27FC236}">
                <a16:creationId xmlns:a16="http://schemas.microsoft.com/office/drawing/2014/main" id="{5BF604A7-0B43-34E3-FBC1-05C186097463}"/>
              </a:ext>
            </a:extLst>
          </p:cNvPr>
          <p:cNvSpPr txBox="1"/>
          <p:nvPr/>
        </p:nvSpPr>
        <p:spPr>
          <a:xfrm>
            <a:off x="3908323" y="864472"/>
            <a:ext cx="3170903" cy="1200329"/>
          </a:xfrm>
          <a:prstGeom prst="rect">
            <a:avLst/>
          </a:prstGeom>
          <a:noFill/>
        </p:spPr>
        <p:txBody>
          <a:bodyPr wrap="square">
            <a:spAutoFit/>
          </a:bodyPr>
          <a:lstStyle/>
          <a:p>
            <a:r>
              <a:rPr lang="fr-FR" dirty="0"/>
              <a:t>Confusion Matrix for SVC:</a:t>
            </a:r>
          </a:p>
          <a:p>
            <a:r>
              <a:rPr lang="fr-FR" dirty="0"/>
              <a:t>|57.46 (TP) 	11.48 (FN) </a:t>
            </a:r>
          </a:p>
          <a:p>
            <a:endParaRPr lang="fr-FR" dirty="0"/>
          </a:p>
          <a:p>
            <a:r>
              <a:rPr lang="fr-FR" dirty="0"/>
              <a:t> 15.53 (FP) 	 15.53 (TN) </a:t>
            </a:r>
          </a:p>
        </p:txBody>
      </p:sp>
      <p:pic>
        <p:nvPicPr>
          <p:cNvPr id="10" name="Picture 9">
            <a:extLst>
              <a:ext uri="{FF2B5EF4-FFF2-40B4-BE49-F238E27FC236}">
                <a16:creationId xmlns:a16="http://schemas.microsoft.com/office/drawing/2014/main" id="{D82EF336-29B5-6562-281C-8267310EFB64}"/>
              </a:ext>
            </a:extLst>
          </p:cNvPr>
          <p:cNvPicPr>
            <a:picLocks noChangeAspect="1"/>
          </p:cNvPicPr>
          <p:nvPr/>
        </p:nvPicPr>
        <p:blipFill>
          <a:blip r:embed="rId2"/>
          <a:stretch>
            <a:fillRect/>
          </a:stretch>
        </p:blipFill>
        <p:spPr>
          <a:xfrm>
            <a:off x="7700159" y="864813"/>
            <a:ext cx="3920068" cy="1316850"/>
          </a:xfrm>
          <a:prstGeom prst="rect">
            <a:avLst/>
          </a:prstGeom>
        </p:spPr>
      </p:pic>
      <p:pic>
        <p:nvPicPr>
          <p:cNvPr id="12" name="Picture 11">
            <a:extLst>
              <a:ext uri="{FF2B5EF4-FFF2-40B4-BE49-F238E27FC236}">
                <a16:creationId xmlns:a16="http://schemas.microsoft.com/office/drawing/2014/main" id="{38D59025-0880-A860-C558-14C8AA82C578}"/>
              </a:ext>
            </a:extLst>
          </p:cNvPr>
          <p:cNvPicPr>
            <a:picLocks noChangeAspect="1"/>
          </p:cNvPicPr>
          <p:nvPr/>
        </p:nvPicPr>
        <p:blipFill>
          <a:blip r:embed="rId3"/>
          <a:stretch>
            <a:fillRect/>
          </a:stretch>
        </p:blipFill>
        <p:spPr>
          <a:xfrm>
            <a:off x="0" y="2793872"/>
            <a:ext cx="4645742" cy="1316850"/>
          </a:xfrm>
          <a:prstGeom prst="rect">
            <a:avLst/>
          </a:prstGeom>
        </p:spPr>
      </p:pic>
      <p:pic>
        <p:nvPicPr>
          <p:cNvPr id="14" name="Picture 13">
            <a:extLst>
              <a:ext uri="{FF2B5EF4-FFF2-40B4-BE49-F238E27FC236}">
                <a16:creationId xmlns:a16="http://schemas.microsoft.com/office/drawing/2014/main" id="{1807668D-C4DC-FDF1-ECE2-03CBD7280FF5}"/>
              </a:ext>
            </a:extLst>
          </p:cNvPr>
          <p:cNvPicPr>
            <a:picLocks noChangeAspect="1"/>
          </p:cNvPicPr>
          <p:nvPr/>
        </p:nvPicPr>
        <p:blipFill>
          <a:blip r:embed="rId4"/>
          <a:stretch>
            <a:fillRect/>
          </a:stretch>
        </p:blipFill>
        <p:spPr>
          <a:xfrm>
            <a:off x="3893574" y="2793872"/>
            <a:ext cx="6179573" cy="1322947"/>
          </a:xfrm>
          <a:prstGeom prst="rect">
            <a:avLst/>
          </a:prstGeom>
        </p:spPr>
      </p:pic>
      <p:pic>
        <p:nvPicPr>
          <p:cNvPr id="16" name="Picture 15">
            <a:extLst>
              <a:ext uri="{FF2B5EF4-FFF2-40B4-BE49-F238E27FC236}">
                <a16:creationId xmlns:a16="http://schemas.microsoft.com/office/drawing/2014/main" id="{CED8A7D9-A6A1-EF0A-8711-2627EC5A8900}"/>
              </a:ext>
            </a:extLst>
          </p:cNvPr>
          <p:cNvPicPr>
            <a:picLocks noChangeAspect="1"/>
          </p:cNvPicPr>
          <p:nvPr/>
        </p:nvPicPr>
        <p:blipFill>
          <a:blip r:embed="rId5"/>
          <a:stretch>
            <a:fillRect/>
          </a:stretch>
        </p:blipFill>
        <p:spPr>
          <a:xfrm>
            <a:off x="7665018" y="2910734"/>
            <a:ext cx="4816257" cy="1316850"/>
          </a:xfrm>
          <a:prstGeom prst="rect">
            <a:avLst/>
          </a:prstGeom>
        </p:spPr>
      </p:pic>
      <p:sp>
        <p:nvSpPr>
          <p:cNvPr id="18" name="TextBox 17">
            <a:extLst>
              <a:ext uri="{FF2B5EF4-FFF2-40B4-BE49-F238E27FC236}">
                <a16:creationId xmlns:a16="http://schemas.microsoft.com/office/drawing/2014/main" id="{AB124505-595A-B484-A282-94D34E5A977F}"/>
              </a:ext>
            </a:extLst>
          </p:cNvPr>
          <p:cNvSpPr txBox="1"/>
          <p:nvPr/>
        </p:nvSpPr>
        <p:spPr>
          <a:xfrm>
            <a:off x="4061336" y="4956655"/>
            <a:ext cx="5844048" cy="1200329"/>
          </a:xfrm>
          <a:prstGeom prst="rect">
            <a:avLst/>
          </a:prstGeom>
          <a:noFill/>
        </p:spPr>
        <p:txBody>
          <a:bodyPr wrap="square">
            <a:spAutoFit/>
          </a:bodyPr>
          <a:lstStyle/>
          <a:p>
            <a:r>
              <a:rPr lang="en-US" dirty="0"/>
              <a:t>Confusion Matrix for DTC:</a:t>
            </a:r>
          </a:p>
          <a:p>
            <a:r>
              <a:rPr lang="en-US" dirty="0"/>
              <a:t>58.58 (TP) 	10.67 (FN) </a:t>
            </a:r>
          </a:p>
          <a:p>
            <a:endParaRPr lang="en-US" dirty="0"/>
          </a:p>
          <a:p>
            <a:r>
              <a:rPr lang="en-US" dirty="0"/>
              <a:t>14.41 (FP) 	 16.34 (TN) </a:t>
            </a:r>
          </a:p>
        </p:txBody>
      </p:sp>
    </p:spTree>
    <p:extLst>
      <p:ext uri="{BB962C8B-B14F-4D97-AF65-F5344CB8AC3E}">
        <p14:creationId xmlns:p14="http://schemas.microsoft.com/office/powerpoint/2010/main" val="9950530"/>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545" x="7013575" y="3060700"/>
          <p14:tracePt t="562" x="6870700" y="3048000"/>
          <p14:tracePt t="580" x="6689725" y="2995613"/>
          <p14:tracePt t="599" x="6586538" y="2970213"/>
          <p14:tracePt t="616" x="6496050" y="2932113"/>
          <p14:tracePt t="622" x="6445250" y="2919413"/>
          <p14:tracePt t="639" x="6289675" y="2841625"/>
          <p14:tracePt t="650" x="6224588" y="2828925"/>
          <p14:tracePt t="666" x="6134100" y="2776538"/>
          <p14:tracePt t="669" x="6083300" y="2751138"/>
          <p14:tracePt t="682" x="6018213" y="2711450"/>
          <p14:tracePt t="699" x="5954713" y="2698750"/>
          <p14:tracePt t="715" x="5915025" y="2673350"/>
          <p14:tracePt t="738" x="5876925" y="2660650"/>
          <p14:tracePt t="749" x="5849938" y="2660650"/>
          <p14:tracePt t="766" x="5837238" y="2660650"/>
          <p14:tracePt t="788" x="5824538" y="2660650"/>
          <p14:tracePt t="803" x="5811838" y="2660650"/>
          <p14:tracePt t="1039" x="5849938" y="2789238"/>
          <p14:tracePt t="1053" x="5876925" y="2919413"/>
          <p14:tracePt t="1057" x="5902325" y="3035300"/>
          <p14:tracePt t="1084" x="5992813" y="3319463"/>
          <p14:tracePt t="1106" x="6070600" y="3473450"/>
          <p14:tracePt t="1119" x="6121400" y="3616325"/>
          <p14:tracePt t="1132" x="6161088" y="3681413"/>
          <p14:tracePt t="1134" x="6211888" y="3771900"/>
          <p14:tracePt t="1153" x="6302375" y="3925888"/>
          <p14:tracePt t="1174" x="6392863" y="4081463"/>
          <p14:tracePt t="1194" x="6445250" y="4146550"/>
          <p14:tracePt t="1198" x="6470650" y="4184650"/>
          <p14:tracePt t="1210" x="6508750" y="4222750"/>
          <p14:tracePt t="1219" x="6521450" y="4249738"/>
          <p14:tracePt t="1232" x="6561138" y="4300538"/>
          <p14:tracePt t="1250" x="6599238" y="4352925"/>
          <p14:tracePt t="1254" x="6626225" y="4378325"/>
          <p14:tracePt t="1268" x="6651625" y="4416425"/>
          <p14:tracePt t="1284" x="6677025" y="4468813"/>
          <p14:tracePt t="1300" x="6716713" y="4519613"/>
          <p14:tracePt t="1988" x="6729413" y="4430713"/>
          <p14:tracePt t="2003" x="6780213" y="4184650"/>
          <p14:tracePt t="2020" x="6832600" y="3925888"/>
          <p14:tracePt t="2038" x="6870700" y="3641725"/>
          <p14:tracePt t="2044" x="6896100" y="3460750"/>
          <p14:tracePt t="2049" x="6923088" y="3279775"/>
          <p14:tracePt t="2072" x="6935788" y="2841625"/>
          <p14:tracePt t="2084" x="6910388" y="2673350"/>
          <p14:tracePt t="2100" x="6870700" y="2570163"/>
          <p14:tracePt t="2116" x="6780213" y="2441575"/>
          <p14:tracePt t="2139" x="6599238" y="2260600"/>
          <p14:tracePt t="2150" x="6508750" y="2195513"/>
          <p14:tracePt t="2154" x="6392863" y="2105025"/>
          <p14:tracePt t="2173" x="5940425" y="1860550"/>
          <p14:tracePt t="2189" x="5695950" y="1743075"/>
          <p14:tracePt t="2202" x="5372100" y="1627188"/>
          <p14:tracePt t="2216" x="5049838" y="1549400"/>
          <p14:tracePt t="2232" x="4803775" y="1498600"/>
          <p14:tracePt t="2257" x="4494213" y="1458913"/>
          <p14:tracePt t="2277" x="4262438" y="1446213"/>
          <p14:tracePt t="2291" x="4184650" y="1433513"/>
          <p14:tracePt t="2299" x="4146550" y="1433513"/>
          <p14:tracePt t="2316" x="4106863" y="1433513"/>
          <p14:tracePt t="2318" x="4094163" y="1433513"/>
          <p14:tracePt t="2333" x="4068763" y="1433513"/>
          <p14:tracePt t="2694" x="4003675" y="1420813"/>
          <p14:tracePt t="2712" x="3835400" y="1368425"/>
          <p14:tracePt t="2717" x="3757613" y="1330325"/>
          <p14:tracePt t="2720" x="3681413" y="1292225"/>
          <p14:tracePt t="2734" x="3563938" y="1252538"/>
          <p14:tracePt t="2749" x="3460750" y="1174750"/>
          <p14:tracePt t="2766" x="3370263" y="1111250"/>
          <p14:tracePt t="2782" x="3254375" y="1033463"/>
          <p14:tracePt t="2786" x="3189288" y="1008063"/>
          <p14:tracePt t="2799" x="3060700" y="942975"/>
          <p14:tracePt t="2817" x="2957513" y="865188"/>
          <p14:tracePt t="2833" x="2867025" y="814388"/>
          <p14:tracePt t="2849" x="2801938" y="774700"/>
          <p14:tracePt t="2867" x="2711450" y="723900"/>
          <p14:tracePt t="2883" x="2673350" y="684213"/>
          <p14:tracePt t="2899" x="2635250" y="671513"/>
          <p14:tracePt t="2917" x="2608263" y="658813"/>
          <p14:tracePt t="2920" x="2595563" y="646113"/>
          <p14:tracePt t="2941" x="2582863" y="633413"/>
          <p14:tracePt t="3076" x="2608263" y="633413"/>
          <p14:tracePt t="3091" x="2635250" y="633413"/>
          <p14:tracePt t="3106" x="2698750" y="633413"/>
          <p14:tracePt t="3114" x="2738438" y="633413"/>
          <p14:tracePt t="3120" x="2776538" y="633413"/>
          <p14:tracePt t="3142" x="2892425" y="633413"/>
          <p14:tracePt t="3167" x="2982913" y="633413"/>
          <p14:tracePt t="3178" x="3035300" y="633413"/>
          <p14:tracePt t="3187" x="3060700" y="633413"/>
          <p14:tracePt t="3199" x="3113088" y="633413"/>
          <p14:tracePt t="3215" x="3163888" y="633413"/>
          <p14:tracePt t="3231" x="3203575" y="633413"/>
          <p14:tracePt t="3249" x="3254375" y="633413"/>
          <p14:tracePt t="3251" x="3267075" y="633413"/>
          <p14:tracePt t="3267" x="3306763" y="633413"/>
          <p14:tracePt t="3282" x="3332163" y="633413"/>
          <p14:tracePt t="3300" x="3357563" y="633413"/>
          <p14:tracePt t="3317" x="3370263" y="633413"/>
          <p14:tracePt t="3320" x="3384550" y="633413"/>
          <p14:tracePt t="3341" x="3397250" y="633413"/>
          <p14:tracePt t="3422" x="3409950" y="633413"/>
          <p14:tracePt t="3498" x="3422650" y="633413"/>
          <p14:tracePt t="3528" x="3435350" y="633413"/>
          <p14:tracePt t="3553" x="3448050" y="633413"/>
          <p14:tracePt t="3573" x="3473450" y="633413"/>
          <p14:tracePt t="3587" x="3487738" y="633413"/>
          <p14:tracePt t="3602" x="3525838" y="646113"/>
          <p14:tracePt t="3619" x="3578225" y="646113"/>
          <p14:tracePt t="3637" x="3629025" y="646113"/>
          <p14:tracePt t="3641" x="3654425" y="646113"/>
          <p14:tracePt t="3646" x="3694113" y="646113"/>
          <p14:tracePt t="3661" x="3771900" y="646113"/>
          <p14:tracePt t="3676" x="3862388" y="646113"/>
          <p14:tracePt t="3684" x="3913188" y="646113"/>
          <p14:tracePt t="3699" x="3990975" y="633413"/>
          <p14:tracePt t="3716" x="4081463" y="620713"/>
          <p14:tracePt t="3719" x="4119563" y="620713"/>
          <p14:tracePt t="3733" x="4184650" y="620713"/>
          <p14:tracePt t="3750" x="4222750" y="606425"/>
          <p14:tracePt t="3766" x="4287838" y="593725"/>
          <p14:tracePt t="3784" x="4340225" y="593725"/>
          <p14:tracePt t="3786" x="4352925" y="593725"/>
          <p14:tracePt t="3800" x="4416425" y="581025"/>
          <p14:tracePt t="3817" x="4456113" y="581025"/>
          <p14:tracePt t="3832" x="4494213" y="581025"/>
          <p14:tracePt t="3851" x="4559300" y="581025"/>
          <p14:tracePt t="3867" x="4597400" y="581025"/>
          <p14:tracePt t="3883" x="4624388" y="581025"/>
          <p14:tracePt t="3900" x="4649788" y="581025"/>
          <p14:tracePt t="3916" x="4687888" y="581025"/>
          <p14:tracePt t="3934" x="4727575" y="581025"/>
          <p14:tracePt t="3949" x="4752975" y="581025"/>
          <p14:tracePt t="3965" x="4778375" y="581025"/>
          <p14:tracePt t="3982" x="4791075" y="581025"/>
          <p14:tracePt t="3985" x="4803775" y="581025"/>
          <p14:tracePt t="3999" x="4818063" y="581025"/>
          <p14:tracePt t="4015" x="4843463" y="581025"/>
          <p14:tracePt t="4033" x="4868863" y="581025"/>
          <p14:tracePt t="4049" x="4881563" y="581025"/>
          <p14:tracePt t="4066" x="4894263" y="581025"/>
          <p14:tracePt t="4083" x="4908550" y="581025"/>
          <p14:tracePt t="4117" x="4921250" y="581025"/>
          <p14:tracePt t="4192" x="4933950" y="581025"/>
          <p14:tracePt t="4215" x="4946650" y="568325"/>
          <p14:tracePt t="4957" x="4997450" y="568325"/>
          <p14:tracePt t="4967" x="5075238" y="555625"/>
          <p14:tracePt t="4970" x="5140325" y="555625"/>
          <p14:tracePt t="4984" x="5281613" y="555625"/>
          <p14:tracePt t="4999" x="5359400" y="530225"/>
          <p14:tracePt t="5016" x="5437188" y="503238"/>
          <p14:tracePt t="5034" x="5489575" y="477838"/>
          <p14:tracePt t="5038" x="5514975" y="465138"/>
          <p14:tracePt t="5051" x="5527675" y="465138"/>
          <p14:tracePt t="5066" x="5540375" y="452438"/>
          <p14:tracePt t="5083" x="5553075" y="452438"/>
          <p14:tracePt t="5126" x="5540375" y="452438"/>
          <p14:tracePt t="5135" x="5449888" y="452438"/>
          <p14:tracePt t="5149" x="5192713" y="465138"/>
          <p14:tracePt t="5166" x="4933950" y="465138"/>
          <p14:tracePt t="5169" x="4803775" y="465138"/>
          <p14:tracePt t="5183" x="4662488" y="465138"/>
          <p14:tracePt t="5186" x="4519613" y="465138"/>
          <p14:tracePt t="5199" x="4313238" y="477838"/>
          <p14:tracePt t="5217" x="4171950" y="490538"/>
          <p14:tracePt t="5233" x="4056063" y="503238"/>
          <p14:tracePt t="5238" x="3990975" y="503238"/>
          <p14:tracePt t="5249" x="3938588" y="515938"/>
          <p14:tracePt t="5251" x="3913188" y="515938"/>
          <p14:tracePt t="5266" x="3848100" y="542925"/>
          <p14:tracePt t="5283" x="3810000" y="555625"/>
          <p14:tracePt t="5592" x="3757613" y="581025"/>
          <p14:tracePt t="5600" x="3668713" y="606425"/>
          <p14:tracePt t="5617" x="3422650" y="671513"/>
          <p14:tracePt t="5621" x="3279775" y="696913"/>
          <p14:tracePt t="5636" x="3035300" y="736600"/>
          <p14:tracePt t="5651" x="2854325" y="774700"/>
          <p14:tracePt t="5667" x="2698750" y="814388"/>
          <p14:tracePt t="5684" x="2582863" y="827088"/>
          <p14:tracePt t="5689" x="2532063" y="839788"/>
          <p14:tracePt t="5703" x="2466975" y="839788"/>
          <p14:tracePt t="5715" x="2441575" y="839788"/>
          <p14:tracePt t="5718" x="2401888" y="839788"/>
          <p14:tracePt t="5731" x="2363788" y="839788"/>
          <p14:tracePt t="5753" x="2324100" y="839788"/>
          <p14:tracePt t="5771" x="2273300" y="839788"/>
          <p14:tracePt t="5785" x="2247900" y="839788"/>
          <p14:tracePt t="5799" x="2220913" y="839788"/>
          <p14:tracePt t="5815" x="2195513" y="839788"/>
          <p14:tracePt t="5832" x="2157413" y="839788"/>
          <p14:tracePt t="5848" x="2117725" y="839788"/>
          <p14:tracePt t="5850" x="2079625" y="839788"/>
          <p14:tracePt t="5865" x="2027238" y="839788"/>
          <p14:tracePt t="5883" x="1989138" y="839788"/>
          <p14:tracePt t="5899" x="1936750" y="839788"/>
          <p14:tracePt t="5902" x="1924050" y="839788"/>
          <p14:tracePt t="5916" x="1885950" y="839788"/>
          <p14:tracePt t="5933" x="1873250" y="852488"/>
          <p14:tracePt t="5950" x="1846263" y="852488"/>
          <p14:tracePt t="5967" x="1833563" y="865188"/>
          <p14:tracePt t="5971" x="1820863" y="865188"/>
          <p14:tracePt t="5983" x="1795463" y="877888"/>
          <p14:tracePt t="6000" x="1782763" y="890588"/>
          <p14:tracePt t="6016" x="1770063" y="890588"/>
          <p14:tracePt t="6036" x="1755775" y="890588"/>
          <p14:tracePt t="6048" x="1743075" y="890588"/>
          <p14:tracePt t="6644" x="1755775" y="930275"/>
          <p14:tracePt t="6660" x="1795463" y="1008063"/>
          <p14:tracePt t="6676" x="1833563" y="1046163"/>
          <p14:tracePt t="6694" x="1860550" y="1098550"/>
          <p14:tracePt t="6711" x="1873250" y="1123950"/>
          <p14:tracePt t="6724" x="1885950" y="1136650"/>
          <p14:tracePt t="6738" x="1898650" y="1136650"/>
          <p14:tracePt t="6748" x="1898650" y="1149350"/>
          <p14:tracePt t="6844" x="1898650" y="1162050"/>
          <p14:tracePt t="6919" x="1898650" y="1174750"/>
          <p14:tracePt t="7008" x="1911350" y="1187450"/>
          <p14:tracePt t="7030" x="1924050" y="1201738"/>
          <p14:tracePt t="7058" x="1936750" y="1265238"/>
          <p14:tracePt t="7064" x="1949450" y="1292225"/>
          <p14:tracePt t="7073" x="1976438" y="1330325"/>
          <p14:tracePt t="7084" x="1989138" y="1433513"/>
          <p14:tracePt t="7088" x="2001838" y="1511300"/>
          <p14:tracePt t="7107" x="2014538" y="1627188"/>
          <p14:tracePt t="7109" x="2039938" y="1665288"/>
          <p14:tracePt t="7117" x="2054225" y="1717675"/>
          <p14:tracePt t="7132" x="2092325" y="1846263"/>
          <p14:tracePt t="7149" x="2130425" y="2027238"/>
          <p14:tracePt t="7167" x="2182813" y="2247900"/>
          <p14:tracePt t="7169" x="2195513" y="2298700"/>
          <p14:tracePt t="7183" x="2220913" y="2376488"/>
          <p14:tracePt t="7199" x="2233613" y="2414588"/>
          <p14:tracePt t="7215" x="2260600" y="2441575"/>
          <p14:tracePt t="7233" x="2286000" y="2466975"/>
          <p14:tracePt t="7236" x="2298700" y="2479675"/>
          <p14:tracePt t="7249" x="2324100" y="2479675"/>
          <p14:tracePt t="7673" x="2389188" y="2608263"/>
          <p14:tracePt t="7688" x="2544763" y="2828925"/>
          <p14:tracePt t="7708" x="2711450" y="3048000"/>
          <p14:tracePt t="7712" x="2854325" y="3228975"/>
          <p14:tracePt t="7729" x="3138488" y="3603625"/>
          <p14:tracePt t="7748" x="3435350" y="3938588"/>
          <p14:tracePt t="7767" x="3641725" y="4171950"/>
          <p14:tracePt t="7772" x="3771900" y="4378325"/>
          <p14:tracePt t="7783" x="3965575" y="4675188"/>
          <p14:tracePt t="7804" x="4106863" y="4881563"/>
          <p14:tracePt t="7809" x="4171950" y="4972050"/>
          <p14:tracePt t="7831" x="4300538" y="5178425"/>
          <p14:tracePt t="7845" x="4325938" y="5230813"/>
          <p14:tracePt t="7854" x="4340225" y="5256213"/>
          <p14:tracePt t="7865" x="4352925" y="5268913"/>
          <p14:tracePt t="7883" x="4378325" y="5295900"/>
          <p14:tracePt t="7899" x="4416425" y="5321300"/>
          <p14:tracePt t="7902" x="4456113" y="5346700"/>
          <p14:tracePt t="7916" x="4584700" y="5437188"/>
          <p14:tracePt t="7933" x="4700588" y="5514975"/>
          <p14:tracePt t="7948" x="4856163" y="5592763"/>
          <p14:tracePt t="7967" x="4959350" y="5643563"/>
          <p14:tracePt t="7970" x="5011738" y="5656263"/>
          <p14:tracePt t="7983" x="5140325" y="5683250"/>
          <p14:tracePt t="7999" x="5308600" y="5708650"/>
          <p14:tracePt t="8016" x="5475288" y="5708650"/>
          <p14:tracePt t="8033" x="5630863" y="5708650"/>
          <p14:tracePt t="8035" x="5670550" y="5708650"/>
          <p14:tracePt t="8049" x="5734050" y="5708650"/>
          <p14:tracePt t="8067" x="5759450" y="5708650"/>
          <p14:tracePt t="8362" x="5824538" y="5708650"/>
          <p14:tracePt t="8378" x="5967413" y="5708650"/>
          <p14:tracePt t="8394" x="6070600" y="5721350"/>
          <p14:tracePt t="8408" x="6186488" y="5746750"/>
          <p14:tracePt t="8423" x="6251575" y="5759450"/>
          <p14:tracePt t="8442" x="6302375" y="5759450"/>
          <p14:tracePt t="8447" x="6315075" y="5759450"/>
          <p14:tracePt t="8450" x="6327775" y="5759450"/>
          <p14:tracePt t="8462" x="6354763" y="5759450"/>
          <p14:tracePt t="8468" x="6367463" y="5759450"/>
          <p14:tracePt t="8482" x="6392863" y="5759450"/>
          <p14:tracePt t="8498" x="6405563" y="5759450"/>
          <p14:tracePt t="8516" x="6418263" y="5759450"/>
          <p14:tracePt t="8532" x="6432550" y="5759450"/>
          <p14:tracePt t="8632" x="6432550" y="5746750"/>
          <p14:tracePt t="8645" x="6432550" y="5734050"/>
          <p14:tracePt t="8673" x="6432550" y="5721350"/>
          <p14:tracePt t="8702" x="6432550" y="5683250"/>
          <p14:tracePt t="8720" x="6418263" y="5656263"/>
          <p14:tracePt t="8734" x="6405563" y="5605463"/>
          <p14:tracePt t="8748" x="6380163" y="5553075"/>
          <p14:tracePt t="8766" x="6367463" y="5527675"/>
          <p14:tracePt t="8769" x="6367463" y="5502275"/>
          <p14:tracePt t="8782" x="6354763" y="5489575"/>
          <p14:tracePt t="8798" x="6354763" y="5475288"/>
          <p14:tracePt t="8831" x="6342063" y="5449888"/>
          <p14:tracePt t="8849" x="6327775" y="5399088"/>
          <p14:tracePt t="8865" x="6315075" y="5372100"/>
          <p14:tracePt t="8882" x="6302375" y="5346700"/>
          <p14:tracePt t="8887" x="6302375" y="5334000"/>
          <p14:tracePt t="8915" x="6289675" y="5321300"/>
          <p14:tracePt t="8933" x="6289675" y="5308600"/>
          <p14:tracePt t="8954" x="6289675" y="5295900"/>
          <p14:tracePt t="8966" x="6276975" y="5281613"/>
          <p14:tracePt t="8982" x="6264275" y="5281613"/>
          <p14:tracePt t="8999" x="6237288" y="5281613"/>
          <p14:tracePt t="9016" x="6211888" y="5281613"/>
          <p14:tracePt t="9032" x="6186488" y="5281613"/>
          <p14:tracePt t="9035" x="6173788" y="5281613"/>
          <p14:tracePt t="9049" x="6134100" y="5281613"/>
          <p14:tracePt t="9065" x="6108700" y="5281613"/>
          <p14:tracePt t="9083" x="6083300" y="5281613"/>
          <p14:tracePt t="9099" x="6070600" y="5281613"/>
          <p14:tracePt t="9101" x="6043613" y="5281613"/>
          <p14:tracePt t="9116" x="6030913" y="5281613"/>
          <p14:tracePt t="9132" x="6005513" y="5281613"/>
          <p14:tracePt t="9149" x="5992813" y="5281613"/>
          <p14:tracePt t="9167" x="5940425" y="5295900"/>
          <p14:tracePt t="9182" x="5915025" y="5295900"/>
          <p14:tracePt t="9198" x="5889625" y="5308600"/>
          <p14:tracePt t="9215" x="5837238" y="5321300"/>
          <p14:tracePt t="9232" x="5799138" y="5334000"/>
          <p14:tracePt t="9235" x="5786438" y="5346700"/>
          <p14:tracePt t="9249" x="5746750" y="5359400"/>
          <p14:tracePt t="9266" x="5734050" y="5359400"/>
          <p14:tracePt t="9283" x="5721350" y="5372100"/>
          <p14:tracePt t="9287" x="5708650" y="5372100"/>
          <p14:tracePt t="9298" x="5695950" y="5386388"/>
          <p14:tracePt t="9369" x="5695950" y="5399088"/>
          <p14:tracePt t="9377" x="5695950" y="5411788"/>
          <p14:tracePt t="9426" x="5695950" y="5424488"/>
          <p14:tracePt t="9449" x="5695950" y="5437188"/>
          <p14:tracePt t="9457" x="5695950" y="5462588"/>
          <p14:tracePt t="9465" x="5695950" y="5489575"/>
          <p14:tracePt t="9483" x="5708650" y="5527675"/>
          <p14:tracePt t="9499" x="5734050" y="5553075"/>
          <p14:tracePt t="9501" x="5746750" y="5580063"/>
          <p14:tracePt t="9516" x="5759450" y="5592763"/>
          <p14:tracePt t="9532" x="5773738" y="5605463"/>
          <p14:tracePt t="9549" x="5811838" y="5618163"/>
          <p14:tracePt t="9566" x="5864225" y="5630863"/>
          <p14:tracePt t="9583" x="5889625" y="5643563"/>
          <p14:tracePt t="9599" x="5915025" y="5643563"/>
          <p14:tracePt t="9616" x="5954713" y="5643563"/>
          <p14:tracePt t="9618" x="5980113" y="5643563"/>
          <p14:tracePt t="9633" x="6018213" y="5643563"/>
          <p14:tracePt t="9649" x="6070600" y="5643563"/>
          <p14:tracePt t="9665" x="6121400" y="5630863"/>
          <p14:tracePt t="9682" x="6161088" y="5630863"/>
          <p14:tracePt t="9686" x="6173788" y="5630863"/>
          <p14:tracePt t="9698" x="6186488" y="5630863"/>
          <p14:tracePt t="9701" x="6199188" y="5630863"/>
          <p14:tracePt t="9716" x="6224588" y="5630863"/>
          <p14:tracePt t="9732" x="6251575" y="5618163"/>
          <p14:tracePt t="9749" x="6264275" y="5618163"/>
          <p14:tracePt t="9753" x="6289675" y="5605463"/>
          <p14:tracePt t="9767" x="6302375" y="5605463"/>
          <p14:tracePt t="9782" x="6315075" y="5592763"/>
          <p14:tracePt t="9799" x="6342063" y="5592763"/>
          <p14:tracePt t="9816" x="6367463" y="5565775"/>
          <p14:tracePt t="9820" x="6380163" y="5565775"/>
          <p14:tracePt t="9834" x="6392863" y="5553075"/>
          <p14:tracePt t="9851" x="6405563" y="5553075"/>
          <p14:tracePt t="9865" x="6418263" y="5553075"/>
          <p14:tracePt t="9883" x="6432550" y="5553075"/>
          <p14:tracePt t="9887" x="6432550" y="5540375"/>
          <p14:tracePt t="9899" x="6445250" y="5540375"/>
          <p14:tracePt t="9916" x="6470650" y="5527675"/>
          <p14:tracePt t="10258" x="6508750" y="5514975"/>
          <p14:tracePt t="10273" x="6611938" y="5462588"/>
          <p14:tracePt t="10290" x="6716713" y="5424488"/>
          <p14:tracePt t="10308" x="6819900" y="5399088"/>
          <p14:tracePt t="10311" x="6883400" y="5372100"/>
          <p14:tracePt t="10322" x="6973888" y="5359400"/>
          <p14:tracePt t="10332" x="7013575" y="5334000"/>
          <p14:tracePt t="10349" x="7089775" y="5321300"/>
          <p14:tracePt t="10353" x="7116763" y="5295900"/>
          <p14:tracePt t="10366" x="7154863" y="5281613"/>
          <p14:tracePt t="10382" x="7180263" y="5281613"/>
          <p14:tracePt t="10398" x="7194550" y="5268913"/>
          <p14:tracePt t="10417" x="7207250" y="5256213"/>
          <p14:tracePt t="10421" x="7219950" y="5243513"/>
          <p14:tracePt t="10455" x="7219950" y="5230813"/>
          <p14:tracePt t="10477" x="7219950" y="5218113"/>
          <p14:tracePt t="10492" x="7219950" y="5205413"/>
          <p14:tracePt t="10500" x="7207250" y="5192713"/>
          <p14:tracePt t="10515" x="7180263" y="5165725"/>
          <p14:tracePt t="10532" x="7116763" y="5127625"/>
          <p14:tracePt t="10549" x="7064375" y="5075238"/>
          <p14:tracePt t="10552" x="7013575" y="5049838"/>
          <p14:tracePt t="10566" x="6961188" y="5011738"/>
          <p14:tracePt t="10582" x="6883400" y="4984750"/>
          <p14:tracePt t="10600" x="6819900" y="4959350"/>
          <p14:tracePt t="10616" x="6729413" y="4933950"/>
          <p14:tracePt t="10619" x="6664325" y="4908550"/>
          <p14:tracePt t="10633" x="6586538" y="4894263"/>
          <p14:tracePt t="10649" x="6521450" y="4894263"/>
          <p14:tracePt t="10665" x="6470650" y="4881563"/>
          <p14:tracePt t="10682" x="6405563" y="4881563"/>
          <p14:tracePt t="10700" x="6342063" y="4881563"/>
          <p14:tracePt t="10715" x="6289675" y="4881563"/>
          <p14:tracePt t="10732" x="6237288" y="4881563"/>
          <p14:tracePt t="10749" x="6199188" y="4881563"/>
          <p14:tracePt t="10752" x="6161088" y="4881563"/>
          <p14:tracePt t="10766" x="6096000" y="4894263"/>
          <p14:tracePt t="10782" x="6030913" y="4921250"/>
          <p14:tracePt t="10798" x="5980113" y="4921250"/>
          <p14:tracePt t="10816" x="5902325" y="4933950"/>
          <p14:tracePt t="10819" x="5876925" y="4959350"/>
          <p14:tracePt t="10833" x="5824538" y="4972050"/>
          <p14:tracePt t="10849" x="5759450" y="4997450"/>
          <p14:tracePt t="10865" x="5721350" y="5024438"/>
          <p14:tracePt t="10883" x="5695950" y="5049838"/>
          <p14:tracePt t="10887" x="5670550" y="5075238"/>
          <p14:tracePt t="10900" x="5630863" y="5114925"/>
          <p14:tracePt t="10916" x="5592763" y="5153025"/>
          <p14:tracePt t="10932" x="5553075" y="5178425"/>
          <p14:tracePt t="10949" x="5527675" y="5205413"/>
          <p14:tracePt t="10952" x="5514975" y="5205413"/>
          <p14:tracePt t="10966" x="5489575" y="5230813"/>
          <p14:tracePt t="10982" x="5462588" y="5268913"/>
          <p14:tracePt t="10999" x="5437188" y="5308600"/>
          <p14:tracePt t="11017" x="5399088" y="5346700"/>
          <p14:tracePt t="11020" x="5386388" y="5372100"/>
          <p14:tracePt t="11032" x="5372100" y="5411788"/>
          <p14:tracePt t="11049" x="5359400" y="5437188"/>
          <p14:tracePt t="11066" x="5346700" y="5475288"/>
          <p14:tracePt t="11082" x="5346700" y="5502275"/>
          <p14:tracePt t="11086" x="5346700" y="5527675"/>
          <p14:tracePt t="11100" x="5346700" y="5565775"/>
          <p14:tracePt t="11115" x="5359400" y="5605463"/>
          <p14:tracePt t="11132" x="5359400" y="5630863"/>
          <p14:tracePt t="11149" x="5372100" y="5656263"/>
          <p14:tracePt t="11151" x="5372100" y="5670550"/>
          <p14:tracePt t="11183" x="5386388" y="5708650"/>
          <p14:tracePt t="11199" x="5399088" y="5721350"/>
          <p14:tracePt t="11216" x="5424488" y="5746750"/>
          <p14:tracePt t="11220" x="5437188" y="5759450"/>
          <p14:tracePt t="11233" x="5462588" y="5799138"/>
          <p14:tracePt t="11249" x="5502275" y="5824538"/>
          <p14:tracePt t="11265" x="5527675" y="5837238"/>
          <p14:tracePt t="11283" x="5553075" y="5864225"/>
          <p14:tracePt t="11285" x="5565775" y="5864225"/>
          <p14:tracePt t="11299" x="5605463" y="5876925"/>
          <p14:tracePt t="11316" x="5643563" y="5889625"/>
          <p14:tracePt t="11332" x="5695950" y="5902325"/>
          <p14:tracePt t="11350" x="5759450" y="5902325"/>
          <p14:tracePt t="11354" x="5799138" y="5902325"/>
          <p14:tracePt t="11366" x="5876925" y="5902325"/>
          <p14:tracePt t="11382" x="5954713" y="5902325"/>
          <p14:tracePt t="11399" x="6057900" y="5889625"/>
          <p14:tracePt t="11416" x="6134100" y="5864225"/>
          <p14:tracePt t="11419" x="6173788" y="5864225"/>
          <p14:tracePt t="11432" x="6224588" y="5849938"/>
          <p14:tracePt t="11448" x="6289675" y="5837238"/>
          <p14:tracePt t="11465" x="6354763" y="5837238"/>
          <p14:tracePt t="11482" x="6392863" y="5824538"/>
          <p14:tracePt t="11484" x="6405563" y="5824538"/>
          <p14:tracePt t="11499" x="6445250" y="5811838"/>
          <p14:tracePt t="11515" x="6483350" y="5799138"/>
          <p14:tracePt t="11531" x="6508750" y="5786438"/>
          <p14:tracePt t="11549" x="6561138" y="5773738"/>
          <p14:tracePt t="11551" x="6573838" y="5759450"/>
          <p14:tracePt t="11565" x="6611938" y="5734050"/>
          <p14:tracePt t="11582" x="6651625" y="5721350"/>
          <p14:tracePt t="11599" x="6677025" y="5695950"/>
          <p14:tracePt t="11616" x="6716713" y="5643563"/>
          <p14:tracePt t="11618" x="6729413" y="5630863"/>
          <p14:tracePt t="11633" x="6767513" y="5553075"/>
          <p14:tracePt t="11649" x="6819900" y="5489575"/>
          <p14:tracePt t="11665" x="6858000" y="5437188"/>
          <p14:tracePt t="11683" x="6883400" y="5411788"/>
          <p14:tracePt t="11686" x="6883400" y="5399088"/>
          <p14:tracePt t="11699" x="6896100" y="5386388"/>
          <p14:tracePt t="11715" x="6910388" y="5359400"/>
          <p14:tracePt t="11732" x="6910388" y="5346700"/>
          <p14:tracePt t="11749" x="6910388" y="5334000"/>
          <p14:tracePt t="11752" x="6910388" y="5321300"/>
          <p14:tracePt t="11767" x="6910388" y="5295900"/>
          <p14:tracePt t="11782" x="6896100" y="5256213"/>
          <p14:tracePt t="11799" x="6870700" y="5218113"/>
          <p14:tracePt t="11816" x="6845300" y="5178425"/>
          <p14:tracePt t="11818" x="6832600" y="5165725"/>
          <p14:tracePt t="11832" x="6805613" y="5127625"/>
          <p14:tracePt t="11850" x="6792913" y="5102225"/>
          <p14:tracePt t="11865" x="6754813" y="5062538"/>
          <p14:tracePt t="11882" x="6716713" y="5037138"/>
          <p14:tracePt t="11884" x="6702425" y="5011738"/>
          <p14:tracePt t="11899" x="6638925" y="4972050"/>
          <p14:tracePt t="11915" x="6573838" y="4933950"/>
          <p14:tracePt t="11932" x="6496050" y="4908550"/>
          <p14:tracePt t="11949" x="6432550" y="4881563"/>
          <p14:tracePt t="11951" x="6405563" y="4868863"/>
          <p14:tracePt t="11966" x="6342063" y="4856163"/>
          <p14:tracePt t="11982" x="6276975" y="4856163"/>
          <p14:tracePt t="11998" x="6211888" y="4856163"/>
          <p14:tracePt t="12017" x="6161088" y="4856163"/>
          <p14:tracePt t="12020" x="6134100" y="4856163"/>
          <p14:tracePt t="12032" x="6070600" y="4868863"/>
          <p14:tracePt t="12049" x="5980113" y="4868863"/>
          <p14:tracePt t="12066" x="5915025" y="4908550"/>
          <p14:tracePt t="12082" x="5849938" y="4933950"/>
          <p14:tracePt t="12085" x="5824538" y="4946650"/>
          <p14:tracePt t="12100" x="5773738" y="4972050"/>
          <p14:tracePt t="12115" x="5708650" y="4997450"/>
          <p14:tracePt t="12132" x="5683250" y="5024438"/>
          <p14:tracePt t="12149" x="5643563" y="5062538"/>
          <p14:tracePt t="12153" x="5618163" y="5087938"/>
          <p14:tracePt t="12166" x="5592763" y="5114925"/>
          <p14:tracePt t="12182" x="5580063" y="5127625"/>
          <p14:tracePt t="12199" x="5553075" y="5153025"/>
          <p14:tracePt t="12216" x="5527675" y="5178425"/>
          <p14:tracePt t="12219" x="5514975" y="5205413"/>
          <p14:tracePt t="12232" x="5489575" y="5230813"/>
          <p14:tracePt t="12248" x="5475288" y="5268913"/>
          <p14:tracePt t="12266" x="5449888" y="5308600"/>
          <p14:tracePt t="12287" x="5437188" y="5359400"/>
          <p14:tracePt t="12299" x="5411788" y="5399088"/>
          <p14:tracePt t="12316" x="5411788" y="5411788"/>
          <p14:tracePt t="12332" x="5411788" y="5424488"/>
          <p14:tracePt t="12350" x="5411788" y="5462588"/>
          <p14:tracePt t="12365" x="5411788" y="5502275"/>
          <p14:tracePt t="12381" x="5437188" y="5553075"/>
          <p14:tracePt t="12398" x="5462588" y="5605463"/>
          <p14:tracePt t="12415" x="5502275" y="5630863"/>
          <p14:tracePt t="12417" x="5514975" y="5656263"/>
          <p14:tracePt t="12431" x="5565775" y="5695950"/>
          <p14:tracePt t="12448" x="5605463" y="5721350"/>
          <p14:tracePt t="12466" x="5670550" y="5746750"/>
          <p14:tracePt t="12470" x="5683250" y="5759450"/>
          <p14:tracePt t="12482" x="5708650" y="5773738"/>
          <p14:tracePt t="12485" x="5734050" y="5773738"/>
          <p14:tracePt t="12499" x="5786438" y="5786438"/>
          <p14:tracePt t="12516" x="5849938" y="5799138"/>
          <p14:tracePt t="12532" x="5902325" y="5799138"/>
          <p14:tracePt t="12550" x="6018213" y="5799138"/>
          <p14:tracePt t="12565" x="6083300" y="5799138"/>
          <p14:tracePt t="12581" x="6148388" y="5786438"/>
          <p14:tracePt t="12603" x="6199188" y="5786438"/>
          <p14:tracePt t="12610" x="6224588" y="5786438"/>
          <p14:tracePt t="12616" x="6251575" y="5773738"/>
          <p14:tracePt t="12620" x="6264275" y="5759450"/>
          <p14:tracePt t="12642" x="6302375" y="5759450"/>
          <p14:tracePt t="12662" x="6354763" y="5734050"/>
          <p14:tracePt t="12681" x="6405563" y="5695950"/>
          <p14:tracePt t="12683" x="6445250" y="5656263"/>
          <p14:tracePt t="12699" x="6508750" y="5565775"/>
          <p14:tracePt t="12715" x="6586538" y="5475288"/>
          <p14:tracePt t="12735" x="6638925" y="5424488"/>
          <p14:tracePt t="12740" x="6651625" y="5399088"/>
          <p14:tracePt t="12761" x="6702425" y="5321300"/>
          <p14:tracePt t="12767" x="6702425" y="5295900"/>
          <p14:tracePt t="12789" x="6729413" y="5268913"/>
          <p14:tracePt t="12804" x="6729413" y="5256213"/>
          <p14:tracePt t="12820" x="6729413" y="5230813"/>
          <p14:tracePt t="12839" x="6729413" y="5218113"/>
          <p14:tracePt t="12863" x="6716713" y="5205413"/>
          <p14:tracePt t="12878" x="6677025" y="5178425"/>
          <p14:tracePt t="12894" x="6638925" y="5165725"/>
          <p14:tracePt t="12923" x="6535738" y="5140325"/>
          <p14:tracePt t="12931" x="6521450" y="5140325"/>
          <p14:tracePt t="12954" x="6483350" y="5140325"/>
          <p14:tracePt t="12971" x="6457950" y="5140325"/>
          <p14:tracePt t="12989" x="6445250" y="5140325"/>
          <p14:tracePt t="12998" x="6445250" y="5153025"/>
          <p14:tracePt t="13015" x="6432550" y="5153025"/>
          <p14:tracePt t="13032" x="6418263" y="5165725"/>
          <p14:tracePt t="13048" x="6405563" y="5178425"/>
          <p14:tracePt t="13065" x="6392863" y="5205413"/>
          <p14:tracePt t="13083" x="6380163" y="5243513"/>
          <p14:tracePt t="13098" x="6380163" y="5256213"/>
          <p14:tracePt t="13121" x="6380163" y="5268913"/>
          <p14:tracePt t="13132" x="6380163" y="5281613"/>
          <p14:tracePt t="13612" x="6380163" y="5295900"/>
          <p14:tracePt t="13635" x="6380163" y="5308600"/>
          <p14:tracePt t="13648" x="6380163" y="5321300"/>
          <p14:tracePt t="13665" x="6392863" y="5334000"/>
          <p14:tracePt t="13681" x="6405563" y="5346700"/>
          <p14:tracePt t="13699" x="6418263" y="5359400"/>
          <p14:tracePt t="13715" x="6432550" y="5372100"/>
          <p14:tracePt t="13731" x="6445250" y="5386388"/>
          <p14:tracePt t="13736" x="6457950" y="5386388"/>
          <p14:tracePt t="13749" x="6457950" y="5399088"/>
          <p14:tracePt t="13766" x="6470650" y="5411788"/>
          <p14:tracePt t="13782" x="6483350" y="5411788"/>
          <p14:tracePt t="13798" x="6496050" y="5437188"/>
          <p14:tracePt t="13831" x="6508750" y="5437188"/>
          <p14:tracePt t="14097" x="6521450" y="5437188"/>
          <p14:tracePt t="14112" x="6548438" y="5449888"/>
          <p14:tracePt t="14119" x="6561138" y="5449888"/>
          <p14:tracePt t="14131" x="6573838" y="5449888"/>
          <p14:tracePt t="14153" x="6599238" y="5449888"/>
          <p14:tracePt t="14166" x="6611938" y="5449888"/>
          <p14:tracePt t="14170" x="6626225" y="5449888"/>
          <p14:tracePt t="14190" x="6638925" y="5449888"/>
          <p14:tracePt t="14201" x="6651625" y="5449888"/>
          <p14:tracePt t="14230" x="6664325" y="5449888"/>
          <p14:tracePt t="14252" x="6677025" y="5449888"/>
          <p14:tracePt t="14321" x="6689725" y="5449888"/>
          <p14:tracePt t="15691" x="6716713" y="5437188"/>
          <p14:tracePt t="15707" x="6767513" y="5399088"/>
          <p14:tracePt t="15722" x="6792913" y="5386388"/>
          <p14:tracePt t="15736" x="6805613" y="5386388"/>
          <p14:tracePt t="15752" x="6819900" y="5372100"/>
          <p14:tracePt t="15774" x="6832600" y="5295900"/>
          <p14:tracePt t="15779" x="6845300" y="5268913"/>
          <p14:tracePt t="15794" x="6858000" y="5205413"/>
          <p14:tracePt t="15804" x="6858000" y="5165725"/>
          <p14:tracePt t="15814" x="6845300" y="5102225"/>
          <p14:tracePt t="15831" x="6845300" y="5037138"/>
          <p14:tracePt t="15849" x="6832600" y="4984750"/>
          <p14:tracePt t="15865" x="6819900" y="4959350"/>
          <p14:tracePt t="15868" x="6819900" y="4946650"/>
          <p14:tracePt t="15882" x="6792913" y="4933950"/>
          <p14:tracePt t="15898" x="6780213" y="4908550"/>
          <p14:tracePt t="15915" x="6729413" y="4881563"/>
          <p14:tracePt t="15932" x="6677025" y="4856163"/>
          <p14:tracePt t="15936" x="6638925" y="4843463"/>
          <p14:tracePt t="15948" x="6573838" y="4830763"/>
          <p14:tracePt t="15965" x="6496050" y="4830763"/>
          <p14:tracePt t="15981" x="6405563" y="4830763"/>
          <p14:tracePt t="15998" x="6289675" y="4856163"/>
          <p14:tracePt t="16000" x="6237288" y="4868863"/>
          <p14:tracePt t="16015" x="6108700" y="4921250"/>
          <p14:tracePt t="16032" x="6005513" y="4972050"/>
          <p14:tracePt t="16048" x="5915025" y="5011738"/>
          <p14:tracePt t="16066" x="5837238" y="5049838"/>
          <p14:tracePt t="16069" x="5799138" y="5087938"/>
          <p14:tracePt t="16082" x="5734050" y="5140325"/>
          <p14:tracePt t="16100" x="5643563" y="5192713"/>
          <p14:tracePt t="16115" x="5565775" y="5230813"/>
          <p14:tracePt t="16119" x="5540375" y="5243513"/>
          <p14:tracePt t="16132" x="5502275" y="5268913"/>
          <p14:tracePt t="16134" x="5462588" y="5295900"/>
          <p14:tracePt t="16149" x="5399088" y="5334000"/>
          <p14:tracePt t="16166" x="5334000" y="5386388"/>
          <p14:tracePt t="16182" x="5295900" y="5437188"/>
          <p14:tracePt t="16185" x="5256213" y="5462588"/>
          <p14:tracePt t="16199" x="5243513" y="5502275"/>
          <p14:tracePt t="16201" x="5218113" y="5527675"/>
          <p14:tracePt t="16215" x="5178425" y="5592763"/>
          <p14:tracePt t="16232" x="5165725" y="5618163"/>
          <p14:tracePt t="16248" x="5140325" y="5643563"/>
          <p14:tracePt t="16266" x="5127625" y="5656263"/>
          <p14:tracePt t="16268" x="5127625" y="5670550"/>
          <p14:tracePt t="16282" x="5127625" y="5683250"/>
          <p14:tracePt t="16298" x="5127625" y="5708650"/>
          <p14:tracePt t="16315" x="5127625" y="5746750"/>
          <p14:tracePt t="16332" x="5127625" y="5773738"/>
          <p14:tracePt t="16334" x="5140325" y="5799138"/>
          <p14:tracePt t="16349" x="5165725" y="5824538"/>
          <p14:tracePt t="16365" x="5192713" y="5837238"/>
          <p14:tracePt t="16382" x="5230813" y="5864225"/>
          <p14:tracePt t="16398" x="5295900" y="5889625"/>
          <p14:tracePt t="16401" x="5346700" y="5902325"/>
          <p14:tracePt t="16416" x="5411788" y="5902325"/>
          <p14:tracePt t="16431" x="5540375" y="5902325"/>
          <p14:tracePt t="16448" x="5683250" y="5889625"/>
          <p14:tracePt t="16465" x="5811838" y="5864225"/>
          <p14:tracePt t="16468" x="5864225" y="5849938"/>
          <p14:tracePt t="16482" x="5967413" y="5837238"/>
          <p14:tracePt t="16498" x="6030913" y="5811838"/>
          <p14:tracePt t="16515" x="6096000" y="5786438"/>
          <p14:tracePt t="16532" x="6173788" y="5759450"/>
          <p14:tracePt t="16534" x="6224588" y="5746750"/>
          <p14:tracePt t="16548" x="6302375" y="5695950"/>
          <p14:tracePt t="16566" x="6418263" y="5656263"/>
          <p14:tracePt t="16581" x="6521450" y="5605463"/>
          <p14:tracePt t="16598" x="6599238" y="5592763"/>
          <p14:tracePt t="16601" x="6651625" y="5565775"/>
          <p14:tracePt t="16615" x="6716713" y="5527675"/>
          <p14:tracePt t="16632" x="6767513" y="5514975"/>
          <p14:tracePt t="16649" x="6805613" y="5475288"/>
          <p14:tracePt t="16665" x="6845300" y="5449888"/>
          <p14:tracePt t="16668" x="6858000" y="5449888"/>
          <p14:tracePt t="16682" x="6896100" y="5424488"/>
          <p14:tracePt t="16698" x="6935788" y="5399088"/>
          <p14:tracePt t="16715" x="6961188" y="5386388"/>
          <p14:tracePt t="16731" x="6986588" y="5372100"/>
          <p14:tracePt t="16749" x="7013575" y="5346700"/>
          <p14:tracePt t="16764" x="7026275" y="5321300"/>
          <p14:tracePt t="16782" x="7064375" y="5281613"/>
          <p14:tracePt t="16785" x="7064375" y="5268913"/>
          <p14:tracePt t="16798" x="7064375" y="5243513"/>
          <p14:tracePt t="16800" x="7077075" y="5218113"/>
          <p14:tracePt t="16815" x="7089775" y="5178425"/>
          <p14:tracePt t="16831" x="7089775" y="5140325"/>
          <p14:tracePt t="16848" x="7089775" y="5114925"/>
          <p14:tracePt t="16853" x="7089775" y="5087938"/>
          <p14:tracePt t="16866" x="7077075" y="5075238"/>
          <p14:tracePt t="16870" x="7077075" y="5062538"/>
          <p14:tracePt t="16881" x="7051675" y="5037138"/>
          <p14:tracePt t="16898" x="7026275" y="5011738"/>
          <p14:tracePt t="16915" x="6999288" y="4972050"/>
          <p14:tracePt t="16919" x="6948488" y="4946650"/>
          <p14:tracePt t="16932" x="6910388" y="4933950"/>
          <p14:tracePt t="16934" x="6845300" y="4908550"/>
          <p14:tracePt t="16949" x="6716713" y="4868863"/>
          <p14:tracePt t="16965" x="6573838" y="4843463"/>
          <p14:tracePt t="16981" x="6470650" y="4830763"/>
          <p14:tracePt t="17000" x="6392863" y="4818063"/>
          <p14:tracePt t="17003" x="6354763" y="4818063"/>
          <p14:tracePt t="17015" x="6276975" y="4818063"/>
          <p14:tracePt t="17031" x="6161088" y="4830763"/>
          <p14:tracePt t="17048" x="6018213" y="4856163"/>
          <p14:tracePt t="17065" x="5902325" y="4894263"/>
          <p14:tracePt t="17067" x="5824538" y="4921250"/>
          <p14:tracePt t="17082" x="5708650" y="4972050"/>
          <p14:tracePt t="17099" x="5592763" y="5037138"/>
          <p14:tracePt t="17115" x="5449888" y="5102225"/>
          <p14:tracePt t="17119" x="5399088" y="5127625"/>
          <p14:tracePt t="17133" x="5308600" y="5165725"/>
          <p14:tracePt t="17149" x="5256213" y="5192713"/>
          <p14:tracePt t="17164" x="5230813" y="5218113"/>
          <p14:tracePt t="17180" x="5205413" y="5218113"/>
          <p14:tracePt t="17198" x="5192713" y="5230813"/>
          <p14:tracePt t="17199" x="5178425" y="5243513"/>
          <p14:tracePt t="17216" x="5153025" y="5281613"/>
          <p14:tracePt t="17230" x="5140325" y="5334000"/>
          <p14:tracePt t="17247" x="5114925" y="5424488"/>
          <p14:tracePt t="17264" x="5102225" y="5527675"/>
          <p14:tracePt t="17267" x="5102225" y="5592763"/>
          <p14:tracePt t="17281" x="5102225" y="5670550"/>
          <p14:tracePt t="17297" x="5102225" y="5721350"/>
          <p14:tracePt t="17315" x="5114925" y="5746750"/>
          <p14:tracePt t="17331" x="5127625" y="5773738"/>
          <p14:tracePt t="17332" x="5153025" y="5786438"/>
          <p14:tracePt t="17348" x="5192713" y="5811838"/>
          <p14:tracePt t="17366" x="5256213" y="5837238"/>
          <p14:tracePt t="17381" x="5321300" y="5876925"/>
          <p14:tracePt t="17399" x="5449888" y="5889625"/>
          <p14:tracePt t="17415" x="5565775" y="5889625"/>
          <p14:tracePt t="17431" x="5734050" y="5889625"/>
          <p14:tracePt t="17448" x="5876925" y="5876925"/>
          <p14:tracePt t="17465" x="6030913" y="5864225"/>
          <p14:tracePt t="17481" x="6108700" y="5837238"/>
          <p14:tracePt t="17499" x="6186488" y="5824538"/>
          <p14:tracePt t="17515" x="6264275" y="5811838"/>
          <p14:tracePt t="17532" x="6367463" y="5799138"/>
          <p14:tracePt t="17549" x="6432550" y="5773738"/>
          <p14:tracePt t="17566" x="6483350" y="5773738"/>
          <p14:tracePt t="17583" x="6521450" y="5759450"/>
          <p14:tracePt t="17587" x="6548438" y="5746750"/>
          <p14:tracePt t="17598" x="6561138" y="5746750"/>
          <p14:tracePt t="17600" x="6573838" y="5746750"/>
          <p14:tracePt t="17616" x="6599238" y="5721350"/>
          <p14:tracePt t="17631" x="6626225" y="5721350"/>
          <p14:tracePt t="17647" x="6638925" y="5708650"/>
          <p14:tracePt t="17663" x="6651625" y="5695950"/>
          <p14:tracePt t="17665" x="6677025" y="5695950"/>
          <p14:tracePt t="17680" x="6689725" y="5683250"/>
          <p14:tracePt t="17699" x="6716713" y="5670550"/>
          <p14:tracePt t="17715" x="6742113" y="5643563"/>
          <p14:tracePt t="17732" x="6767513" y="5618163"/>
          <p14:tracePt t="17748" x="6792913" y="5605463"/>
          <p14:tracePt t="17765" x="6819900" y="5592763"/>
          <p14:tracePt t="17782" x="6832600" y="5592763"/>
          <p14:tracePt t="17786" x="6832600" y="5580063"/>
          <p14:tracePt t="17815" x="6858000" y="5553075"/>
          <p14:tracePt t="17831" x="6870700" y="5553075"/>
          <p14:tracePt t="17848" x="6883400" y="5540375"/>
          <p14:tracePt t="17867" x="6896100" y="5540375"/>
          <p14:tracePt t="17882" x="6910388" y="5540375"/>
          <p14:tracePt t="17898" x="6910388" y="5527675"/>
          <p14:tracePt t="17915" x="6923088" y="5527675"/>
          <p14:tracePt t="17919" x="6923088" y="5514975"/>
          <p14:tracePt t="17932" x="6923088" y="5502275"/>
          <p14:tracePt t="17948" x="6935788" y="5475288"/>
          <p14:tracePt t="17964" x="6935788" y="5462588"/>
          <p14:tracePt t="17981" x="6935788" y="5437188"/>
          <p14:tracePt t="17998" x="6935788" y="5411788"/>
          <p14:tracePt t="18022" x="6935788" y="5399088"/>
          <p14:tracePt t="18031" x="6935788" y="5386388"/>
          <p14:tracePt t="18051" x="6935788" y="5372100"/>
          <p14:tracePt t="18073" x="6935788" y="5359400"/>
          <p14:tracePt t="18098" x="6935788" y="5346700"/>
          <p14:tracePt t="18114" x="6935788" y="5334000"/>
          <p14:tracePt t="18133" x="6935788" y="5321300"/>
          <p14:tracePt t="18155" x="6935788" y="5308600"/>
          <p14:tracePt t="18882" x="6935788" y="5295900"/>
          <p14:tracePt t="18899" x="6923088" y="5281613"/>
          <p14:tracePt t="18915" x="6896100" y="5281613"/>
          <p14:tracePt t="18920" x="6896100" y="5268913"/>
          <p14:tracePt t="18935" x="6870700" y="5256213"/>
          <p14:tracePt t="18957" x="6858000" y="5230813"/>
          <p14:tracePt t="18963" x="6832600" y="5218113"/>
          <p14:tracePt t="18980" x="6805613" y="5192713"/>
          <p14:tracePt t="18991" x="6767513" y="5165725"/>
          <p14:tracePt t="18998" x="6754813" y="5153025"/>
          <p14:tracePt t="19015" x="6716713" y="5114925"/>
          <p14:tracePt t="19035" x="6664325" y="5087938"/>
          <p14:tracePt t="19040" x="6638925" y="5075238"/>
          <p14:tracePt t="19046" x="6626225" y="5062538"/>
          <p14:tracePt t="19052" x="6586538" y="5049838"/>
          <p14:tracePt t="19076" x="6521450" y="5011738"/>
          <p14:tracePt t="19091" x="6445250" y="5011738"/>
          <p14:tracePt t="19099" x="6418263" y="4997450"/>
          <p14:tracePt t="19115" x="6354763" y="4984750"/>
          <p14:tracePt t="19117" x="6327775" y="4972050"/>
          <p14:tracePt t="19134" x="6264275" y="4972050"/>
          <p14:tracePt t="19156" x="6173788" y="4972050"/>
          <p14:tracePt t="19164" x="6134100" y="4972050"/>
          <p14:tracePt t="19171" x="6096000" y="4972050"/>
          <p14:tracePt t="19178" x="6057900" y="4972050"/>
          <p14:tracePt t="19190" x="6018213" y="4972050"/>
          <p14:tracePt t="19193" x="5992813" y="4972050"/>
          <p14:tracePt t="19201" x="5954713" y="4972050"/>
          <p14:tracePt t="19218" x="5915025" y="4984750"/>
          <p14:tracePt t="19224" x="5889625" y="4984750"/>
          <p14:tracePt t="19243" x="5849938" y="4997450"/>
          <p14:tracePt t="19248" x="5824538" y="5011738"/>
          <p14:tracePt t="19252" x="5786438" y="5037138"/>
          <p14:tracePt t="19264" x="5734050" y="5075238"/>
          <p14:tracePt t="19280" x="5670550" y="5102225"/>
          <p14:tracePt t="19303" x="5618163" y="5140325"/>
          <p14:tracePt t="19309" x="5592763" y="5153025"/>
          <p14:tracePt t="19313" x="5580063" y="5165725"/>
          <p14:tracePt t="19318" x="5565775" y="5178425"/>
          <p14:tracePt t="19340" x="5527675" y="5205413"/>
          <p14:tracePt t="19362" x="5502275" y="5243513"/>
          <p14:tracePt t="19372" x="5475288" y="5243513"/>
          <p14:tracePt t="19384" x="5462588" y="5256213"/>
          <p14:tracePt t="19405" x="5449888" y="5268913"/>
          <p14:tracePt t="19428" x="5437188" y="5281613"/>
          <p14:tracePt t="19442" x="5424488" y="5295900"/>
          <p14:tracePt t="19466" x="5411788" y="5295900"/>
          <p14:tracePt t="19472" x="5411788" y="5308600"/>
          <p14:tracePt t="19517" x="5411788" y="5321300"/>
          <p14:tracePt t="19554" x="5411788" y="5334000"/>
          <p14:tracePt t="19562" x="5411788" y="5346700"/>
          <p14:tracePt t="19584" x="5411788" y="5359400"/>
          <p14:tracePt t="19605" x="5411788" y="5372100"/>
          <p14:tracePt t="19620" x="5411788" y="5386388"/>
          <p14:tracePt t="19631" x="5411788" y="5399088"/>
          <p14:tracePt t="19647" x="5424488" y="5411788"/>
          <p14:tracePt t="19665" x="5437188" y="5437188"/>
          <p14:tracePt t="19680" x="5449888" y="5449888"/>
          <p14:tracePt t="19698" x="5475288" y="5475288"/>
          <p14:tracePt t="19715" x="5514975" y="5502275"/>
          <p14:tracePt t="19718" x="5540375" y="5514975"/>
          <p14:tracePt t="19732" x="5580063" y="5540375"/>
          <p14:tracePt t="19748" x="5618163" y="5553075"/>
          <p14:tracePt t="19765" x="5643563" y="5565775"/>
          <p14:tracePt t="19781" x="5670550" y="5580063"/>
          <p14:tracePt t="19784" x="5670550" y="5592763"/>
          <p14:tracePt t="19798" x="5683250" y="5592763"/>
          <p14:tracePt t="19822" x="5695950" y="5592763"/>
          <p14:tracePt t="19857" x="5708650" y="5592763"/>
          <p14:tracePt t="20200" x="5708650" y="5605463"/>
          <p14:tracePt t="20237" x="5721350" y="5605463"/>
          <p14:tracePt t="20251" x="5721350" y="5618163"/>
          <p14:tracePt t="20268" x="5734050" y="5630863"/>
          <p14:tracePt t="20282" x="5759450" y="5643563"/>
          <p14:tracePt t="20298" x="5786438" y="5670550"/>
          <p14:tracePt t="20314" x="5799138" y="5695950"/>
          <p14:tracePt t="20317" x="5811838" y="5708650"/>
          <p14:tracePt t="20331" x="5824538" y="5721350"/>
          <p14:tracePt t="20348" x="5837238" y="5746750"/>
          <p14:tracePt t="20365" x="5876925" y="5773738"/>
          <p14:tracePt t="20381" x="5915025" y="5799138"/>
          <p14:tracePt t="20384" x="5927725" y="5799138"/>
          <p14:tracePt t="20399" x="5967413" y="5824538"/>
          <p14:tracePt t="20415" x="6005513" y="5824538"/>
          <p14:tracePt t="20431" x="6070600" y="5849938"/>
          <p14:tracePt t="20448" x="6148388" y="5864225"/>
          <p14:tracePt t="20450" x="6186488" y="5864225"/>
          <p14:tracePt t="20466" x="6276975" y="5864225"/>
          <p14:tracePt t="20481" x="6342063" y="5864225"/>
          <p14:tracePt t="20496" x="6392863" y="5864225"/>
          <p14:tracePt t="20513" x="6418263" y="5864225"/>
          <p14:tracePt t="20515" x="6445250" y="5864225"/>
          <p14:tracePt t="20530" x="6470650" y="5864225"/>
          <p14:tracePt t="20547" x="6508750" y="5864225"/>
          <p14:tracePt t="20565" x="6535738" y="5864225"/>
          <p14:tracePt t="20569" x="6561138" y="5849938"/>
          <p14:tracePt t="20581" x="6573838" y="5849938"/>
          <p14:tracePt t="20584" x="6586538" y="5849938"/>
          <p14:tracePt t="20598" x="6626225" y="5824538"/>
          <p14:tracePt t="20615" x="6664325" y="5786438"/>
          <p14:tracePt t="20631" x="6702425" y="5746750"/>
          <p14:tracePt t="20648" x="6754813" y="5683250"/>
          <p14:tracePt t="20651" x="6780213" y="5656263"/>
          <p14:tracePt t="20665" x="6819900" y="5605463"/>
          <p14:tracePt t="20681" x="6858000" y="5565775"/>
          <p14:tracePt t="20697" x="6896100" y="5527675"/>
          <p14:tracePt t="20715" x="6923088" y="5489575"/>
          <p14:tracePt t="20717" x="6923088" y="5475288"/>
          <p14:tracePt t="20731" x="6948488" y="5437188"/>
          <p14:tracePt t="20748" x="6961188" y="5399088"/>
          <p14:tracePt t="20764" x="6973888" y="5372100"/>
          <p14:tracePt t="20781" x="6973888" y="5346700"/>
          <p14:tracePt t="20783" x="6973888" y="5334000"/>
          <p14:tracePt t="20798" x="6973888" y="5295900"/>
          <p14:tracePt t="20814" x="6973888" y="5256213"/>
          <p14:tracePt t="20831" x="6973888" y="5218113"/>
          <p14:tracePt t="20836" x="6973888" y="5205413"/>
          <p14:tracePt t="20848" x="6961188" y="5178425"/>
          <p14:tracePt t="20850" x="6961188" y="5165725"/>
          <p14:tracePt t="20865" x="6948488" y="5140325"/>
          <p14:tracePt t="20881" x="6935788" y="5114925"/>
          <p14:tracePt t="20898" x="6883400" y="5102225"/>
          <p14:tracePt t="20915" x="6832600" y="5075238"/>
          <p14:tracePt t="20917" x="6805613" y="5062538"/>
          <p14:tracePt t="20931" x="6702425" y="5024438"/>
          <p14:tracePt t="20948" x="6561138" y="4984750"/>
          <p14:tracePt t="20965" x="6380163" y="4946650"/>
          <p14:tracePt t="20981" x="6211888" y="4921250"/>
          <p14:tracePt t="20984" x="6161088" y="4908550"/>
          <p14:tracePt t="20998" x="6043613" y="4894263"/>
          <p14:tracePt t="21015" x="5967413" y="4881563"/>
          <p14:tracePt t="21031" x="5889625" y="4881563"/>
          <p14:tracePt t="21034" x="5849938" y="4881563"/>
          <p14:tracePt t="21049" x="5799138" y="4881563"/>
          <p14:tracePt t="21065" x="5746750" y="4881563"/>
          <p14:tracePt t="21081" x="5695950" y="4881563"/>
          <p14:tracePt t="21098" x="5656263" y="4894263"/>
          <p14:tracePt t="21113" x="5618163" y="4921250"/>
          <p14:tracePt t="21130" x="5553075" y="4959350"/>
          <p14:tracePt t="21147" x="5514975" y="4984750"/>
          <p14:tracePt t="21164" x="5475288" y="5011738"/>
          <p14:tracePt t="21180" x="5462588" y="5024438"/>
          <p14:tracePt t="21181" x="5449888" y="5037138"/>
          <p14:tracePt t="21197" x="5424488" y="5049838"/>
          <p14:tracePt t="21213" x="5411788" y="5075238"/>
          <p14:tracePt t="21234" x="5386388" y="5127625"/>
          <p14:tracePt t="21239" x="5372100" y="5140325"/>
          <p14:tracePt t="21256" x="5359400" y="5178425"/>
          <p14:tracePt t="21259" x="5359400" y="5192713"/>
          <p14:tracePt t="21276" x="5334000" y="5230813"/>
          <p14:tracePt t="21295" x="5334000" y="5281613"/>
          <p14:tracePt t="21312" x="5334000" y="5308600"/>
          <p14:tracePt t="21321" x="5334000" y="5334000"/>
          <p14:tracePt t="21330" x="5334000" y="5386388"/>
          <p14:tracePt t="21348" x="5334000" y="5475288"/>
          <p14:tracePt t="21364" x="5346700" y="5540375"/>
          <p14:tracePt t="21368" x="5359400" y="5580063"/>
          <p14:tracePt t="21381" x="5359400" y="5605463"/>
          <p14:tracePt t="21384" x="5359400" y="5618163"/>
          <p14:tracePt t="21399" x="5386388" y="5656263"/>
          <p14:tracePt t="21414" x="5399088" y="5683250"/>
          <p14:tracePt t="21431" x="5411788" y="5708650"/>
          <p14:tracePt t="21448" x="5449888" y="5721350"/>
          <p14:tracePt t="21451" x="5462588" y="5734050"/>
          <p14:tracePt t="21464" x="5502275" y="5759450"/>
          <p14:tracePt t="21481" x="5540375" y="5759450"/>
          <p14:tracePt t="21498" x="5565775" y="5773738"/>
          <p14:tracePt t="21515" x="5618163" y="5786438"/>
          <p14:tracePt t="21531" x="5670550" y="5811838"/>
          <p14:tracePt t="21548" x="5708650" y="5811838"/>
          <p14:tracePt t="21564" x="5773738" y="5811838"/>
          <p14:tracePt t="21567" x="5786438" y="5811838"/>
          <p14:tracePt t="21581" x="5824538" y="5811838"/>
          <p14:tracePt t="21598" x="5876925" y="5811838"/>
          <p14:tracePt t="21615" x="5927725" y="5799138"/>
          <p14:tracePt t="21631" x="6018213" y="5759450"/>
          <p14:tracePt t="21634" x="6057900" y="5746750"/>
          <p14:tracePt t="21648" x="6148388" y="5683250"/>
          <p14:tracePt t="21664" x="6237288" y="5630863"/>
          <p14:tracePt t="21681" x="6302375" y="5592763"/>
          <p14:tracePt t="21698" x="6354763" y="5565775"/>
          <p14:tracePt t="21715" x="6392863" y="5540375"/>
          <p14:tracePt t="21731" x="6418263" y="5527675"/>
          <p14:tracePt t="21748" x="6432550" y="5514975"/>
          <p14:tracePt t="21764" x="6470650" y="5502275"/>
          <p14:tracePt t="21767" x="6483350" y="5489575"/>
          <p14:tracePt t="21782" x="6521450" y="5475288"/>
          <p14:tracePt t="21799" x="6548438" y="5449888"/>
          <p14:tracePt t="21815" x="6573838" y="5424488"/>
          <p14:tracePt t="21830" x="6586538" y="5399088"/>
          <p14:tracePt t="21849" x="6651625" y="5359400"/>
          <p14:tracePt t="21865" x="6689725" y="5308600"/>
          <p14:tracePt t="21881" x="6742113" y="5268913"/>
          <p14:tracePt t="21898" x="6780213" y="5218113"/>
          <p14:tracePt t="21900" x="6792913" y="5192713"/>
          <p14:tracePt t="21915" x="6805613" y="5165725"/>
          <p14:tracePt t="21932" x="6819900" y="5140325"/>
          <p14:tracePt t="21948" x="6819900" y="5114925"/>
          <p14:tracePt t="21964" x="6819900" y="5087938"/>
          <p14:tracePt t="21981" x="6819900" y="5037138"/>
          <p14:tracePt t="21998" x="6805613" y="5011738"/>
          <p14:tracePt t="22015" x="6792913" y="4984750"/>
          <p14:tracePt t="22031" x="6729413" y="4946650"/>
          <p14:tracePt t="22033" x="6716713" y="4921250"/>
          <p14:tracePt t="22048" x="6626225" y="4908550"/>
          <p14:tracePt t="22064" x="6548438" y="4881563"/>
          <p14:tracePt t="22081" x="6405563" y="4856163"/>
          <p14:tracePt t="22097" x="6224588" y="4856163"/>
          <p14:tracePt t="22115" x="6018213" y="4881563"/>
          <p14:tracePt t="22131" x="5876925" y="4908550"/>
          <p14:tracePt t="22148" x="5746750" y="4959350"/>
          <p14:tracePt t="22165" x="5630863" y="5011738"/>
          <p14:tracePt t="22182" x="5475288" y="5075238"/>
          <p14:tracePt t="22199" x="5411788" y="5114925"/>
          <p14:tracePt t="22215" x="5359400" y="5140325"/>
          <p14:tracePt t="22231" x="5321300" y="5165725"/>
          <p14:tracePt t="22248" x="5295900" y="5205413"/>
          <p14:tracePt t="22266" x="5268913" y="5230813"/>
          <p14:tracePt t="22281" x="5243513" y="5256213"/>
          <p14:tracePt t="22297" x="5230813" y="5295900"/>
          <p14:tracePt t="22314" x="5205413" y="5372100"/>
          <p14:tracePt t="22331" x="5205413" y="5411788"/>
          <p14:tracePt t="22347" x="5192713" y="5475288"/>
          <p14:tracePt t="22364" x="5192713" y="5540375"/>
          <p14:tracePt t="22368" x="5192713" y="5580063"/>
          <p14:tracePt t="22382" x="5218113" y="5643563"/>
          <p14:tracePt t="22398" x="5243513" y="5708650"/>
          <p14:tracePt t="22416" x="5281613" y="5746750"/>
          <p14:tracePt t="22431" x="5308600" y="5773738"/>
          <p14:tracePt t="22434" x="5334000" y="5786438"/>
          <p14:tracePt t="22448" x="5372100" y="5811838"/>
          <p14:tracePt t="22464" x="5437188" y="5837238"/>
          <p14:tracePt t="22481" x="5540375" y="5864225"/>
          <p14:tracePt t="22497" x="5670550" y="5864225"/>
          <p14:tracePt t="22515" x="5864225" y="5864225"/>
          <p14:tracePt t="22531" x="5954713" y="5864225"/>
          <p14:tracePt t="22547" x="6030913" y="5864225"/>
          <p14:tracePt t="22566" x="6108700" y="5864225"/>
          <p14:tracePt t="22570" x="6134100" y="5864225"/>
          <p14:tracePt t="22581" x="6186488" y="5864225"/>
          <p14:tracePt t="22599" x="6251575" y="5824538"/>
          <p14:tracePt t="22614" x="6289675" y="5799138"/>
          <p14:tracePt t="22630" x="6342063" y="5759450"/>
          <p14:tracePt t="22648" x="6445250" y="5683250"/>
          <p14:tracePt t="22665" x="6496050" y="5630863"/>
          <p14:tracePt t="22681" x="6586538" y="5580063"/>
          <p14:tracePt t="22697" x="6664325" y="5527675"/>
          <p14:tracePt t="22715" x="6792913" y="5437188"/>
          <p14:tracePt t="22731" x="6870700" y="5386388"/>
          <p14:tracePt t="22748" x="6935788" y="5334000"/>
          <p14:tracePt t="22763" x="6999288" y="5295900"/>
          <p14:tracePt t="22782" x="7064375" y="5243513"/>
          <p14:tracePt t="22798" x="7089775" y="5218113"/>
          <p14:tracePt t="22814" x="7116763" y="5192713"/>
          <p14:tracePt t="22831" x="7142163" y="5165725"/>
          <p14:tracePt t="22834" x="7154863" y="5140325"/>
          <p14:tracePt t="22848" x="7180263" y="5102225"/>
          <p14:tracePt t="22864" x="7194550" y="5075238"/>
          <p14:tracePt t="22880" x="7207250" y="5049838"/>
          <p14:tracePt t="22898" x="7219950" y="5024438"/>
          <p14:tracePt t="22900" x="7219950" y="5011738"/>
          <p14:tracePt t="22914" x="7219950" y="4997450"/>
          <p14:tracePt t="22931" x="7219950" y="4972050"/>
          <p14:tracePt t="22948" x="7207250" y="4959350"/>
          <p14:tracePt t="22964" x="7180263" y="4933950"/>
          <p14:tracePt t="22968" x="7154863" y="4908550"/>
          <p14:tracePt t="22981" x="7104063" y="4868863"/>
          <p14:tracePt t="22998" x="6999288" y="4803775"/>
          <p14:tracePt t="23014" x="6845300" y="4752975"/>
          <p14:tracePt t="23031" x="6702425" y="4713288"/>
          <p14:tracePt t="23035" x="6638925" y="4700588"/>
          <p14:tracePt t="23048" x="6508750" y="4687888"/>
          <p14:tracePt t="23064" x="6405563" y="4687888"/>
          <p14:tracePt t="23081" x="6264275" y="4687888"/>
          <p14:tracePt t="23098" x="6108700" y="4687888"/>
          <p14:tracePt t="23101" x="6043613" y="4687888"/>
          <p14:tracePt t="23115" x="5915025" y="4687888"/>
          <p14:tracePt t="23131" x="5824538" y="4727575"/>
          <p14:tracePt t="23147" x="5746750" y="4752975"/>
          <p14:tracePt t="23164" x="5683250" y="4778375"/>
          <p14:tracePt t="23166" x="5656263" y="4791075"/>
          <p14:tracePt t="23181" x="5605463" y="4830763"/>
          <p14:tracePt t="23198" x="5553075" y="4894263"/>
          <p14:tracePt t="23213" x="5489575" y="4946650"/>
          <p14:tracePt t="23229" x="5424488" y="5024438"/>
          <p14:tracePt t="23246" x="5372100" y="5140325"/>
          <p14:tracePt t="23268" x="5334000" y="5192713"/>
          <p14:tracePt t="23277" x="5321300" y="5205413"/>
          <p14:tracePt t="23282" x="5308600" y="5218113"/>
          <p14:tracePt t="23288" x="5308600" y="5230813"/>
          <p14:tracePt t="23307" x="5295900" y="5256213"/>
          <p14:tracePt t="23320" x="5295900" y="5281613"/>
          <p14:tracePt t="23322" x="5295900" y="5295900"/>
          <p14:tracePt t="23331" x="5295900" y="5308600"/>
          <p14:tracePt t="23347" x="5295900" y="5346700"/>
          <p14:tracePt t="23364" x="5295900" y="5399088"/>
          <p14:tracePt t="23367" x="5308600" y="5437188"/>
          <p14:tracePt t="23381" x="5308600" y="5489575"/>
          <p14:tracePt t="23398" x="5334000" y="5553075"/>
          <p14:tracePt t="23414" x="5359400" y="5605463"/>
          <p14:tracePt t="23430" x="5386388" y="5656263"/>
          <p14:tracePt t="23448" x="5411788" y="5721350"/>
          <p14:tracePt t="23464" x="5437188" y="5734050"/>
          <p14:tracePt t="23481" x="5449888" y="5759450"/>
          <p14:tracePt t="23498" x="5475288" y="5786438"/>
          <p14:tracePt t="23515" x="5514975" y="5811838"/>
          <p14:tracePt t="23531" x="5565775" y="5837238"/>
          <p14:tracePt t="23547" x="5630863" y="5849938"/>
          <p14:tracePt t="23565" x="5695950" y="5876925"/>
          <p14:tracePt t="23568" x="5721350" y="5876925"/>
          <p14:tracePt t="23581" x="5773738" y="5889625"/>
          <p14:tracePt t="23597" x="5837238" y="5889625"/>
          <p14:tracePt t="23614" x="5876925" y="5889625"/>
          <p14:tracePt t="23631" x="5927725" y="5889625"/>
          <p14:tracePt t="23634" x="5940425" y="5889625"/>
          <p14:tracePt t="23650" x="5992813" y="5889625"/>
          <p14:tracePt t="23664" x="6057900" y="5864225"/>
          <p14:tracePt t="23681" x="6134100" y="5864225"/>
          <p14:tracePt t="23698" x="6186488" y="5849938"/>
          <p14:tracePt t="23701" x="6224588" y="5837238"/>
          <p14:tracePt t="23715" x="6276975" y="5824538"/>
          <p14:tracePt t="23731" x="6327775" y="5811838"/>
          <p14:tracePt t="23749" x="6367463" y="5799138"/>
          <p14:tracePt t="23764" x="6418263" y="5786438"/>
          <p14:tracePt t="23766" x="6445250" y="5773738"/>
          <p14:tracePt t="23780" x="6521450" y="5721350"/>
          <p14:tracePt t="23798" x="6573838" y="5670550"/>
          <p14:tracePt t="23814" x="6638925" y="5605463"/>
          <p14:tracePt t="23831" x="6689725" y="5553075"/>
          <p14:tracePt t="23833" x="6702425" y="5527675"/>
          <p14:tracePt t="23848" x="6742113" y="5502275"/>
          <p14:tracePt t="23864" x="6767513" y="5462588"/>
          <p14:tracePt t="23881" x="6792913" y="5411788"/>
          <p14:tracePt t="23898" x="6819900" y="5372100"/>
          <p14:tracePt t="23899" x="6819900" y="5346700"/>
          <p14:tracePt t="23914" x="6832600" y="5334000"/>
          <p14:tracePt t="23935" x="6832600" y="5308600"/>
          <p14:tracePt t="23948" x="6832600" y="5295900"/>
          <p14:tracePt t="23964" x="6832600" y="5281613"/>
          <p14:tracePt t="23968" x="6832600" y="5268913"/>
          <p14:tracePt t="23981" x="6832600" y="5256213"/>
          <p14:tracePt t="23997" x="6832600" y="5243513"/>
          <p14:tracePt t="24014" x="6832600" y="5230813"/>
          <p14:tracePt t="24031" x="6832600" y="5218113"/>
          <p14:tracePt t="24033" x="6819900" y="5205413"/>
          <p14:tracePt t="24047" x="6819900" y="5192713"/>
          <p14:tracePt t="24063" x="6805613" y="5165725"/>
          <p14:tracePt t="24079" x="6792913" y="5153025"/>
          <p14:tracePt t="24096" x="6780213" y="5140325"/>
          <p14:tracePt t="24115" x="6742113" y="5127625"/>
          <p14:tracePt t="24130" x="6689725" y="5127625"/>
          <p14:tracePt t="24147" x="6638925" y="5127625"/>
          <p14:tracePt t="24164" x="6599238" y="5127625"/>
          <p14:tracePt t="24168" x="6586538" y="5127625"/>
          <p14:tracePt t="24181" x="6548438" y="5127625"/>
          <p14:tracePt t="24197" x="6508750" y="5127625"/>
          <p14:tracePt t="24214" x="6483350" y="5140325"/>
          <p14:tracePt t="24231" x="6445250" y="5140325"/>
          <p14:tracePt t="24248" x="6418263" y="5140325"/>
          <p14:tracePt t="24264" x="6405563" y="5140325"/>
          <p14:tracePt t="24281" x="6392863" y="5140325"/>
          <p14:tracePt t="24300" x="6380163" y="5140325"/>
          <p14:tracePt t="24930" x="6367463" y="5114925"/>
          <p14:tracePt t="24946" x="6315075" y="4959350"/>
          <p14:tracePt t="24965" x="6224588" y="4778375"/>
          <p14:tracePt t="24969" x="6161088" y="4649788"/>
          <p14:tracePt t="24989" x="6005513" y="4325938"/>
          <p14:tracePt t="25007" x="5902325" y="4132263"/>
          <p14:tracePt t="25018" x="5799138" y="3951288"/>
          <p14:tracePt t="25030" x="5746750" y="3822700"/>
          <p14:tracePt t="25032" x="5670550" y="3668713"/>
          <p14:tracePt t="25047" x="5565775" y="3306763"/>
          <p14:tracePt t="25063" x="5475288" y="2957513"/>
          <p14:tracePt t="25081" x="5399088" y="2570163"/>
          <p14:tracePt t="25083" x="5372100" y="2454275"/>
          <p14:tracePt t="25098" x="5346700" y="2351088"/>
          <p14:tracePt t="25100" x="5321300" y="2273300"/>
          <p14:tracePt t="25114" x="5268913" y="2144713"/>
          <p14:tracePt t="25131" x="5230813" y="2039938"/>
          <p14:tracePt t="25148" x="5178425" y="1924050"/>
          <p14:tracePt t="25165" x="5127625" y="1755775"/>
          <p14:tracePt t="25168" x="5114925" y="1679575"/>
          <p14:tracePt t="25181" x="5075238" y="1562100"/>
          <p14:tracePt t="25197" x="5037138" y="1485900"/>
          <p14:tracePt t="25214" x="5011738" y="1408113"/>
          <p14:tracePt t="25218" x="4997450" y="1382713"/>
          <p14:tracePt t="25231" x="4972050" y="1317625"/>
          <p14:tracePt t="25248" x="4959350" y="1239838"/>
          <p14:tracePt t="25264" x="4921250" y="1123950"/>
          <p14:tracePt t="25280" x="4881563" y="1033463"/>
          <p14:tracePt t="25297" x="4868863" y="955675"/>
          <p14:tracePt t="25300" x="4843463" y="942975"/>
          <p14:tracePt t="25314" x="4830763" y="890588"/>
          <p14:tracePt t="25330" x="4818063" y="865188"/>
          <p14:tracePt t="25347" x="4791075" y="839788"/>
          <p14:tracePt t="25351" x="4778375" y="839788"/>
          <p14:tracePt t="25365" x="4752975" y="827088"/>
          <p14:tracePt t="25381" x="4727575" y="800100"/>
          <p14:tracePt t="25397" x="4675188" y="800100"/>
          <p14:tracePt t="25415" x="4624388" y="787400"/>
          <p14:tracePt t="25419" x="4597400" y="787400"/>
          <p14:tracePt t="25431" x="4546600" y="787400"/>
          <p14:tracePt t="25450" x="4519613" y="787400"/>
          <p14:tracePt t="25464" x="4481513" y="787400"/>
          <p14:tracePt t="25481" x="4456113" y="787400"/>
          <p14:tracePt t="25485" x="4443413" y="787400"/>
          <p14:tracePt t="25497" x="4430713" y="787400"/>
          <p14:tracePt t="25514" x="4416425" y="787400"/>
          <p14:tracePt t="25530" x="4403725" y="787400"/>
          <p14:tracePt t="25551" x="4391025" y="787400"/>
          <p14:tracePt t="25857" x="4403725" y="787400"/>
          <p14:tracePt t="25878" x="4416425" y="787400"/>
          <p14:tracePt t="25903" x="4430713" y="787400"/>
          <p14:tracePt t="25929" x="4430713" y="800100"/>
          <p14:tracePt t="25950" x="4430713" y="814388"/>
          <p14:tracePt t="25973" x="4443413" y="839788"/>
          <p14:tracePt t="25985" x="4443413" y="865188"/>
          <p14:tracePt t="25998" x="4468813" y="903288"/>
          <p14:tracePt t="26409" x="4468813" y="1046163"/>
          <p14:tracePt t="26416" x="4468813" y="1201738"/>
          <p14:tracePt t="26431" x="4456113" y="1420813"/>
          <p14:tracePt t="26447" x="4456113" y="1692275"/>
          <p14:tracePt t="26463" x="4468813" y="2092325"/>
          <p14:tracePt t="26480" x="4533900" y="2466975"/>
          <p14:tracePt t="26483" x="4584700" y="2801938"/>
          <p14:tracePt t="26497" x="4713288" y="3294063"/>
          <p14:tracePt t="26514" x="4818063" y="3616325"/>
          <p14:tracePt t="26530" x="4921250" y="3900488"/>
          <p14:tracePt t="26547" x="5037138" y="4146550"/>
          <p14:tracePt t="26550" x="5075238" y="4222750"/>
          <p14:tracePt t="26564" x="5165725" y="4352925"/>
          <p14:tracePt t="26581" x="5243513" y="4468813"/>
          <p14:tracePt t="26597" x="5359400" y="4624388"/>
          <p14:tracePt t="26614" x="5502275" y="4843463"/>
          <p14:tracePt t="26617" x="5565775" y="4946650"/>
          <p14:tracePt t="26631" x="5656263" y="5075238"/>
          <p14:tracePt t="26648" x="5721350" y="5153025"/>
          <p14:tracePt t="26663" x="5759450" y="5192713"/>
          <p14:tracePt t="26681" x="5786438" y="5218113"/>
          <p14:tracePt t="26685" x="5786438" y="5230813"/>
          <p14:tracePt t="26697" x="5799138" y="5243513"/>
          <p14:tracePt t="26713" x="5824538" y="5268913"/>
          <p14:tracePt t="26730" x="5864225" y="5321300"/>
          <p14:tracePt t="26746" x="5915025" y="5411788"/>
          <p14:tracePt t="26763" x="5992813" y="5514975"/>
          <p14:tracePt t="26779" x="6018213" y="5553075"/>
          <p14:tracePt t="26796" x="6030913" y="5580063"/>
          <p14:tracePt t="26814" x="6030913" y="5605463"/>
          <p14:tracePt t="26818" x="6043613" y="5605463"/>
          <p14:tracePt t="26830" x="6043613" y="5630863"/>
          <p14:tracePt t="26847" x="6070600" y="5683250"/>
          <p14:tracePt t="26864" x="6096000" y="5721350"/>
          <p14:tracePt t="27156" x="6083300" y="5721350"/>
          <p14:tracePt t="27163" x="6043613" y="5695950"/>
          <p14:tracePt t="27179" x="5954713" y="5670550"/>
          <p14:tracePt t="27196" x="5837238" y="5618163"/>
          <p14:tracePt t="27212" x="5759450" y="5592763"/>
          <p14:tracePt t="27233" x="5670550" y="5565775"/>
          <p14:tracePt t="27257" x="5630863" y="5540375"/>
          <p14:tracePt t="27273" x="5618163" y="5540375"/>
          <p14:tracePt t="27287" x="5605463" y="5540375"/>
          <p14:tracePt t="27313" x="5592763" y="5540375"/>
          <p14:tracePt t="27344" x="5580063" y="5540375"/>
          <p14:tracePt t="27375" x="5565775" y="5540375"/>
          <p14:tracePt t="27390" x="5553075" y="5540375"/>
          <p14:tracePt t="27402" x="5540375" y="5527675"/>
          <p14:tracePt t="27671" x="5553075" y="5527675"/>
          <p14:tracePt t="27685" x="5605463" y="5540375"/>
          <p14:tracePt t="27702" x="5656263" y="5553075"/>
          <p14:tracePt t="27723" x="5708650" y="5565775"/>
          <p14:tracePt t="27740" x="5746750" y="5580063"/>
          <p14:tracePt t="27759" x="5786438" y="5580063"/>
          <p14:tracePt t="27770" x="5811838" y="5580063"/>
          <p14:tracePt t="27788" x="5824538" y="5580063"/>
          <p14:tracePt t="27803" x="5849938" y="5580063"/>
          <p14:tracePt t="27817" x="5864225" y="5580063"/>
          <p14:tracePt t="27830" x="5876925" y="5580063"/>
          <p14:tracePt t="27846" x="5902325" y="5580063"/>
          <p14:tracePt t="27863" x="5927725" y="5592763"/>
          <p14:tracePt t="27880" x="5940425" y="5592763"/>
          <p14:tracePt t="27882" x="5954713" y="5592763"/>
          <p14:tracePt t="27904" x="5967413" y="5592763"/>
          <p14:tracePt t="27913" x="5980113" y="5592763"/>
          <p14:tracePt t="27947" x="5992813" y="5592763"/>
          <p14:tracePt t="28263" x="5980113" y="5605463"/>
          <p14:tracePt t="28278" x="5967413" y="5618163"/>
          <p14:tracePt t="28296" x="5954713" y="5618163"/>
          <p14:tracePt t="28312" x="5954713" y="5630863"/>
          <p14:tracePt t="28329" x="5927725" y="5630863"/>
          <p14:tracePt t="28374" x="5915025" y="5643563"/>
          <p14:tracePt t="28395" x="5902325" y="5643563"/>
          <p14:tracePt t="28410" x="5902325" y="5656263"/>
          <p14:tracePt t="28425" x="5889625" y="5683250"/>
          <p14:tracePt t="28437" x="5876925" y="5683250"/>
          <p14:tracePt t="28439" x="5876925" y="5695950"/>
          <p14:tracePt t="28452" x="5864225" y="5695950"/>
          <p14:tracePt t="28463" x="5864225" y="5708650"/>
          <p14:tracePt t="28480" x="5849938" y="5708650"/>
          <p14:tracePt t="28482" x="5849938" y="5721350"/>
          <p14:tracePt t="28497" x="5849938" y="5734050"/>
          <p14:tracePt t="28514" x="5837238" y="5734050"/>
          <p14:tracePt t="28751" x="5849938" y="5734050"/>
          <p14:tracePt t="28769" x="5902325" y="5734050"/>
          <p14:tracePt t="28774" x="5927725" y="5721350"/>
          <p14:tracePt t="28794" x="5992813" y="5708650"/>
          <p14:tracePt t="28809" x="6043613" y="5695950"/>
          <p14:tracePt t="28827" x="6096000" y="5683250"/>
          <p14:tracePt t="28841" x="6134100" y="5683250"/>
          <p14:tracePt t="28852" x="6161088" y="5683250"/>
          <p14:tracePt t="28867" x="6173788" y="5683250"/>
          <p14:tracePt t="28880" x="6186488" y="5683250"/>
          <p14:tracePt t="28882" x="6199188" y="5683250"/>
          <p14:tracePt t="28896" x="6211888" y="5683250"/>
          <p14:tracePt t="28913" x="6224588" y="5670550"/>
          <p14:tracePt t="28930" x="6251575" y="5670550"/>
          <p14:tracePt t="28947" x="6276975" y="5656263"/>
          <p14:tracePt t="28964" x="6289675" y="5656263"/>
          <p14:tracePt t="28980" x="6302375" y="5656263"/>
          <p14:tracePt t="28997" x="6315075" y="5656263"/>
          <p14:tracePt t="29014" x="6342063" y="5656263"/>
          <p14:tracePt t="29046" x="6354763" y="5656263"/>
          <p14:tracePt t="29063" x="6367463" y="5656263"/>
          <p14:tracePt t="29163" x="6367463" y="5643563"/>
          <p14:tracePt t="29185" x="6367463" y="5630863"/>
          <p14:tracePt t="29207" x="6380163" y="5618163"/>
          <p14:tracePt t="29223" x="6392863" y="5592763"/>
          <p14:tracePt t="29233" x="6392863" y="5580063"/>
          <p14:tracePt t="29247" x="6392863" y="5540375"/>
          <p14:tracePt t="29265" x="6392863" y="5489575"/>
          <p14:tracePt t="29269" x="6392863" y="5475288"/>
          <p14:tracePt t="29281" x="6392863" y="5437188"/>
          <p14:tracePt t="29298" x="6392863" y="5411788"/>
          <p14:tracePt t="29314" x="6392863" y="5372100"/>
          <p14:tracePt t="29331" x="6392863" y="5346700"/>
          <p14:tracePt t="29334" x="6392863" y="5321300"/>
          <p14:tracePt t="29348" x="6392863" y="5295900"/>
          <p14:tracePt t="29365" x="6392863" y="5256213"/>
          <p14:tracePt t="29381" x="6392863" y="5230813"/>
          <p14:tracePt t="29399" x="6392863" y="5218113"/>
          <p14:tracePt t="29405" x="6380163" y="5205413"/>
          <p14:tracePt t="29417" x="6380163" y="5178425"/>
          <p14:tracePt t="29430" x="6380163" y="5165725"/>
          <p14:tracePt t="29446" x="6380163" y="5153025"/>
          <p14:tracePt t="29464" x="6380163" y="5127625"/>
          <p14:tracePt t="29467" x="6367463" y="5114925"/>
          <p14:tracePt t="29480" x="6367463" y="5102225"/>
          <p14:tracePt t="29497" x="6367463" y="5087938"/>
          <p14:tracePt t="29512" x="6342063" y="5075238"/>
          <p14:tracePt t="29534" x="6327775" y="5062538"/>
          <p14:tracePt t="29546" x="6315075" y="5037138"/>
          <p14:tracePt t="29566" x="6289675" y="5024438"/>
          <p14:tracePt t="29580" x="6251575" y="4997450"/>
          <p14:tracePt t="29596" x="6199188" y="4972050"/>
          <p14:tracePt t="29598" x="6173788" y="4959350"/>
          <p14:tracePt t="29613" x="6121400" y="4946650"/>
          <p14:tracePt t="29629" x="6083300" y="4933950"/>
          <p14:tracePt t="29645" x="6043613" y="4921250"/>
          <p14:tracePt t="29668" x="5980113" y="4894263"/>
          <p14:tracePt t="29692" x="5927725" y="4894263"/>
          <p14:tracePt t="29699" x="5902325" y="4894263"/>
          <p14:tracePt t="29705" x="5889625" y="4894263"/>
          <p14:tracePt t="29720" x="5864225" y="4894263"/>
          <p14:tracePt t="29730" x="5849938" y="4894263"/>
          <p14:tracePt t="29747" x="5799138" y="4894263"/>
          <p14:tracePt t="29763" x="5759450" y="4894263"/>
          <p14:tracePt t="29782" x="5746750" y="4894263"/>
          <p14:tracePt t="29801" x="5695950" y="4908550"/>
          <p14:tracePt t="29818" x="5670550" y="4908550"/>
          <p14:tracePt t="29833" x="5605463" y="4921250"/>
          <p14:tracePt t="29848" x="5580063" y="4933950"/>
          <p14:tracePt t="29864" x="5540375" y="4946650"/>
          <p14:tracePt t="29867" x="5527675" y="4959350"/>
          <p14:tracePt t="29880" x="5514975" y="4959350"/>
          <p14:tracePt t="29901" x="5502275" y="4972050"/>
          <p14:tracePt t="29917" x="5489575" y="4984750"/>
          <p14:tracePt t="29933" x="5475288" y="4997450"/>
          <p14:tracePt t="29951" x="5462588" y="5011738"/>
          <p14:tracePt t="29967" x="5462588" y="5037138"/>
          <p14:tracePt t="29979" x="5449888" y="5062538"/>
          <p14:tracePt t="29995" x="5424488" y="5127625"/>
          <p14:tracePt t="30014" x="5399088" y="5218113"/>
          <p14:tracePt t="30030" x="5386388" y="5268913"/>
          <p14:tracePt t="30046" x="5372100" y="5308600"/>
          <p14:tracePt t="30064" x="5372100" y="5321300"/>
          <p14:tracePt t="30067" x="5372100" y="5334000"/>
          <p14:tracePt t="30088" x="5372100" y="5346700"/>
          <p14:tracePt t="30097" x="5372100" y="5359400"/>
          <p14:tracePt t="30113" x="5372100" y="5372100"/>
          <p14:tracePt t="30131" x="5372100" y="5399088"/>
          <p14:tracePt t="30134" x="5372100" y="5411788"/>
          <p14:tracePt t="30148" x="5372100" y="5449888"/>
          <p14:tracePt t="30179" x="5386388" y="5489575"/>
          <p14:tracePt t="30198" x="5386388" y="5502275"/>
          <p14:tracePt t="30201" x="5399088" y="5502275"/>
          <p14:tracePt t="30214" x="5399088" y="5514975"/>
          <p14:tracePt t="30230" x="5411788" y="5527675"/>
          <p14:tracePt t="30252" x="5424488" y="5540375"/>
          <p14:tracePt t="30263" x="5424488" y="5553075"/>
          <p14:tracePt t="30280" x="5437188" y="5565775"/>
          <p14:tracePt t="30297" x="5449888" y="5580063"/>
          <p14:tracePt t="30313" x="5449888" y="5592763"/>
          <p14:tracePt t="30330" x="5449888" y="5605463"/>
          <p14:tracePt t="30363" x="5449888" y="5618163"/>
          <p14:tracePt t="30406" x="5462588" y="5618163"/>
          <p14:tracePt t="30414" x="5462588" y="5630863"/>
          <p14:tracePt t="30430" x="5475288" y="5643563"/>
          <p14:tracePt t="30451" x="5489575" y="5656263"/>
          <p14:tracePt t="30463" x="5502275" y="5656263"/>
          <p14:tracePt t="30480" x="5514975" y="5670550"/>
          <p14:tracePt t="30514" x="5514975" y="5683250"/>
          <p14:tracePt t="30554" x="5527675" y="5695950"/>
          <p14:tracePt t="30564" x="5527675" y="5708650"/>
          <p14:tracePt t="30579" x="5540375" y="5708650"/>
          <p14:tracePt t="30596" x="5553075" y="5721350"/>
          <p14:tracePt t="30615" x="5565775" y="5734050"/>
          <p14:tracePt t="30630" x="5565775" y="5746750"/>
          <p14:tracePt t="30648" x="5580063" y="5759450"/>
          <p14:tracePt t="30664" x="5592763" y="5759450"/>
          <p14:tracePt t="30667" x="5605463" y="5773738"/>
          <p14:tracePt t="30681" x="5618163" y="5773738"/>
          <p14:tracePt t="30697" x="5656263" y="5799138"/>
          <p14:tracePt t="30712" x="5695950" y="5799138"/>
          <p14:tracePt t="30729" x="5746750" y="5799138"/>
          <p14:tracePt t="30748" x="5811838" y="5799138"/>
          <p14:tracePt t="30764" x="5864225" y="5799138"/>
          <p14:tracePt t="30781" x="5915025" y="5799138"/>
          <p14:tracePt t="30797" x="5967413" y="5786438"/>
          <p14:tracePt t="30800" x="6005513" y="5786438"/>
          <p14:tracePt t="30814" x="6043613" y="5773738"/>
          <p14:tracePt t="30830" x="6083300" y="5773738"/>
          <p14:tracePt t="30846" x="6108700" y="5759450"/>
          <p14:tracePt t="30864" x="6134100" y="5746750"/>
          <p14:tracePt t="30867" x="6161088" y="5746750"/>
          <p14:tracePt t="30880" x="6186488" y="5734050"/>
          <p14:tracePt t="30897" x="6224588" y="5721350"/>
          <p14:tracePt t="30913" x="6251575" y="5708650"/>
          <p14:tracePt t="30930" x="6276975" y="5708650"/>
          <p14:tracePt t="30933" x="6276975" y="5695950"/>
          <p14:tracePt t="30947" x="6302375" y="5683250"/>
          <p14:tracePt t="30963" x="6315075" y="5670550"/>
          <p14:tracePt t="30980" x="6327775" y="5670550"/>
          <p14:tracePt t="30997" x="6342063" y="5670550"/>
          <p14:tracePt t="31000" x="6367463" y="5670550"/>
          <p14:tracePt t="31014" x="6380163" y="5670550"/>
          <p14:tracePt t="31029" x="6405563" y="5656263"/>
          <p14:tracePt t="31047" x="6418263" y="5643563"/>
          <p14:tracePt t="31064" x="6445250" y="5643563"/>
          <p14:tracePt t="31066" x="6470650" y="5630863"/>
          <p14:tracePt t="31080" x="6483350" y="5630863"/>
          <p14:tracePt t="31096" x="6521450" y="5605463"/>
          <p14:tracePt t="31113" x="6561138" y="5605463"/>
          <p14:tracePt t="31130" x="6611938" y="5592763"/>
          <p14:tracePt t="31132" x="6626225" y="5565775"/>
          <p14:tracePt t="31148" x="6677025" y="5553075"/>
          <p14:tracePt t="31164" x="6716713" y="5540375"/>
          <p14:tracePt t="31180" x="6754813" y="5514975"/>
          <p14:tracePt t="31197" x="6767513" y="5502275"/>
          <p14:tracePt t="31200" x="6792913" y="5489575"/>
          <p14:tracePt t="31213" x="6805613" y="5489575"/>
          <p14:tracePt t="31230" x="6832600" y="5475288"/>
          <p14:tracePt t="31246" x="6832600" y="5462588"/>
          <p14:tracePt t="31263" x="6858000" y="5449888"/>
          <p14:tracePt t="31280" x="6870700" y="5437188"/>
          <p14:tracePt t="31297" x="6870700" y="5411788"/>
          <p14:tracePt t="31313" x="6896100" y="5359400"/>
          <p14:tracePt t="31330" x="6896100" y="5321300"/>
          <p14:tracePt t="31332" x="6896100" y="5295900"/>
          <p14:tracePt t="31347" x="6896100" y="5230813"/>
          <p14:tracePt t="31363" x="6896100" y="5165725"/>
          <p14:tracePt t="31380" x="6870700" y="5102225"/>
          <p14:tracePt t="31397" x="6819900" y="5024438"/>
          <p14:tracePt t="31399" x="6767513" y="4984750"/>
          <p14:tracePt t="31416" x="6573838" y="4868863"/>
          <p14:tracePt t="31430" x="6302375" y="4765675"/>
          <p14:tracePt t="31446" x="5915025" y="4637088"/>
          <p14:tracePt t="31464" x="5359400" y="4559300"/>
          <p14:tracePt t="31467" x="5153025" y="4533900"/>
          <p14:tracePt t="31480" x="4727575" y="4506913"/>
          <p14:tracePt t="31496" x="4365625" y="4456113"/>
          <p14:tracePt t="31513" x="4119563" y="4443413"/>
          <p14:tracePt t="31530" x="3875088" y="4416425"/>
          <p14:tracePt t="31533" x="3771900" y="4403725"/>
          <p14:tracePt t="31547" x="3629025" y="4391025"/>
          <p14:tracePt t="31563" x="3563938" y="4378325"/>
          <p14:tracePt t="31579" x="3513138" y="4365625"/>
          <p14:tracePt t="31596" x="3500438" y="4352925"/>
          <p14:tracePt t="31905" x="3460750" y="4352925"/>
          <p14:tracePt t="31919" x="3370263" y="4313238"/>
          <p14:tracePt t="31932" x="3306763" y="4222750"/>
          <p14:tracePt t="31950" x="3203575" y="4094163"/>
          <p14:tracePt t="31968" x="3138488" y="4003675"/>
          <p14:tracePt t="31974" x="3113088" y="3965575"/>
          <p14:tracePt t="31987" x="3073400" y="3900488"/>
          <p14:tracePt t="31996" x="3060700" y="3875088"/>
          <p14:tracePt t="31998" x="3048000" y="3862388"/>
          <p14:tracePt t="32013" x="3048000" y="3835400"/>
          <p14:tracePt t="32029" x="3022600" y="3810000"/>
          <p14:tracePt t="32047" x="3022600" y="3784600"/>
          <p14:tracePt t="32050" x="3009900" y="3784600"/>
          <p14:tracePt t="32064" x="2995613" y="3744913"/>
          <p14:tracePt t="32080" x="2970213" y="3719513"/>
          <p14:tracePt t="32096" x="2957513" y="3706813"/>
          <p14:tracePt t="32113" x="2957513" y="3681413"/>
          <p14:tracePt t="32130" x="2944813" y="3668713"/>
          <p14:tracePt t="32133" x="2944813" y="3654425"/>
          <p14:tracePt t="32146" x="2932113" y="3641725"/>
          <p14:tracePt t="32162" x="2919413" y="3629025"/>
          <p14:tracePt t="32179" x="2892425" y="3603625"/>
          <p14:tracePt t="32196" x="2867025" y="3563938"/>
          <p14:tracePt t="32199" x="2841625" y="3525838"/>
          <p14:tracePt t="32212" x="2816225" y="3487738"/>
          <p14:tracePt t="32234" x="2789238" y="3460750"/>
          <p14:tracePt t="32239" x="2789238" y="3448050"/>
          <p14:tracePt t="32258" x="2751138" y="3422650"/>
          <p14:tracePt t="32269" x="2738438" y="3409950"/>
          <p14:tracePt t="32279" x="2725738" y="3397250"/>
          <p14:tracePt t="32296" x="2698750" y="3384550"/>
          <p14:tracePt t="32312" x="2686050" y="3370263"/>
          <p14:tracePt t="32330" x="2660650" y="3370263"/>
          <p14:tracePt t="32333" x="2647950" y="3357563"/>
          <p14:tracePt t="32347" x="2635250" y="3357563"/>
          <p14:tracePt t="32363" x="2595563" y="3344863"/>
          <p14:tracePt t="32380" x="2557463" y="3332163"/>
          <p14:tracePt t="32383" x="2544763" y="3332163"/>
          <p14:tracePt t="32397" x="2532063" y="3319463"/>
          <p14:tracePt t="32399" x="2505075" y="3306763"/>
          <p14:tracePt t="32413" x="2466975" y="3306763"/>
          <p14:tracePt t="32430" x="2401888" y="3294063"/>
          <p14:tracePt t="32447" x="2351088" y="3279775"/>
          <p14:tracePt t="32449" x="2338388" y="3279775"/>
          <p14:tracePt t="32464" x="2286000" y="3279775"/>
          <p14:tracePt t="32480" x="2247900" y="3279775"/>
          <p14:tracePt t="32496" x="2208213" y="3279775"/>
          <p14:tracePt t="32513" x="2195513" y="3279775"/>
          <p14:tracePt t="32530" x="2182813" y="3279775"/>
          <p14:tracePt t="32547" x="2170113" y="3279775"/>
          <p14:tracePt t="32563" x="2157413" y="3279775"/>
          <p14:tracePt t="32584" x="2144713" y="3294063"/>
          <p14:tracePt t="32613" x="2144713" y="3306763"/>
          <p14:tracePt t="32621" x="2130425" y="3319463"/>
          <p14:tracePt t="32630" x="2117725" y="3344863"/>
          <p14:tracePt t="32646" x="2117725" y="3370263"/>
          <p14:tracePt t="32663" x="2105025" y="3460750"/>
          <p14:tracePt t="32680" x="2105025" y="3538538"/>
          <p14:tracePt t="32696" x="2105025" y="3603625"/>
          <p14:tracePt t="32713" x="2105025" y="3668713"/>
          <p14:tracePt t="32716" x="2105025" y="3694113"/>
          <p14:tracePt t="32730" x="2105025" y="3744913"/>
          <p14:tracePt t="32746" x="2105025" y="3784600"/>
          <p14:tracePt t="32763" x="2105025" y="3810000"/>
          <p14:tracePt t="32780" x="2105025" y="3835400"/>
          <p14:tracePt t="32782" x="2117725" y="3848100"/>
          <p14:tracePt t="32798" x="2117725" y="3875088"/>
          <p14:tracePt t="32813" x="2130425" y="3900488"/>
          <p14:tracePt t="32830" x="2144713" y="3938588"/>
          <p14:tracePt t="32846" x="2144713" y="3965575"/>
          <p14:tracePt t="32849" x="2144713" y="3990975"/>
          <p14:tracePt t="32864" x="2157413" y="4016375"/>
          <p14:tracePt t="32896" x="2182813" y="4056063"/>
          <p14:tracePt t="32913" x="2195513" y="4081463"/>
          <p14:tracePt t="32931" x="2220913" y="4106863"/>
          <p14:tracePt t="32947" x="2273300" y="4119563"/>
          <p14:tracePt t="32962" x="2351088" y="4146550"/>
          <p14:tracePt t="32980" x="2414588" y="4159250"/>
          <p14:tracePt t="32983" x="2441575" y="4159250"/>
          <p14:tracePt t="32998" x="2479675" y="4159250"/>
          <p14:tracePt t="33013" x="2532063" y="4146550"/>
          <p14:tracePt t="33030" x="2570163" y="4146550"/>
          <p14:tracePt t="33046" x="2582863" y="4119563"/>
          <p14:tracePt t="33064" x="2622550" y="4094163"/>
          <p14:tracePt t="33080" x="2647950" y="4068763"/>
          <p14:tracePt t="33096" x="2673350" y="4041775"/>
          <p14:tracePt t="33113" x="2673350" y="4029075"/>
          <p14:tracePt t="33116" x="2686050" y="4016375"/>
          <p14:tracePt t="33132" x="2686050" y="4003675"/>
          <p14:tracePt t="33149" x="2698750" y="3990975"/>
          <p14:tracePt t="33164" x="2711450" y="3965575"/>
          <p14:tracePt t="33180" x="2738438" y="3913188"/>
          <p14:tracePt t="33182" x="2751138" y="3887788"/>
          <p14:tracePt t="33196" x="2776538" y="3835400"/>
          <p14:tracePt t="33212" x="2776538" y="3784600"/>
          <p14:tracePt t="33229" x="2776538" y="3732213"/>
          <p14:tracePt t="33246" x="2776538" y="3694113"/>
          <p14:tracePt t="33249" x="2776538" y="3681413"/>
          <p14:tracePt t="33264" x="2763838" y="3641725"/>
          <p14:tracePt t="33280" x="2763838" y="3603625"/>
          <p14:tracePt t="33295" x="2751138" y="3551238"/>
          <p14:tracePt t="33312" x="2738438" y="3487738"/>
          <p14:tracePt t="33315" x="2725738" y="3460750"/>
          <p14:tracePt t="33329" x="2711450" y="3370263"/>
          <p14:tracePt t="33347" x="2686050" y="3332163"/>
          <p14:tracePt t="33364" x="2686050" y="3306763"/>
          <p14:tracePt t="33380" x="2673350" y="3279775"/>
          <p14:tracePt t="33398" x="2660650" y="3254375"/>
          <p14:tracePt t="33413" x="2647950" y="3241675"/>
          <p14:tracePt t="33430" x="2608263" y="3216275"/>
          <p14:tracePt t="33446" x="2557463" y="3189288"/>
          <p14:tracePt t="33449" x="2517775" y="3176588"/>
          <p14:tracePt t="33464" x="2427288" y="3151188"/>
          <p14:tracePt t="33480" x="2363788" y="3138488"/>
          <p14:tracePt t="33496" x="2298700" y="3138488"/>
          <p14:tracePt t="33513" x="2247900" y="3125788"/>
          <p14:tracePt t="33530" x="2182813" y="3125788"/>
          <p14:tracePt t="33546" x="2157413" y="3125788"/>
          <p14:tracePt t="33563" x="2130425" y="3125788"/>
          <p14:tracePt t="33579" x="2105025" y="3125788"/>
          <p14:tracePt t="33598" x="2092325" y="3138488"/>
          <p14:tracePt t="33614" x="2092325" y="3151188"/>
          <p14:tracePt t="33630" x="2079625" y="3163888"/>
          <p14:tracePt t="33646" x="2066925" y="3163888"/>
          <p14:tracePt t="33649" x="2054225" y="3176588"/>
          <p14:tracePt t="33663" x="2027238" y="3203575"/>
          <p14:tracePt t="33680" x="2027238" y="3228975"/>
          <p14:tracePt t="33696" x="2014538" y="3241675"/>
          <p14:tracePt t="33713" x="2001838" y="3279775"/>
          <p14:tracePt t="33716" x="2001838" y="3306763"/>
          <p14:tracePt t="33730" x="2001838" y="3397250"/>
          <p14:tracePt t="33746" x="2014538" y="3487738"/>
          <p14:tracePt t="33764" x="2039938" y="3551238"/>
          <p14:tracePt t="33780" x="2066925" y="3616325"/>
          <p14:tracePt t="33782" x="2079625" y="3629025"/>
          <p14:tracePt t="33798" x="2105025" y="3654425"/>
          <p14:tracePt t="33814" x="2144713" y="3694113"/>
          <p14:tracePt t="33829" x="2233613" y="3719513"/>
          <p14:tracePt t="33847" x="2324100" y="3732213"/>
          <p14:tracePt t="33849" x="2389188" y="3744913"/>
          <p14:tracePt t="33866" x="2479675" y="3744913"/>
          <p14:tracePt t="33879" x="2532063" y="3744913"/>
          <p14:tracePt t="33896" x="2582863" y="3744913"/>
          <p14:tracePt t="33913" x="2647950" y="3744913"/>
          <p14:tracePt t="33930" x="2698750" y="3732213"/>
          <p14:tracePt t="33946" x="2738438" y="3694113"/>
          <p14:tracePt t="33964" x="2763838" y="3654425"/>
          <p14:tracePt t="33980" x="2801938" y="3616325"/>
          <p14:tracePt t="33983" x="2828925" y="3603625"/>
          <p14:tracePt t="33997" x="2841625" y="3563938"/>
          <p14:tracePt t="34012" x="2867025" y="3525838"/>
          <p14:tracePt t="34029" x="2892425" y="3487738"/>
          <p14:tracePt t="34045" x="2919413" y="3422650"/>
          <p14:tracePt t="34048" x="2919413" y="3384550"/>
          <p14:tracePt t="34063" x="2919413" y="3319463"/>
          <p14:tracePt t="34080" x="2919413" y="3267075"/>
          <p14:tracePt t="34096" x="2906713" y="3241675"/>
          <p14:tracePt t="34112" x="2892425" y="3216275"/>
          <p14:tracePt t="34130" x="2854325" y="3163888"/>
          <p14:tracePt t="34147" x="2828925" y="3125788"/>
          <p14:tracePt t="34163" x="2816225" y="3113088"/>
          <p14:tracePt t="34180" x="2801938" y="3086100"/>
          <p14:tracePt t="34182" x="2789238" y="3073400"/>
          <p14:tracePt t="34198" x="2763838" y="3060700"/>
          <p14:tracePt t="34215" x="2751138" y="3048000"/>
          <p14:tracePt t="34229" x="2698750" y="3022600"/>
          <p14:tracePt t="34247" x="2647950" y="2995613"/>
          <p14:tracePt t="34248" x="2635250" y="2995613"/>
          <p14:tracePt t="34264" x="2582863" y="2982913"/>
          <p14:tracePt t="34279" x="2544763" y="2970213"/>
          <p14:tracePt t="34296" x="2505075" y="2970213"/>
          <p14:tracePt t="34313" x="2479675" y="2970213"/>
          <p14:tracePt t="34316" x="2466975" y="2970213"/>
          <p14:tracePt t="34330" x="2427288" y="2970213"/>
          <p14:tracePt t="34346" x="2401888" y="2970213"/>
          <p14:tracePt t="34364" x="2376488" y="2957513"/>
          <p14:tracePt t="34380" x="2338388" y="2932113"/>
          <p14:tracePt t="34382" x="2311400" y="2919413"/>
          <p14:tracePt t="34397" x="2286000" y="2906713"/>
          <p14:tracePt t="34413" x="2247900" y="2867025"/>
          <p14:tracePt t="34429" x="2220913" y="2841625"/>
          <p14:tracePt t="34446" x="2195513" y="2828925"/>
          <p14:tracePt t="34448" x="2182813" y="2801938"/>
          <p14:tracePt t="34464" x="2157413" y="2776538"/>
          <p14:tracePt t="34479" x="2130425" y="2738438"/>
          <p14:tracePt t="34496" x="2117725" y="2686050"/>
          <p14:tracePt t="34512" x="2092325" y="2647950"/>
          <p14:tracePt t="34530" x="2054225" y="2595563"/>
          <p14:tracePt t="34545" x="2039938" y="2570163"/>
          <p14:tracePt t="34563" x="2039938" y="2557463"/>
          <p14:tracePt t="34985" x="2014538" y="2441575"/>
          <p14:tracePt t="35001" x="1963738" y="1963738"/>
          <p14:tracePt t="35018" x="1949450" y="1614488"/>
          <p14:tracePt t="35022" x="1949450" y="1498600"/>
          <p14:tracePt t="35038" x="1936750" y="1317625"/>
          <p14:tracePt t="35054" x="1936750" y="1227138"/>
          <p14:tracePt t="35071" x="1936750" y="1174750"/>
          <p14:tracePt t="35078" x="1936750" y="1149350"/>
          <p14:tracePt t="35082" x="1924050" y="1136650"/>
          <p14:tracePt t="35090" x="1911350" y="1123950"/>
          <p14:tracePt t="35100" x="1911350" y="1111250"/>
          <p14:tracePt t="35116" x="1898650" y="1111250"/>
          <p14:tracePt t="35133" x="1885950" y="1098550"/>
          <p14:tracePt t="35149" x="1860550" y="1098550"/>
          <p14:tracePt t="35165" x="1820863" y="1098550"/>
          <p14:tracePt t="35168" x="1808163" y="1098550"/>
          <p14:tracePt t="35178" x="1770063" y="1098550"/>
          <p14:tracePt t="35195" x="1704975" y="1123950"/>
          <p14:tracePt t="35216" x="1679575" y="1136650"/>
          <p14:tracePt t="35220" x="1665288" y="1136650"/>
          <p14:tracePt t="35242" x="1652588" y="1149350"/>
          <p14:tracePt t="35262" x="1652588" y="1174750"/>
          <p14:tracePt t="35266" x="1639888" y="1187450"/>
          <p14:tracePt t="35271" x="1639888" y="1214438"/>
          <p14:tracePt t="35282" x="1639888" y="1227138"/>
          <p14:tracePt t="35295" x="1639888" y="1304925"/>
          <p14:tracePt t="35312" x="1652588" y="1368425"/>
          <p14:tracePt t="35315" x="1679575" y="1408113"/>
          <p14:tracePt t="35333" x="1717675" y="1446213"/>
          <p14:tracePt t="35350" x="1782763" y="1498600"/>
          <p14:tracePt t="35355" x="1833563" y="1511300"/>
          <p14:tracePt t="35370" x="1949450" y="1524000"/>
          <p14:tracePt t="35391" x="2247900" y="1458913"/>
          <p14:tracePt t="35401" x="2363788" y="1420813"/>
          <p14:tracePt t="35412" x="2532063" y="1343025"/>
          <p14:tracePt t="35437" x="2673350" y="1265238"/>
          <p14:tracePt t="35443" x="2711450" y="1239838"/>
          <p14:tracePt t="35449" x="2725738" y="1227138"/>
          <p14:tracePt t="35470" x="2751138" y="1187450"/>
          <p14:tracePt t="35474" x="2763838" y="1174750"/>
          <p14:tracePt t="35488" x="2776538" y="1149350"/>
          <p14:tracePt t="35495" x="2776538" y="1123950"/>
          <p14:tracePt t="35516" x="2738438" y="993775"/>
          <p14:tracePt t="35541" x="2582863" y="877888"/>
          <p14:tracePt t="35547" x="2505075" y="827088"/>
          <p14:tracePt t="35560" x="2376488" y="787400"/>
          <p14:tracePt t="35569" x="2324100" y="774700"/>
          <p14:tracePt t="35582" x="2247900" y="774700"/>
          <p14:tracePt t="35590" x="2220913" y="774700"/>
          <p14:tracePt t="35609" x="2195513" y="787400"/>
          <p14:tracePt t="35629" x="2130425" y="877888"/>
          <p14:tracePt t="35640" x="2079625" y="1008063"/>
          <p14:tracePt t="35647" x="2066925" y="1098550"/>
          <p14:tracePt t="35666" x="2054225" y="1343025"/>
          <p14:tracePt t="35687" x="2054225" y="1639888"/>
          <p14:tracePt t="35696" x="2066925" y="1692275"/>
          <p14:tracePt t="35699" x="2066925" y="1717675"/>
          <p14:tracePt t="35712" x="2079625" y="1743075"/>
          <p14:tracePt t="35713" x="2079625" y="1770063"/>
          <p14:tracePt t="35729" x="2092325" y="1795463"/>
          <p14:tracePt t="35749" x="2105025" y="1808163"/>
          <p14:tracePt t="35768" x="2130425" y="1833563"/>
          <p14:tracePt t="35796" x="2208213" y="1860550"/>
          <p14:tracePt t="35799" x="2273300" y="1860550"/>
          <p14:tracePt t="35811" x="2376488" y="1860550"/>
          <p14:tracePt t="35822" x="2441575" y="1833563"/>
          <p14:tracePt t="35828" x="2492375" y="1795463"/>
          <p14:tracePt t="35852" x="2673350" y="1639888"/>
          <p14:tracePt t="35872" x="2751138" y="1524000"/>
          <p14:tracePt t="35890" x="2776538" y="1471613"/>
          <p14:tracePt t="35899" x="2789238" y="1446213"/>
          <p14:tracePt t="35900" x="2789238" y="1433513"/>
          <p14:tracePt t="35918" x="2789238" y="1368425"/>
          <p14:tracePt t="35934" x="2763838" y="1317625"/>
          <p14:tracePt t="35946" x="2698750" y="1252538"/>
          <p14:tracePt t="35968" x="2582863" y="1136650"/>
          <p14:tracePt t="35976" x="2532063" y="1098550"/>
          <p14:tracePt t="35982" x="2505075" y="1071563"/>
          <p14:tracePt t="35999" x="2441575" y="1033463"/>
          <p14:tracePt t="36018" x="2376488" y="1008063"/>
          <p14:tracePt t="36023" x="2351088" y="993775"/>
          <p14:tracePt t="36047" x="2260600" y="981075"/>
          <p14:tracePt t="36062" x="2220913" y="981075"/>
          <p14:tracePt t="36078" x="2208213" y="993775"/>
          <p14:tracePt t="36096" x="2170113" y="1033463"/>
          <p14:tracePt t="36098" x="2157413" y="1058863"/>
          <p14:tracePt t="36113" x="2117725" y="1123950"/>
          <p14:tracePt t="36129" x="2092325" y="1174750"/>
          <p14:tracePt t="36145" x="2079625" y="1227138"/>
          <p14:tracePt t="36162" x="2054225" y="1277938"/>
          <p14:tracePt t="36179" x="2054225" y="1355725"/>
          <p14:tracePt t="36180" x="2054225" y="1395413"/>
          <p14:tracePt t="36196" x="2066925" y="1471613"/>
          <p14:tracePt t="36218" x="2079625" y="1549400"/>
          <p14:tracePt t="36222" x="2079625" y="1576388"/>
          <p14:tracePt t="36240" x="2092325" y="1601788"/>
          <p14:tracePt t="36246" x="2105025" y="1614488"/>
          <p14:tracePt t="36249" x="2105025" y="1627188"/>
          <p14:tracePt t="36264" x="2117725" y="1639888"/>
          <p14:tracePt t="36278" x="2157413" y="1665288"/>
          <p14:tracePt t="36300" x="2220913" y="1679575"/>
          <p14:tracePt t="36304" x="2273300" y="1692275"/>
          <p14:tracePt t="36328" x="2414588" y="1692275"/>
          <p14:tracePt t="36332" x="2454275" y="1679575"/>
          <p14:tracePt t="36346" x="2544763" y="1665288"/>
          <p14:tracePt t="36366" x="2622550" y="1601788"/>
          <p14:tracePt t="36371" x="2673350" y="1576388"/>
          <p14:tracePt t="36390" x="2751138" y="1471613"/>
          <p14:tracePt t="36400" x="2763838" y="1446213"/>
          <p14:tracePt t="36402" x="2789238" y="1420813"/>
          <p14:tracePt t="36412" x="2801938" y="1395413"/>
          <p14:tracePt t="36437" x="2841625" y="1343025"/>
          <p14:tracePt t="36442" x="2841625" y="1330325"/>
          <p14:tracePt t="36461" x="2854325" y="1292225"/>
          <p14:tracePt t="36468" x="2854325" y="1277938"/>
          <p14:tracePt t="36473" x="2854325" y="1265238"/>
          <p14:tracePt t="36485" x="2841625" y="1227138"/>
          <p14:tracePt t="36496" x="2828925" y="1214438"/>
          <p14:tracePt t="36498" x="2816225" y="1187450"/>
          <p14:tracePt t="36512" x="2789238" y="1174750"/>
          <p14:tracePt t="36513" x="2763838" y="1123950"/>
          <p14:tracePt t="36532" x="2725738" y="1098550"/>
          <p14:tracePt t="36550" x="2686050" y="1071563"/>
          <p14:tracePt t="36556" x="2673350" y="1058863"/>
          <p14:tracePt t="36575" x="2635250" y="1046163"/>
          <p14:tracePt t="36586" x="2622550" y="1046163"/>
          <p14:tracePt t="36588" x="2595563" y="1046163"/>
          <p14:tracePt t="36595" x="2570163" y="1046163"/>
          <p14:tracePt t="36611" x="2505075" y="1046163"/>
          <p14:tracePt t="36633" x="2427288" y="1046163"/>
          <p14:tracePt t="36651" x="2389188" y="1046163"/>
          <p14:tracePt t="36666" x="2363788" y="1046163"/>
          <p14:tracePt t="36682" x="2338388" y="1046163"/>
          <p14:tracePt t="36700" x="2311400" y="1046163"/>
          <p14:tracePt t="36721" x="2260600" y="1058863"/>
          <p14:tracePt t="36729" x="2233613" y="1058863"/>
          <p14:tracePt t="36750" x="2208213" y="1071563"/>
          <p14:tracePt t="36754" x="2182813" y="1084263"/>
          <p14:tracePt t="36772" x="2144713" y="1098550"/>
          <p14:tracePt t="36789" x="2066925" y="1136650"/>
          <p14:tracePt t="36811" x="2001838" y="1174750"/>
          <p14:tracePt t="36829" x="1963738" y="1187450"/>
          <p14:tracePt t="36833" x="1949450" y="1214438"/>
          <p14:tracePt t="36846" x="1911350" y="1214438"/>
          <p14:tracePt t="36863" x="1898650" y="1239838"/>
          <p14:tracePt t="36881" x="1860550" y="1265238"/>
          <p14:tracePt t="36899" x="1846263" y="1277938"/>
          <p14:tracePt t="36903" x="1833563" y="1292225"/>
          <p14:tracePt t="36910" x="1820863" y="1304925"/>
          <p14:tracePt t="36935" x="1795463" y="1330325"/>
          <p14:tracePt t="36938" x="1782763" y="1355725"/>
          <p14:tracePt t="36953" x="1755775" y="1382713"/>
          <p14:tracePt t="36962" x="1743075" y="1408113"/>
          <p14:tracePt t="36978" x="1730375" y="1433513"/>
          <p14:tracePt t="36980" x="1730375" y="1446213"/>
          <p14:tracePt t="37000" x="1717675" y="1458913"/>
          <p14:tracePt t="37019" x="1704975" y="1498600"/>
          <p14:tracePt t="37037" x="1692275" y="1511300"/>
          <p14:tracePt t="37052" x="1692275" y="1524000"/>
          <p14:tracePt t="37054" x="1692275" y="1536700"/>
          <p14:tracePt t="37078" x="1692275" y="1549400"/>
          <p14:tracePt t="37094" x="1692275" y="1562100"/>
          <p14:tracePt t="37110" x="1692275" y="1576388"/>
          <p14:tracePt t="37131" x="1692275" y="1589088"/>
          <p14:tracePt t="37151" x="1692275" y="1601788"/>
          <p14:tracePt t="37161" x="1692275" y="1614488"/>
          <p14:tracePt t="37180" x="1692275" y="1627188"/>
          <p14:tracePt t="37513" x="1692275" y="1614488"/>
          <p14:tracePt t="37529" x="1692275" y="1601788"/>
          <p14:tracePt t="37538" x="1692275" y="1589088"/>
          <p14:tracePt t="37550" x="1692275" y="1562100"/>
          <p14:tracePt t="37573" x="1692275" y="1549400"/>
          <p14:tracePt t="37595" x="1692275" y="1536700"/>
          <p14:tracePt t="37618" x="1692275" y="1524000"/>
          <p14:tracePt t="37637" x="1692275" y="1511300"/>
          <p14:tracePt t="37653" x="1692275" y="1498600"/>
          <p14:tracePt t="37713" x="1692275" y="1485900"/>
          <p14:tracePt t="37960" x="1704975" y="1485900"/>
          <p14:tracePt t="37979" x="1717675" y="1485900"/>
          <p14:tracePt t="37998" x="1730375" y="1485900"/>
          <p14:tracePt t="38020" x="1743075" y="1485900"/>
          <p14:tracePt t="38034" x="1755775" y="1485900"/>
          <p14:tracePt t="38061" x="1770063" y="1485900"/>
          <p14:tracePt t="38078" x="1782763" y="1485900"/>
          <p14:tracePt t="38096" x="1795463" y="1485900"/>
          <p14:tracePt t="38099" x="1795463" y="1471613"/>
          <p14:tracePt t="38112" x="1808163" y="1471613"/>
          <p14:tracePt t="38129" x="1820863" y="1471613"/>
          <p14:tracePt t="38145" x="1833563" y="1471613"/>
          <p14:tracePt t="38166" x="1846263" y="1471613"/>
          <p14:tracePt t="38194" x="1860550" y="1471613"/>
          <p14:tracePt t="38224" x="1873250" y="1458913"/>
          <p14:tracePt t="38262" x="1885950" y="1458913"/>
          <p14:tracePt t="38312" x="1898650" y="1446213"/>
          <p14:tracePt t="38328" x="1911350" y="1446213"/>
          <p14:tracePt t="38338" x="1924050" y="1433513"/>
          <p14:tracePt t="38346" x="1936750" y="1433513"/>
          <p14:tracePt t="38363" x="1963738" y="1420813"/>
          <p14:tracePt t="38365" x="1989138" y="1408113"/>
          <p14:tracePt t="38379" x="2014538" y="1408113"/>
          <p14:tracePt t="38395" x="2027238" y="1395413"/>
          <p14:tracePt t="38412" x="2054225" y="1382713"/>
          <p14:tracePt t="38429" x="2066925" y="1382713"/>
          <p14:tracePt t="38446" x="2079625" y="1382713"/>
          <p14:tracePt t="38468" x="2092325" y="1382713"/>
          <p14:tracePt t="38528" x="2105025" y="1382713"/>
          <p14:tracePt t="39100" x="2117725" y="1395413"/>
          <p14:tracePt t="39116" x="2157413" y="1446213"/>
          <p14:tracePt t="39132" x="2195513" y="1485900"/>
          <p14:tracePt t="39150" x="2220913" y="1524000"/>
          <p14:tracePt t="39174" x="2273300" y="1549400"/>
          <p14:tracePt t="39191" x="2286000" y="1562100"/>
          <p14:tracePt t="39202" x="2311400" y="1576388"/>
          <p14:tracePt t="39211" x="2324100" y="1576388"/>
          <p14:tracePt t="39228" x="2338388" y="1589088"/>
          <p14:tracePt t="39245" x="2351088" y="1601788"/>
          <p14:tracePt t="39262" x="2363788" y="1614488"/>
          <p14:tracePt t="39289" x="2376488" y="1639888"/>
          <p14:tracePt t="39293" x="2376488" y="1652588"/>
          <p14:tracePt t="39312" x="2401888" y="1704975"/>
          <p14:tracePt t="39324" x="2414588" y="1717675"/>
          <p14:tracePt t="39331" x="2414588" y="1743075"/>
          <p14:tracePt t="39345" x="2441575" y="1795463"/>
          <p14:tracePt t="39362" x="2454275" y="1885950"/>
          <p14:tracePt t="39365" x="2454275" y="1936750"/>
          <p14:tracePt t="39379" x="2479675" y="2014538"/>
          <p14:tracePt t="39395" x="2479675" y="2092325"/>
          <p14:tracePt t="39412" x="2479675" y="2170113"/>
          <p14:tracePt t="39430" x="2492375" y="2247900"/>
          <p14:tracePt t="39446" x="2492375" y="2298700"/>
          <p14:tracePt t="39463" x="2517775" y="2376488"/>
          <p14:tracePt t="39479" x="2532063" y="2505075"/>
          <p14:tracePt t="39497" x="2544763" y="2725738"/>
          <p14:tracePt t="39512" x="2557463" y="2789238"/>
          <p14:tracePt t="39531" x="2582863" y="2854325"/>
          <p14:tracePt t="39547" x="2582863" y="2867025"/>
          <p14:tracePt t="39551" x="2595563" y="2879725"/>
          <p14:tracePt t="39563" x="2595563" y="2892425"/>
          <p14:tracePt t="39818" x="2595563" y="2906713"/>
          <p14:tracePt t="39831" x="2582863" y="2944813"/>
          <p14:tracePt t="39837" x="2557463" y="2982913"/>
          <p14:tracePt t="39842" x="2544763" y="3009900"/>
          <p14:tracePt t="39857" x="2492375" y="3086100"/>
          <p14:tracePt t="39879" x="2441575" y="3163888"/>
          <p14:tracePt t="39897" x="2401888" y="3216275"/>
          <p14:tracePt t="39901" x="2389188" y="3241675"/>
          <p14:tracePt t="39914" x="2351088" y="3267075"/>
          <p14:tracePt t="39928" x="2324100" y="3294063"/>
          <p14:tracePt t="39946" x="2298700" y="3319463"/>
          <p14:tracePt t="39962" x="2286000" y="3332163"/>
          <p14:tracePt t="39982" x="2273300" y="3344863"/>
          <p14:tracePt t="39998" x="2273300" y="3357563"/>
          <p14:tracePt t="40016" x="2247900" y="3370263"/>
          <p14:tracePt t="40021" x="2233613" y="3370263"/>
          <p14:tracePt t="40026" x="2220913" y="3370263"/>
          <p14:tracePt t="40045" x="2208213" y="3384550"/>
          <p14:tracePt t="40049" x="2195513" y="3397250"/>
          <p14:tracePt t="40063" x="2157413" y="3397250"/>
          <p14:tracePt t="40079" x="2117725" y="3422650"/>
          <p14:tracePt t="40097" x="2092325" y="3435350"/>
          <p14:tracePt t="40112" x="2079625" y="3435350"/>
          <p14:tracePt t="40129" x="2079625" y="3448050"/>
          <p14:tracePt t="40146" x="2066925" y="3460750"/>
          <p14:tracePt t="40163" x="2039938" y="3473450"/>
          <p14:tracePt t="40185" x="2027238" y="3487738"/>
          <p14:tracePt t="40196" x="2014538" y="3487738"/>
          <p14:tracePt t="40212" x="2001838" y="3487738"/>
          <p14:tracePt t="40216" x="1989138" y="3500438"/>
          <p14:tracePt t="40230" x="1963738" y="3513138"/>
          <p14:tracePt t="40246" x="1949450" y="3513138"/>
          <p14:tracePt t="40262" x="1924050" y="3513138"/>
          <p14:tracePt t="40279" x="1911350" y="3513138"/>
          <p14:tracePt t="40282" x="1898650" y="3513138"/>
          <p14:tracePt t="40297" x="1873250" y="3513138"/>
          <p14:tracePt t="40312" x="1846263" y="3513138"/>
          <p14:tracePt t="40327" x="1795463" y="3513138"/>
          <p14:tracePt t="40346" x="1755775" y="3500438"/>
          <p14:tracePt t="40350" x="1743075" y="3500438"/>
          <p14:tracePt t="40363" x="1692275" y="3487738"/>
          <p14:tracePt t="40379" x="1665288" y="3487738"/>
          <p14:tracePt t="40395" x="1639888" y="3473450"/>
          <p14:tracePt t="40411" x="1627188" y="3473450"/>
          <p14:tracePt t="40428" x="1614488" y="3473450"/>
          <p14:tracePt t="40550" x="1627188" y="3473450"/>
          <p14:tracePt t="40560" x="1639888" y="3473450"/>
          <p14:tracePt t="40564" x="1665288" y="3473450"/>
          <p14:tracePt t="40581" x="1717675" y="3473450"/>
          <p14:tracePt t="40596" x="1782763" y="3473450"/>
          <p14:tracePt t="40601" x="1808163" y="3473450"/>
          <p14:tracePt t="40618" x="1885950" y="3473450"/>
          <p14:tracePt t="40633" x="1949450" y="3473450"/>
          <p14:tracePt t="40648" x="2039938" y="3473450"/>
          <p14:tracePt t="40665" x="2117725" y="3473450"/>
          <p14:tracePt t="40681" x="2170113" y="3473450"/>
          <p14:tracePt t="40685" x="2195513" y="3473450"/>
          <p14:tracePt t="40700" x="2273300" y="3473450"/>
          <p14:tracePt t="40717" x="2311400" y="3473450"/>
          <p14:tracePt t="40729" x="2351088" y="3473450"/>
          <p14:tracePt t="40745" x="2401888" y="3473450"/>
          <p14:tracePt t="40748" x="2414588" y="3460750"/>
          <p14:tracePt t="40762" x="2454275" y="3460750"/>
          <p14:tracePt t="40782" x="2479675" y="3448050"/>
          <p14:tracePt t="40800" x="2517775" y="3435350"/>
          <p14:tracePt t="40804" x="2532063" y="3435350"/>
          <p14:tracePt t="40820" x="2544763" y="3435350"/>
          <p14:tracePt t="40838" x="2570163" y="3422650"/>
          <p14:tracePt t="40841" x="2582863" y="3422650"/>
          <p14:tracePt t="40852" x="2608263" y="3422650"/>
          <p14:tracePt t="40866" x="2622550" y="3422650"/>
          <p14:tracePt t="40891" x="2635250" y="3422650"/>
          <p14:tracePt t="41099" x="2595563" y="3422650"/>
          <p14:tracePt t="41115" x="2505075" y="3422650"/>
          <p14:tracePt t="41133" x="2454275" y="3422650"/>
          <p14:tracePt t="41138" x="2441575" y="3422650"/>
          <p14:tracePt t="41146" x="2414588" y="3422650"/>
          <p14:tracePt t="41149" x="2376488" y="3422650"/>
          <p14:tracePt t="41160" x="2363788" y="3422650"/>
          <p14:tracePt t="41169" x="2351088" y="3422650"/>
          <p14:tracePt t="41171" x="2338388" y="3422650"/>
          <p14:tracePt t="41178" x="2324100" y="3422650"/>
          <p14:tracePt t="41195" x="2298700" y="3422650"/>
          <p14:tracePt t="41211" x="2286000" y="3422650"/>
          <p14:tracePt t="41214" x="2273300" y="3422650"/>
          <p14:tracePt t="41244" x="2260600" y="3422650"/>
          <p14:tracePt t="41265" x="2247900" y="3422650"/>
          <p14:tracePt t="41402" x="2247900" y="3435350"/>
          <p14:tracePt t="41460" x="2247900" y="3448050"/>
          <p14:tracePt t="41482" x="2233613" y="3448050"/>
          <p14:tracePt t="41488" x="2220913" y="3448050"/>
          <p14:tracePt t="41511" x="2208213" y="3448050"/>
          <p14:tracePt t="41534" x="2195513" y="3448050"/>
          <p14:tracePt t="41563" x="2170113" y="3460750"/>
          <p14:tracePt t="41578" x="2157413" y="3473450"/>
          <p14:tracePt t="41596" x="2117725" y="3473450"/>
          <p14:tracePt t="41612" x="2092325" y="3487738"/>
          <p14:tracePt t="41615" x="2079625" y="3487738"/>
          <p14:tracePt t="41629" x="2054225" y="3500438"/>
          <p14:tracePt t="41646" x="2039938" y="3500438"/>
          <p14:tracePt t="41663" x="2027238" y="3500438"/>
          <p14:tracePt t="41681" x="2014538" y="3500438"/>
          <p14:tracePt t="42238" x="2027238" y="3500438"/>
          <p14:tracePt t="42259" x="2066925" y="3500438"/>
          <p14:tracePt t="42276" x="2105025" y="3500438"/>
          <p14:tracePt t="42292" x="2157413" y="3487738"/>
          <p14:tracePt t="42310" x="2220913" y="3487738"/>
          <p14:tracePt t="42314" x="2260600" y="3473450"/>
          <p14:tracePt t="42325" x="2351088" y="3473450"/>
          <p14:tracePt t="42333" x="2401888" y="3473450"/>
          <p14:tracePt t="42345" x="2441575" y="3473450"/>
          <p14:tracePt t="42349" x="2492375" y="3473450"/>
          <p14:tracePt t="42362" x="2570163" y="3473450"/>
          <p14:tracePt t="42379" x="2647950" y="3473450"/>
          <p14:tracePt t="42396" x="2711450" y="3473450"/>
          <p14:tracePt t="42412" x="2751138" y="3473450"/>
          <p14:tracePt t="42415" x="2776538" y="3473450"/>
          <p14:tracePt t="42429" x="2828925" y="3473450"/>
          <p14:tracePt t="42445" x="2892425" y="3473450"/>
          <p14:tracePt t="42461" x="2944813" y="3460750"/>
          <p14:tracePt t="42786" x="3073400" y="3435350"/>
          <p14:tracePt t="42800" x="3384550" y="3370263"/>
          <p14:tracePt t="42817" x="3629025" y="3319463"/>
          <p14:tracePt t="42833" x="3835400" y="3267075"/>
          <p14:tracePt t="42850" x="3990975" y="3228975"/>
          <p14:tracePt t="42856" x="4056063" y="3216275"/>
          <p14:tracePt t="42876" x="4171950" y="3203575"/>
          <p14:tracePt t="42888" x="4222750" y="3203575"/>
          <p14:tracePt t="42911" x="4300538" y="3203575"/>
          <p14:tracePt t="42929" x="4340225" y="3203575"/>
          <p14:tracePt t="42946" x="4391025" y="3189288"/>
          <p14:tracePt t="42949" x="4416425" y="3176588"/>
          <p14:tracePt t="42962" x="4468813" y="3176588"/>
          <p14:tracePt t="42978" x="4519613" y="3163888"/>
          <p14:tracePt t="42996" x="4546600" y="3151188"/>
          <p14:tracePt t="42999" x="4572000" y="3151188"/>
          <p14:tracePt t="43013" x="4597400" y="3125788"/>
          <p14:tracePt t="43029" x="4637088" y="3086100"/>
          <p14:tracePt t="43045" x="4700588" y="3022600"/>
          <p14:tracePt t="43062" x="4843463" y="2816225"/>
          <p14:tracePt t="43080" x="5062538" y="2389188"/>
          <p14:tracePt t="43095" x="5230813" y="2117725"/>
          <p14:tracePt t="43111" x="5386388" y="1782763"/>
          <p14:tracePt t="43129" x="5527675" y="1511300"/>
          <p14:tracePt t="43132" x="5592763" y="1408113"/>
          <p14:tracePt t="43146" x="5683250" y="1252538"/>
          <p14:tracePt t="43162" x="5759450" y="1136650"/>
          <p14:tracePt t="43178" x="5849938" y="1033463"/>
          <p14:tracePt t="43195" x="5889625" y="955675"/>
          <p14:tracePt t="43212" x="5927725" y="903288"/>
          <p14:tracePt t="43215" x="5940425" y="877888"/>
          <p14:tracePt t="43229" x="5940425" y="865188"/>
          <p14:tracePt t="43245" x="5954713" y="852488"/>
          <p14:tracePt t="43378" x="5954713" y="865188"/>
          <p14:tracePt t="43392" x="5940425" y="903288"/>
          <p14:tracePt t="43407" x="5927725" y="981075"/>
          <p14:tracePt t="43428" x="5915025" y="1084263"/>
          <p14:tracePt t="43433" x="5902325" y="1162050"/>
          <p14:tracePt t="43440" x="5889625" y="1227138"/>
          <p14:tracePt t="43459" x="5876925" y="1471613"/>
          <p14:tracePt t="43480" x="5876925" y="1652588"/>
          <p14:tracePt t="43490" x="5889625" y="1730375"/>
          <p14:tracePt t="43498" x="5902325" y="1808163"/>
          <p14:tracePt t="43510" x="5915025" y="2014538"/>
          <p14:tracePt t="43532" x="5927725" y="2338388"/>
          <p14:tracePt t="43557" x="5927725" y="2532063"/>
          <p14:tracePt t="43579" x="5927725" y="2725738"/>
          <p14:tracePt t="43591" x="5927725" y="2879725"/>
          <p14:tracePt t="43599" x="5927725" y="2970213"/>
          <p14:tracePt t="43611" x="5927725" y="3048000"/>
          <p14:tracePt t="43612" x="5927725" y="3113088"/>
          <p14:tracePt t="43628" x="5927725" y="3189288"/>
          <p14:tracePt t="43644" x="5927725" y="3254375"/>
          <p14:tracePt t="43662" x="5927725" y="3306763"/>
          <p14:tracePt t="43664" x="5927725" y="3319463"/>
          <p14:tracePt t="43679" x="5927725" y="3332163"/>
          <p14:tracePt t="43695" x="5940425" y="3344863"/>
          <p14:tracePt t="43712" x="5954713" y="3357563"/>
          <p14:tracePt t="43729" x="5992813" y="3384550"/>
          <p14:tracePt t="43746" x="6096000" y="3409950"/>
          <p14:tracePt t="43762" x="6199188" y="3422650"/>
          <p14:tracePt t="43778" x="6315075" y="3435350"/>
          <p14:tracePt t="43796" x="6445250" y="3435350"/>
          <p14:tracePt t="43798" x="6508750" y="3435350"/>
          <p14:tracePt t="43813" x="6664325" y="3409950"/>
          <p14:tracePt t="43829" x="6792913" y="3357563"/>
          <p14:tracePt t="43845" x="7026275" y="3254375"/>
          <p14:tracePt t="43861" x="7323138" y="3073400"/>
          <p14:tracePt t="43879" x="7697788" y="2801938"/>
          <p14:tracePt t="43896" x="7942263" y="2635250"/>
          <p14:tracePt t="43913" x="8188325" y="2466975"/>
          <p14:tracePt t="43929" x="8394700" y="2286000"/>
          <p14:tracePt t="43933" x="8485188" y="2195513"/>
          <p14:tracePt t="43946" x="8704263" y="1976438"/>
          <p14:tracePt t="43962" x="8897938" y="1782763"/>
          <p14:tracePt t="43978" x="9040813" y="1652588"/>
          <p14:tracePt t="43995" x="9091613" y="1601788"/>
          <p14:tracePt t="44012" x="9144000" y="1562100"/>
          <p14:tracePt t="44029" x="9144000" y="1549400"/>
          <p14:tracePt t="44045" x="9156700" y="1549400"/>
          <p14:tracePt t="44101" x="9169400" y="1536700"/>
          <p14:tracePt t="44124" x="9169400" y="1524000"/>
          <p14:tracePt t="44131" x="9182100" y="1524000"/>
          <p14:tracePt t="44153" x="9182100" y="1511300"/>
          <p14:tracePt t="44184" x="9196388" y="1511300"/>
          <p14:tracePt t="44195" x="9196388" y="1498600"/>
          <p14:tracePt t="44212" x="9209088" y="1498600"/>
          <p14:tracePt t="44279" x="9196388" y="1498600"/>
          <p14:tracePt t="44295" x="9078913" y="1498600"/>
          <p14:tracePt t="44311" x="8807450" y="1589088"/>
          <p14:tracePt t="44329" x="8304213" y="1704975"/>
          <p14:tracePt t="44332" x="8110538" y="1770063"/>
          <p14:tracePt t="44346" x="7478713" y="1976438"/>
          <p14:tracePt t="44362" x="7026275" y="2144713"/>
          <p14:tracePt t="44379" x="6792913" y="2273300"/>
          <p14:tracePt t="44395" x="6599238" y="2363788"/>
          <p14:tracePt t="44399" x="6521450" y="2414588"/>
          <p14:tracePt t="44412" x="6392863" y="2492375"/>
          <p14:tracePt t="44428" x="6276975" y="2570163"/>
          <p14:tracePt t="44445" x="6211888" y="2622550"/>
          <p14:tracePt t="44461" x="6148388" y="2686050"/>
          <p14:tracePt t="44479" x="6043613" y="2789238"/>
          <p14:tracePt t="44495" x="5980113" y="2879725"/>
          <p14:tracePt t="44511" x="5940425" y="2970213"/>
          <p14:tracePt t="44529" x="5889625" y="3073400"/>
          <p14:tracePt t="44532" x="5864225" y="3100388"/>
          <p14:tracePt t="44546" x="5824538" y="3189288"/>
          <p14:tracePt t="44562" x="5786438" y="3228975"/>
          <p14:tracePt t="44578" x="5746750" y="3279775"/>
          <p14:tracePt t="44596" x="5734050" y="3306763"/>
          <p14:tracePt t="44600" x="5721350" y="3306763"/>
          <p14:tracePt t="44612" x="5683250" y="3344863"/>
          <p14:tracePt t="44628" x="5643563" y="3384550"/>
          <p14:tracePt t="44644" x="5592763" y="3422650"/>
          <p14:tracePt t="44662" x="5540375" y="3460750"/>
          <p14:tracePt t="44665" x="5514975" y="3473450"/>
          <p14:tracePt t="44695" x="5462588" y="3538538"/>
          <p14:tracePt t="44712" x="5449888" y="3563938"/>
          <p14:tracePt t="44728" x="5437188" y="3578225"/>
          <p14:tracePt t="44746" x="5424488" y="3590925"/>
          <p14:tracePt t="44778" x="5424488" y="3616325"/>
          <p14:tracePt t="44795" x="5424488" y="3629025"/>
          <p14:tracePt t="44812" x="5424488" y="3641725"/>
          <p14:tracePt t="44828" x="5424488" y="3654425"/>
          <p14:tracePt t="44846" x="5437188" y="3668713"/>
          <p14:tracePt t="44863" x="5449888" y="3668713"/>
          <p14:tracePt t="44866" x="5462588" y="3694113"/>
          <p14:tracePt t="44878" x="5489575" y="3694113"/>
          <p14:tracePt t="44896" x="5514975" y="3719513"/>
          <p14:tracePt t="44912" x="5565775" y="3719513"/>
          <p14:tracePt t="44928" x="5630863" y="3732213"/>
          <p14:tracePt t="44951" x="5773738" y="3719513"/>
          <p14:tracePt t="44961" x="5864225" y="3694113"/>
          <p14:tracePt t="44978" x="5954713" y="3654425"/>
          <p14:tracePt t="44996" x="6018213" y="3629025"/>
          <p14:tracePt t="44999" x="6043613" y="3616325"/>
          <p14:tracePt t="45012" x="6096000" y="3578225"/>
          <p14:tracePt t="45028" x="6148388" y="3551238"/>
          <p14:tracePt t="45047" x="6211888" y="3513138"/>
          <p14:tracePt t="45063" x="6237288" y="3473450"/>
          <p14:tracePt t="45066" x="6264275" y="3473450"/>
          <p14:tracePt t="45079" x="6302375" y="3435350"/>
          <p14:tracePt t="45095" x="6342063" y="3397250"/>
          <p14:tracePt t="45111" x="6367463" y="3357563"/>
          <p14:tracePt t="45129" x="6380163" y="3332163"/>
          <p14:tracePt t="45131" x="6392863" y="3319463"/>
          <p14:tracePt t="45146" x="6392863" y="3306763"/>
          <p14:tracePt t="45162" x="6405563" y="3279775"/>
          <p14:tracePt t="45178" x="6405563" y="3267075"/>
          <p14:tracePt t="45195" x="6405563" y="3254375"/>
          <p14:tracePt t="45197" x="6405563" y="3241675"/>
          <p14:tracePt t="45212" x="6392863" y="3228975"/>
          <p14:tracePt t="45229" x="6380163" y="3216275"/>
          <p14:tracePt t="45244" x="6367463" y="3216275"/>
          <p14:tracePt t="45262" x="6354763" y="3203575"/>
          <p14:tracePt t="45279" x="6327775" y="3176588"/>
          <p14:tracePt t="45295" x="6302375" y="3176588"/>
          <p14:tracePt t="45311" x="6237288" y="3163888"/>
          <p14:tracePt t="45328" x="6173788" y="3151188"/>
          <p14:tracePt t="45346" x="6070600" y="3151188"/>
          <p14:tracePt t="45362" x="6005513" y="3151188"/>
          <p14:tracePt t="45378" x="5954713" y="3151188"/>
          <p14:tracePt t="45396" x="5927725" y="3151188"/>
          <p14:tracePt t="45399" x="5902325" y="3151188"/>
          <p14:tracePt t="45412" x="5889625" y="3151188"/>
          <p14:tracePt t="45429" x="5876925" y="3151188"/>
          <p14:tracePt t="45445" x="5849938" y="3151188"/>
          <p14:tracePt t="45463" x="5837238" y="3151188"/>
          <p14:tracePt t="45466" x="5811838" y="3151188"/>
          <p14:tracePt t="45480" x="5786438" y="3163888"/>
          <p14:tracePt t="45495" x="5734050" y="3176588"/>
          <p14:tracePt t="45511" x="5695950" y="3203575"/>
          <p14:tracePt t="45530" x="5643563" y="3216275"/>
          <p14:tracePt t="45546" x="5618163" y="3228975"/>
          <p14:tracePt t="45561" x="5605463" y="3228975"/>
          <p14:tracePt t="45579" x="5592763" y="3254375"/>
          <p14:tracePt t="45595" x="5580063" y="3254375"/>
          <p14:tracePt t="45619" x="5580063" y="3267075"/>
          <p14:tracePt t="45644" x="5580063" y="3279775"/>
          <p14:tracePt t="45665" x="5580063" y="3294063"/>
          <p14:tracePt t="45678" x="5580063" y="3306763"/>
          <p14:tracePt t="45711" x="5580063" y="3319463"/>
          <p14:tracePt t="45729" x="5580063" y="3332163"/>
          <p14:tracePt t="45761" x="5580063" y="3357563"/>
          <p14:tracePt t="45778" x="5580063" y="3370263"/>
          <p14:tracePt t="45796" x="5592763" y="3384550"/>
          <p14:tracePt t="45812" x="5605463" y="3397250"/>
          <p14:tracePt t="45829" x="5630863" y="3409950"/>
          <p14:tracePt t="45845" x="5656263" y="3422650"/>
          <p14:tracePt t="45863" x="5683250" y="3435350"/>
          <p14:tracePt t="45867" x="5695950" y="3448050"/>
          <p14:tracePt t="45879" x="5721350" y="3460750"/>
          <p14:tracePt t="45895" x="5746750" y="3473450"/>
          <p14:tracePt t="45911" x="5773738" y="3473450"/>
          <p14:tracePt t="45929" x="5799138" y="3487738"/>
          <p14:tracePt t="45945" x="5824538" y="3500438"/>
          <p14:tracePt t="45961" x="5849938" y="3513138"/>
          <p14:tracePt t="45978" x="5889625" y="3513138"/>
          <p14:tracePt t="45995" x="5927725" y="3525838"/>
          <p14:tracePt t="45998" x="5940425" y="3525838"/>
          <p14:tracePt t="46012" x="5992813" y="3525838"/>
          <p14:tracePt t="46028" x="6030913" y="3525838"/>
          <p14:tracePt t="46045" x="6057900" y="3525838"/>
          <p14:tracePt t="46062" x="6083300" y="3525838"/>
          <p14:tracePt t="46562" x="6096000" y="3525838"/>
          <p14:tracePt t="46620" x="6108700" y="3525838"/>
          <p14:tracePt t="46672" x="6108700" y="3513138"/>
          <p14:tracePt t="46978" x="6121400" y="3500438"/>
          <p14:tracePt t="46997" x="6121400" y="3487738"/>
          <p14:tracePt t="47018" x="6134100" y="3487738"/>
          <p14:tracePt t="47027" x="6134100" y="3473450"/>
          <p14:tracePt t="47046" x="6148388" y="3460750"/>
          <p14:tracePt t="47049" x="6173788" y="3460750"/>
          <p14:tracePt t="47061" x="6199188" y="3435350"/>
          <p14:tracePt t="47062" x="6251575" y="3397250"/>
          <p14:tracePt t="47078" x="6418263" y="3279775"/>
          <p14:tracePt t="47093" x="6651625" y="3113088"/>
          <p14:tracePt t="47110" x="6986588" y="2919413"/>
          <p14:tracePt t="47128" x="7348538" y="2647950"/>
          <p14:tracePt t="47130" x="7478713" y="2557463"/>
          <p14:tracePt t="47144" x="7800975" y="2324100"/>
          <p14:tracePt t="47161" x="8150225" y="2105025"/>
          <p14:tracePt t="47178" x="8434388" y="1898650"/>
          <p14:tracePt t="47195" x="8859838" y="1576388"/>
          <p14:tracePt t="47211" x="9131300" y="1395413"/>
          <p14:tracePt t="47228" x="9390063" y="1252538"/>
          <p14:tracePt t="47245" x="9596438" y="1136650"/>
          <p14:tracePt t="47248" x="9686925" y="1084263"/>
          <p14:tracePt t="47263" x="9867900" y="993775"/>
          <p14:tracePt t="47279" x="10021888" y="917575"/>
          <p14:tracePt t="47295" x="10112375" y="877888"/>
          <p14:tracePt t="47312" x="10177463" y="839788"/>
          <p14:tracePt t="47329" x="10228263" y="814388"/>
          <p14:tracePt t="47344" x="10242550" y="800100"/>
          <p14:tracePt t="47361" x="10267950" y="787400"/>
          <p14:tracePt t="47378" x="10280650" y="774700"/>
          <p14:tracePt t="47395" x="10293350" y="774700"/>
          <p14:tracePt t="47417" x="10306050" y="774700"/>
          <p14:tracePt t="47428" x="10318750" y="774700"/>
          <p14:tracePt t="47524" x="10318750" y="787400"/>
          <p14:tracePt t="47546" x="10318750" y="800100"/>
          <p14:tracePt t="47561" x="10293350" y="852488"/>
          <p14:tracePt t="47579" x="10242550" y="930275"/>
          <p14:tracePt t="47584" x="10202863" y="968375"/>
          <p14:tracePt t="47604" x="10152063" y="1046163"/>
          <p14:tracePt t="47607" x="10137775" y="1071563"/>
          <p14:tracePt t="47621" x="10099675" y="1123950"/>
          <p14:tracePt t="47629" x="10074275" y="1149350"/>
          <p14:tracePt t="47643" x="10047288" y="1174750"/>
          <p14:tracePt t="47660" x="10047288" y="1201738"/>
          <p14:tracePt t="47662" x="10034588" y="1201738"/>
          <p14:tracePt t="47677" x="10034588" y="1214438"/>
          <p14:tracePt t="47695" x="10021888" y="1214438"/>
          <p14:tracePt t="47711" x="10009188" y="1239838"/>
          <p14:tracePt t="47773" x="10009188" y="1252538"/>
          <p14:tracePt t="47781" x="9996488" y="1252538"/>
          <p14:tracePt t="47811" x="9996488" y="1265238"/>
          <p14:tracePt t="47840" x="9983788" y="1265238"/>
          <p14:tracePt t="48203" x="9983788" y="1277938"/>
          <p14:tracePt t="48213" x="9971088" y="1292225"/>
          <p14:tracePt t="48229" x="9958388" y="1317625"/>
          <p14:tracePt t="48245" x="9931400" y="1355725"/>
          <p14:tracePt t="48247" x="9918700" y="1368425"/>
          <p14:tracePt t="48261" x="9893300" y="1395413"/>
          <p14:tracePt t="48277" x="9880600" y="1420813"/>
          <p14:tracePt t="48295" x="9853613" y="1433513"/>
          <p14:tracePt t="48313" x="9840913" y="1458913"/>
          <p14:tracePt t="48316" x="9828213" y="1471613"/>
          <p14:tracePt t="48348" x="9802813" y="1485900"/>
          <p14:tracePt t="48361" x="9802813" y="1498600"/>
          <p14:tracePt t="48383" x="9790113" y="1498600"/>
          <p14:tracePt t="48469" x="9777413" y="1498600"/>
          <p14:tracePt t="48501" x="9777413" y="1511300"/>
          <p14:tracePt t="48510" x="9764713" y="1511300"/>
          <p14:tracePt t="48523" x="9750425" y="1524000"/>
          <p14:tracePt t="48730" x="9725025" y="1524000"/>
          <p14:tracePt t="48742" x="9659938" y="1524000"/>
          <p14:tracePt t="48758" x="9518650" y="1536700"/>
          <p14:tracePt t="48762" x="9415463" y="1549400"/>
          <p14:tracePt t="48767" x="9285288" y="1576388"/>
          <p14:tracePt t="48790" x="8847138" y="1704975"/>
          <p14:tracePt t="48803" x="8562975" y="1820863"/>
          <p14:tracePt t="48811" x="8369300" y="1924050"/>
          <p14:tracePt t="48827" x="7969250" y="2144713"/>
          <p14:tracePt t="48844" x="7710488" y="2311400"/>
          <p14:tracePt t="48846" x="7567613" y="2389188"/>
          <p14:tracePt t="48862" x="7258050" y="2544763"/>
          <p14:tracePt t="48878" x="6986588" y="2686050"/>
          <p14:tracePt t="48895" x="6780213" y="2841625"/>
          <p14:tracePt t="48912" x="6586538" y="3009900"/>
          <p14:tracePt t="48915" x="6508750" y="3086100"/>
          <p14:tracePt t="48929" x="6354763" y="3189288"/>
          <p14:tracePt t="48944" x="6237288" y="3294063"/>
          <p14:tracePt t="48962" x="6134100" y="3344863"/>
          <p14:tracePt t="48978" x="6057900" y="3397250"/>
          <p14:tracePt t="48983" x="6018213" y="3422650"/>
          <p14:tracePt t="48995" x="5967413" y="3460750"/>
          <p14:tracePt t="49012" x="5915025" y="3500438"/>
          <p14:tracePt t="49028" x="5876925" y="3551238"/>
          <p14:tracePt t="49047" x="5786438" y="3681413"/>
          <p14:tracePt t="49062" x="5746750" y="3757613"/>
          <p14:tracePt t="49078" x="5721350" y="3810000"/>
          <p14:tracePt t="49094" x="5695950" y="3835400"/>
          <p14:tracePt t="49112" x="5683250" y="3848100"/>
          <p14:tracePt t="49117" x="5670550" y="3848100"/>
          <p14:tracePt t="49128" x="5670550" y="3862388"/>
          <p14:tracePt t="49145" x="5656263" y="3875088"/>
          <p14:tracePt t="49247" x="5656263" y="3862388"/>
          <p14:tracePt t="49271" x="5656263" y="3848100"/>
          <p14:tracePt t="49292" x="5656263" y="3822700"/>
          <p14:tracePt t="49306" x="5656263" y="3810000"/>
          <p14:tracePt t="49314" x="5656263" y="3784600"/>
          <p14:tracePt t="49329" x="5708650" y="3719513"/>
          <p14:tracePt t="49345" x="5824538" y="3603625"/>
          <p14:tracePt t="49361" x="6083300" y="3397250"/>
          <p14:tracePt t="49378" x="6405563" y="3100388"/>
          <p14:tracePt t="49381" x="6561138" y="2970213"/>
          <p14:tracePt t="49395" x="6896100" y="2698750"/>
          <p14:tracePt t="49411" x="7245350" y="2492375"/>
          <p14:tracePt t="49430" x="7504113" y="2338388"/>
          <p14:tracePt t="49433" x="7632700" y="2260600"/>
          <p14:tracePt t="49446" x="7788275" y="2170113"/>
          <p14:tracePt t="49449" x="7942263" y="2079625"/>
          <p14:tracePt t="49462" x="8240713" y="1898650"/>
          <p14:tracePt t="49478" x="8485188" y="1743075"/>
          <p14:tracePt t="49494" x="8704263" y="1589088"/>
          <p14:tracePt t="49512" x="8912225" y="1446213"/>
          <p14:tracePt t="49515" x="9002713" y="1395413"/>
          <p14:tracePt t="49529" x="9169400" y="1265238"/>
          <p14:tracePt t="49544" x="9299575" y="1136650"/>
          <p14:tracePt t="49562" x="9390063" y="1033463"/>
          <p14:tracePt t="49579" x="9466263" y="930275"/>
          <p14:tracePt t="49595" x="9505950" y="890588"/>
          <p14:tracePt t="49611" x="9505950" y="865188"/>
          <p14:tracePt t="49628" x="9518650" y="865188"/>
          <p14:tracePt t="49645" x="9518650" y="852488"/>
          <p14:tracePt t="49677" x="9493250" y="890588"/>
          <p14:tracePt t="49695" x="9390063" y="1008063"/>
          <p14:tracePt t="49711" x="9259888" y="1149350"/>
          <p14:tracePt t="49713" x="9196388" y="1252538"/>
          <p14:tracePt t="49728" x="9015413" y="1485900"/>
          <p14:tracePt t="49744" x="8807450" y="1820863"/>
          <p14:tracePt t="49761" x="8653463" y="2054225"/>
          <p14:tracePt t="49765" x="8588375" y="2157413"/>
          <p14:tracePt t="49779" x="8420100" y="2351088"/>
          <p14:tracePt t="49795" x="8226425" y="2582863"/>
          <p14:tracePt t="49811" x="8059738" y="2828925"/>
          <p14:tracePt t="49828" x="7929563" y="2970213"/>
          <p14:tracePt t="49845" x="7839075" y="3060700"/>
          <p14:tracePt t="49847" x="7788275" y="3113088"/>
          <p14:tracePt t="49862" x="7632700" y="3203575"/>
          <p14:tracePt t="49878" x="7478713" y="3294063"/>
          <p14:tracePt t="49894" x="7348538" y="3357563"/>
          <p14:tracePt t="49911" x="7207250" y="3409950"/>
          <p14:tracePt t="49913" x="7154863" y="3435350"/>
          <p14:tracePt t="49928" x="6986588" y="3487738"/>
          <p14:tracePt t="49944" x="6805613" y="3513138"/>
          <p14:tracePt t="49961" x="6651625" y="3513138"/>
          <p14:tracePt t="49978" x="6561138" y="3500438"/>
          <p14:tracePt t="49980" x="6521450" y="3487738"/>
          <p14:tracePt t="49995" x="6470650" y="3473450"/>
          <p14:tracePt t="50012" x="6445250" y="3460750"/>
          <p14:tracePt t="50028" x="6418263" y="3460750"/>
          <p14:tracePt t="50374" x="6418263" y="3435350"/>
          <p14:tracePt t="50390" x="6418263" y="3357563"/>
          <p14:tracePt t="50405" x="6432550" y="3306763"/>
          <p14:tracePt t="50422" x="6445250" y="3254375"/>
          <p14:tracePt t="50441" x="6445250" y="3216275"/>
          <p14:tracePt t="50458" x="6445250" y="3189288"/>
          <p14:tracePt t="50462" x="6445250" y="3176588"/>
          <p14:tracePt t="50475" x="6445250" y="3163888"/>
          <p14:tracePt t="50501" x="6445250" y="3151188"/>
          <p14:tracePt t="50516" x="6445250" y="3138488"/>
          <p14:tracePt t="50531" x="6445250" y="3125788"/>
          <p14:tracePt t="50552" x="6445250" y="3113088"/>
          <p14:tracePt t="50577" x="6445250" y="3100388"/>
          <p14:tracePt t="50597" x="6445250" y="3086100"/>
          <p14:tracePt t="51356" x="6418263" y="3086100"/>
          <p14:tracePt t="51364" x="6380163" y="3100388"/>
          <p14:tracePt t="51395" x="6186488" y="3138488"/>
          <p14:tracePt t="51411" x="6096000" y="3138488"/>
          <p14:tracePt t="51444" x="5967413" y="3138488"/>
          <p14:tracePt t="51447" x="5940425" y="3138488"/>
          <p14:tracePt t="51466" x="5889625" y="3113088"/>
          <p14:tracePt t="51472" x="5876925" y="3113088"/>
          <p14:tracePt t="51478" x="5864225" y="3113088"/>
          <p14:tracePt t="51500" x="5824538" y="3100388"/>
          <p14:tracePt t="51522" x="5811838" y="3100388"/>
          <p14:tracePt t="51541" x="5799138" y="3100388"/>
          <p14:tracePt t="52046" x="5786438" y="3100388"/>
          <p14:tracePt t="52056" x="5759450" y="3100388"/>
          <p14:tracePt t="52067" x="5746750" y="3113088"/>
          <p14:tracePt t="52069" x="5734050" y="3113088"/>
          <p14:tracePt t="52082" x="5708650" y="3113088"/>
          <p14:tracePt t="52085" x="5683250" y="3125788"/>
          <p14:tracePt t="52097" x="5656263" y="3138488"/>
          <p14:tracePt t="52112" x="5630863" y="3138488"/>
          <p14:tracePt t="52127" x="5605463" y="3163888"/>
          <p14:tracePt t="52145" x="5592763" y="3163888"/>
          <p14:tracePt t="52160" x="5580063" y="3163888"/>
          <p14:tracePt t="52181" x="5565775" y="3163888"/>
          <p14:tracePt t="52197" x="5553075" y="3163888"/>
          <p14:tracePt t="52610" x="5437188" y="3216275"/>
          <p14:tracePt t="52624" x="5037138" y="3357563"/>
          <p14:tracePt t="52642" x="4649788" y="3487738"/>
          <p14:tracePt t="52661" x="4081463" y="3563938"/>
          <p14:tracePt t="52666" x="3887788" y="3590925"/>
          <p14:tracePt t="52670" x="3732213" y="3590925"/>
          <p14:tracePt t="52681" x="3397250" y="3590925"/>
          <p14:tracePt t="52694" x="3254375" y="3590925"/>
          <p14:tracePt t="52698" x="3125788" y="3578225"/>
          <p14:tracePt t="52710" x="2982913" y="3563938"/>
          <p14:tracePt t="52732" x="2879725" y="3551238"/>
          <p14:tracePt t="52740" x="2854325" y="3538538"/>
          <p14:tracePt t="52757" x="2789238" y="3513138"/>
          <p14:tracePt t="52770" x="2763838" y="3500438"/>
          <p14:tracePt t="52777" x="2763838" y="3487738"/>
          <p14:tracePt t="52793" x="2738438" y="3473450"/>
          <p14:tracePt t="52816" x="2673350" y="3409950"/>
          <p14:tracePt t="52826" x="2660650" y="3370263"/>
          <p14:tracePt t="52832" x="2635250" y="3332163"/>
          <p14:tracePt t="52856" x="2570163" y="3151188"/>
          <p14:tracePt t="52870" x="2517775" y="3022600"/>
          <p14:tracePt t="52881" x="2505075" y="2944813"/>
          <p14:tracePt t="52883" x="2492375" y="2906713"/>
          <p14:tracePt t="52893" x="2479675" y="2854325"/>
          <p14:tracePt t="52895" x="2454275" y="2789238"/>
          <p14:tracePt t="52910" x="2401888" y="2673350"/>
          <p14:tracePt t="52927" x="2338388" y="2492375"/>
          <p14:tracePt t="52948" x="2273300" y="2260600"/>
          <p14:tracePt t="52953" x="2247900" y="2170113"/>
          <p14:tracePt t="52958" x="2220913" y="2092325"/>
          <p14:tracePt t="52981" x="2170113" y="1873250"/>
          <p14:tracePt t="52994" x="2117725" y="1730375"/>
          <p14:tracePt t="53009" x="2092325" y="1549400"/>
          <p14:tracePt t="53028" x="2039938" y="1382713"/>
          <p14:tracePt t="53030" x="2039938" y="1330325"/>
          <p14:tracePt t="53043" x="2001838" y="1227138"/>
          <p14:tracePt t="53067" x="1989138" y="1162050"/>
          <p14:tracePt t="53072" x="1976438" y="1136650"/>
          <p14:tracePt t="53097" x="1949450" y="1058863"/>
          <p14:tracePt t="53103" x="1949450" y="1020763"/>
          <p14:tracePt t="53118" x="1924050" y="942975"/>
          <p14:tracePt t="53127" x="1924050" y="917575"/>
          <p14:tracePt t="53144" x="1924050" y="890588"/>
          <p14:tracePt t="53167" x="1911350" y="839788"/>
          <p14:tracePt t="53189" x="1911350" y="827088"/>
          <p14:tracePt t="53253" x="1898650" y="827088"/>
          <p14:tracePt t="53268" x="1898650" y="865188"/>
          <p14:tracePt t="53285" x="1873250" y="942975"/>
          <p14:tracePt t="53304" x="1860550" y="1046163"/>
          <p14:tracePt t="53308" x="1846263" y="1136650"/>
          <p14:tracePt t="53322" x="1833563" y="1368425"/>
          <p14:tracePt t="53334" x="1820863" y="1589088"/>
          <p14:tracePt t="53345" x="1820863" y="1665288"/>
          <p14:tracePt t="53349" x="1820863" y="1730375"/>
          <p14:tracePt t="53362" x="1820863" y="1795463"/>
          <p14:tracePt t="53364" x="1820863" y="1885950"/>
          <p14:tracePt t="53378" x="1820863" y="2105025"/>
          <p14:tracePt t="53397" x="1820863" y="2351088"/>
          <p14:tracePt t="53403" x="1820863" y="2441575"/>
          <p14:tracePt t="53421" x="1820863" y="2544763"/>
          <p14:tracePt t="53425" x="1820863" y="2595563"/>
          <p14:tracePt t="53441" x="1820863" y="2673350"/>
          <p14:tracePt t="53452" x="1833563" y="2751138"/>
          <p14:tracePt t="53461" x="1833563" y="2789238"/>
          <p14:tracePt t="53478" x="1833563" y="2919413"/>
          <p14:tracePt t="53494" x="1833563" y="3022600"/>
          <p14:tracePt t="53496" x="1833563" y="3086100"/>
          <p14:tracePt t="53511" x="1833563" y="3203575"/>
          <p14:tracePt t="53530" x="1833563" y="3279775"/>
          <p14:tracePt t="53550" x="1833563" y="3344863"/>
          <p14:tracePt t="53556" x="1833563" y="3370263"/>
          <p14:tracePt t="53561" x="1833563" y="3409950"/>
          <p14:tracePt t="53566" x="1846263" y="3435350"/>
          <p14:tracePt t="53583" x="1846263" y="3500438"/>
          <p14:tracePt t="53595" x="1873250" y="3616325"/>
          <p14:tracePt t="53615" x="1885950" y="3719513"/>
          <p14:tracePt t="53620" x="1898650" y="3797300"/>
          <p14:tracePt t="53638" x="1911350" y="3913188"/>
          <p14:tracePt t="53652" x="1924050" y="3978275"/>
          <p14:tracePt t="53661" x="1936750" y="4016375"/>
          <p14:tracePt t="53677" x="1936750" y="4068763"/>
          <p14:tracePt t="53694" x="1949450" y="4106863"/>
          <p14:tracePt t="53697" x="1949450" y="4119563"/>
          <p14:tracePt t="53711" x="1949450" y="4146550"/>
          <p14:tracePt t="53727" x="1949450" y="4159250"/>
          <p14:tracePt t="53744" x="1949450" y="4184650"/>
          <p14:tracePt t="53778" x="1949450" y="4197350"/>
          <p14:tracePt t="53836" x="1949450" y="4171950"/>
          <p14:tracePt t="53843" x="1949450" y="4132263"/>
          <p14:tracePt t="53851" x="1963738" y="4029075"/>
          <p14:tracePt t="53861" x="1976438" y="3784600"/>
          <p14:tracePt t="53878" x="2014538" y="3435350"/>
          <p14:tracePt t="53896" x="2039938" y="2841625"/>
          <p14:tracePt t="53911" x="2092325" y="2466975"/>
          <p14:tracePt t="53927" x="2130425" y="2220913"/>
          <p14:tracePt t="53945" x="2182813" y="1989138"/>
          <p14:tracePt t="53962" x="2233613" y="1652588"/>
          <p14:tracePt t="53978" x="2260600" y="1511300"/>
          <p14:tracePt t="53993" x="2273300" y="1368425"/>
          <p14:tracePt t="54010" x="2273300" y="1252538"/>
          <p14:tracePt t="54027" x="2273300" y="1136650"/>
          <p14:tracePt t="54028" x="2260600" y="1098550"/>
          <p14:tracePt t="54043" x="2247900" y="1020763"/>
          <p14:tracePt t="54060" x="2233613" y="955675"/>
          <p14:tracePt t="54077" x="2233613" y="903288"/>
          <p14:tracePt t="54080" x="2233613" y="877888"/>
          <p14:tracePt t="54095" x="2220913" y="839788"/>
          <p14:tracePt t="54111" x="2220913" y="800100"/>
          <p14:tracePt t="54127" x="2220913" y="774700"/>
          <p14:tracePt t="54144" x="2220913" y="762000"/>
          <p14:tracePt t="54214" x="2220913" y="814388"/>
          <p14:tracePt t="54221" x="2220913" y="903288"/>
          <p14:tracePt t="54231" x="2233613" y="1020763"/>
          <p14:tracePt t="54244" x="2260600" y="1214438"/>
          <p14:tracePt t="54260" x="2324100" y="1524000"/>
          <p14:tracePt t="54278" x="2401888" y="1873250"/>
          <p14:tracePt t="54282" x="2427288" y="2001838"/>
          <p14:tracePt t="54295" x="2505075" y="2208213"/>
          <p14:tracePt t="54312" x="2595563" y="2544763"/>
          <p14:tracePt t="54327" x="2660650" y="2854325"/>
          <p14:tracePt t="54344" x="2698750" y="3060700"/>
          <p14:tracePt t="54361" x="2751138" y="3319463"/>
          <p14:tracePt t="54377" x="2789238" y="3500438"/>
          <p14:tracePt t="54394" x="2801938" y="3641725"/>
          <p14:tracePt t="54411" x="2801938" y="3719513"/>
          <p14:tracePt t="54413" x="2816225" y="3744913"/>
          <p14:tracePt t="54429" x="2816225" y="3784600"/>
          <p14:tracePt t="54444" x="2816225" y="3797300"/>
          <p14:tracePt t="54460" x="2816225" y="3822700"/>
          <p14:tracePt t="54478" x="2816225" y="3835400"/>
          <p14:tracePt t="54494" x="2816225" y="3875088"/>
          <p14:tracePt t="54511" x="2816225" y="3900488"/>
          <p14:tracePt t="54527" x="2816225" y="3913188"/>
          <p14:tracePt t="54549" x="2816225" y="3925888"/>
          <p14:tracePt t="54577" x="2816225" y="3938588"/>
          <p14:tracePt t="54593" x="2816225" y="3951288"/>
          <p14:tracePt t="54611" x="2816225" y="3978275"/>
          <p14:tracePt t="54614" x="2828925" y="3990975"/>
          <p14:tracePt t="54629" x="2828925" y="4041775"/>
          <p14:tracePt t="54645" x="2828925" y="4106863"/>
          <p14:tracePt t="54662" x="2841625" y="4210050"/>
          <p14:tracePt t="54666" x="2841625" y="4235450"/>
          <p14:tracePt t="54680" x="2854325" y="4287838"/>
          <p14:tracePt t="54695" x="2867025" y="4325938"/>
          <p14:tracePt t="54711" x="2867025" y="4352925"/>
          <p14:tracePt t="54728" x="2867025" y="4391025"/>
          <p14:tracePt t="54745" x="2879725" y="4416425"/>
          <p14:tracePt t="54748" x="2892425" y="4416425"/>
          <p14:tracePt t="54760" x="2892425" y="4456113"/>
          <p14:tracePt t="54778" x="2919413" y="4481513"/>
          <p14:tracePt t="54793" x="2944813" y="4546600"/>
          <p14:tracePt t="54810" x="2982913" y="4662488"/>
          <p14:tracePt t="54812" x="3009900" y="4713288"/>
          <p14:tracePt t="54827" x="3073400" y="4881563"/>
          <p14:tracePt t="54843" x="3113088" y="4984750"/>
          <p14:tracePt t="55496" x="3073400" y="4843463"/>
          <p14:tracePt t="55512" x="2970213" y="4468813"/>
          <p14:tracePt t="55519" x="2879725" y="4210050"/>
          <p14:tracePt t="55526" x="2801938" y="3938588"/>
          <p14:tracePt t="55549" x="2635250" y="3267075"/>
          <p14:tracePt t="55556" x="2570163" y="3073400"/>
          <p14:tracePt t="55570" x="2454275" y="2582863"/>
          <p14:tracePt t="55578" x="2401888" y="2441575"/>
          <p14:tracePt t="55594" x="2324100" y="2208213"/>
          <p14:tracePt t="55611" x="2247900" y="1976438"/>
          <p14:tracePt t="55614" x="2182813" y="1860550"/>
          <p14:tracePt t="55627" x="2105025" y="1589088"/>
          <p14:tracePt t="55644" x="2054225" y="1368425"/>
          <p14:tracePt t="55661" x="2014538" y="1201738"/>
          <p14:tracePt t="55677" x="1976438" y="1046163"/>
          <p14:tracePt t="55680" x="1963738" y="968375"/>
          <p14:tracePt t="55694" x="1936750" y="890588"/>
          <p14:tracePt t="55711" x="1936750" y="839788"/>
          <p14:tracePt t="55729" x="1924050" y="827088"/>
          <p14:tracePt t="55828" x="1911350" y="827088"/>
          <p14:tracePt t="55835" x="1911350" y="839788"/>
          <p14:tracePt t="55844" x="1911350" y="852488"/>
          <p14:tracePt t="55861" x="1911350" y="930275"/>
          <p14:tracePt t="55866" x="1911350" y="993775"/>
          <p14:tracePt t="55877" x="1924050" y="1071563"/>
          <p14:tracePt t="55894" x="2054225" y="1614488"/>
          <p14:tracePt t="55911" x="2195513" y="1976438"/>
          <p14:tracePt t="55927" x="2427288" y="2570163"/>
          <p14:tracePt t="55944" x="2622550" y="2932113"/>
          <p14:tracePt t="55947" x="2738438" y="3138488"/>
          <p14:tracePt t="55961" x="3138488" y="3835400"/>
          <p14:tracePt t="55977" x="3397250" y="4146550"/>
          <p14:tracePt t="55996" x="3603625" y="4403725"/>
          <p14:tracePt t="55999" x="3719513" y="4519613"/>
          <p14:tracePt t="56012" x="3938588" y="4752975"/>
          <p14:tracePt t="56028" x="4171950" y="4946650"/>
          <p14:tracePt t="56044" x="4352925" y="5075238"/>
          <p14:tracePt t="56060" x="4506913" y="5178425"/>
          <p14:tracePt t="56076" x="4700588" y="5295900"/>
          <p14:tracePt t="56079" x="4803775" y="5346700"/>
          <p14:tracePt t="56095" x="4972050" y="5449888"/>
          <p14:tracePt t="56112" x="5102225" y="5527675"/>
          <p14:tracePt t="56127" x="5205413" y="5580063"/>
          <p14:tracePt t="56135" x="5243513" y="5605463"/>
          <p14:tracePt t="56145" x="5308600" y="5643563"/>
          <p14:tracePt t="56160" x="5372100" y="5695950"/>
          <p14:tracePt t="56176" x="5399088" y="5734050"/>
          <p14:tracePt t="56194" x="5424488" y="5759450"/>
          <p14:tracePt t="56212" x="5449888" y="5773738"/>
          <p14:tracePt t="56217" x="5462588" y="5773738"/>
          <p14:tracePt t="56220" x="5475288" y="5786438"/>
          <p14:tracePt t="56236" x="5475288" y="5799138"/>
          <p14:tracePt t="56245" x="5489575" y="5799138"/>
          <p14:tracePt t="56296" x="5475288" y="5799138"/>
          <p14:tracePt t="56310" x="5346700" y="5759450"/>
          <p14:tracePt t="56327" x="5087938" y="5670550"/>
          <p14:tracePt t="56345" x="4818063" y="5540375"/>
          <p14:tracePt t="56348" x="4675188" y="5462588"/>
          <p14:tracePt t="56360" x="4325938" y="5295900"/>
          <p14:tracePt t="56377" x="4016375" y="5087938"/>
          <p14:tracePt t="56394" x="3771900" y="4856163"/>
          <p14:tracePt t="56410" x="3513138" y="4597400"/>
          <p14:tracePt t="56412" x="3357563" y="4481513"/>
          <p14:tracePt t="56428" x="3113088" y="4197350"/>
          <p14:tracePt t="56444" x="2892425" y="3887788"/>
          <p14:tracePt t="56460" x="2725738" y="3681413"/>
          <p14:tracePt t="56478" x="2608263" y="3525838"/>
          <p14:tracePt t="56480" x="2544763" y="3460750"/>
          <p14:tracePt t="56495" x="2454275" y="3344863"/>
          <p14:tracePt t="56510" x="2376488" y="3254375"/>
          <p14:tracePt t="56527" x="2311400" y="3151188"/>
          <p14:tracePt t="56544" x="2233613" y="3048000"/>
          <p14:tracePt t="56546" x="2220913" y="2995613"/>
          <p14:tracePt t="56561" x="2170113" y="2892425"/>
          <p14:tracePt t="56577" x="2144713" y="2801938"/>
          <p14:tracePt t="56593" x="2105025" y="2725738"/>
          <p14:tracePt t="56610" x="2092325" y="2660650"/>
          <p14:tracePt t="56612" x="2066925" y="2608263"/>
          <p14:tracePt t="56629" x="2054225" y="2505075"/>
          <p14:tracePt t="56660" x="2014538" y="2273300"/>
          <p14:tracePt t="56678" x="1989138" y="2170113"/>
          <p14:tracePt t="56694" x="1989138" y="2105025"/>
          <p14:tracePt t="56711" x="1976438" y="2066925"/>
          <p14:tracePt t="56730" x="1963738" y="2027238"/>
          <p14:tracePt t="56733" x="1963738" y="2014538"/>
          <p14:tracePt t="56744" x="1963738" y="2001838"/>
          <p14:tracePt t="56761" x="1963738" y="1989138"/>
          <p14:tracePt t="56777" x="1963738" y="1976438"/>
          <p14:tracePt t="57192" x="2027238" y="1936750"/>
          <p14:tracePt t="57206" x="2195513" y="1820863"/>
          <p14:tracePt t="57223" x="2351088" y="1717675"/>
          <p14:tracePt t="57241" x="2454275" y="1652588"/>
          <p14:tracePt t="57246" x="2492375" y="1627188"/>
          <p14:tracePt t="57267" x="2557463" y="1562100"/>
          <p14:tracePt t="57281" x="2570163" y="1498600"/>
          <p14:tracePt t="57294" x="2595563" y="1382713"/>
          <p14:tracePt t="57310" x="2608263" y="1277938"/>
          <p14:tracePt t="57327" x="2595563" y="1149350"/>
          <p14:tracePt t="57331" x="2570163" y="1098550"/>
          <p14:tracePt t="57344" x="2532063" y="993775"/>
          <p14:tracePt t="57360" x="2466975" y="917575"/>
          <p14:tracePt t="57377" x="2401888" y="839788"/>
          <p14:tracePt t="57393" x="2324100" y="774700"/>
          <p14:tracePt t="57411" x="2208213" y="696913"/>
          <p14:tracePt t="57429" x="2144713" y="658813"/>
          <p14:tracePt t="57444" x="2066925" y="620713"/>
          <p14:tracePt t="57461" x="1976438" y="620713"/>
          <p14:tracePt t="57479" x="1860550" y="620713"/>
          <p14:tracePt t="57494" x="1795463" y="646113"/>
          <p14:tracePt t="57511" x="1743075" y="684213"/>
          <p14:tracePt t="57528" x="1704975" y="696913"/>
          <p14:tracePt t="57546" x="1652588" y="736600"/>
          <p14:tracePt t="57559" x="1627188" y="762000"/>
          <p14:tracePt t="57580" x="1614488" y="800100"/>
          <p14:tracePt t="57599" x="1576388" y="917575"/>
          <p14:tracePt t="57608" x="1562100" y="955675"/>
          <p14:tracePt t="57626" x="1562100" y="1098550"/>
          <p14:tracePt t="57629" x="1562100" y="1149350"/>
          <p14:tracePt t="57637" x="1562100" y="1201738"/>
          <p14:tracePt t="57643" x="1589088" y="1252538"/>
          <p14:tracePt t="57659" x="1601788" y="1330325"/>
          <p14:tracePt t="57680" x="1665288" y="1420813"/>
          <p14:tracePt t="57697" x="1704975" y="1458913"/>
          <p14:tracePt t="57721" x="1770063" y="1536700"/>
          <p14:tracePt t="57739" x="1820863" y="1601788"/>
          <p14:tracePt t="57750" x="1833563" y="1614488"/>
          <p14:tracePt t="57752" x="1860550" y="1627188"/>
          <p14:tracePt t="57760" x="1873250" y="1639888"/>
          <p14:tracePt t="57776" x="1911350" y="1679575"/>
          <p14:tracePt t="57793" x="1949450" y="1717675"/>
          <p14:tracePt t="57809" x="1989138" y="1755775"/>
          <p14:tracePt t="57812" x="1989138" y="1770063"/>
          <p14:tracePt t="57827" x="2014538" y="1795463"/>
          <p14:tracePt t="57844" x="2027238" y="1808163"/>
          <p14:tracePt t="57862" x="2039938" y="1820863"/>
          <p14:tracePt t="57878" x="2054225" y="1833563"/>
          <p14:tracePt t="57894" x="2079625" y="1846263"/>
          <p14:tracePt t="57910" x="2092325" y="1846263"/>
          <p14:tracePt t="57929" x="2144713" y="1846263"/>
          <p14:tracePt t="57932" x="2170113" y="1846263"/>
          <p14:tracePt t="57944" x="2233613" y="1846263"/>
          <p14:tracePt t="57960" x="2298700" y="1833563"/>
          <p14:tracePt t="57977" x="2363788" y="1808163"/>
          <p14:tracePt t="57993" x="2414588" y="1782763"/>
          <p14:tracePt t="58011" x="2479675" y="1730375"/>
          <p14:tracePt t="58027" x="2517775" y="1704975"/>
          <p14:tracePt t="58044" x="2557463" y="1679575"/>
          <p14:tracePt t="58060" x="2595563" y="1639888"/>
          <p14:tracePt t="58064" x="2622550" y="1601788"/>
          <p14:tracePt t="58078" x="2686050" y="1511300"/>
          <p14:tracePt t="58094" x="2763838" y="1433513"/>
          <p14:tracePt t="58110" x="2801938" y="1355725"/>
          <p14:tracePt t="58127" x="2828925" y="1317625"/>
          <p14:tracePt t="58160" x="2841625" y="1265238"/>
          <p14:tracePt t="58177" x="2841625" y="1252538"/>
          <p14:tracePt t="58193" x="2841625" y="1239838"/>
          <p14:tracePt t="58198" x="2841625" y="1214438"/>
          <p14:tracePt t="58211" x="2828925" y="1201738"/>
          <p14:tracePt t="58227" x="2801938" y="1162050"/>
          <p14:tracePt t="58243" x="2751138" y="1123950"/>
          <p14:tracePt t="58260" x="2673350" y="1084263"/>
          <p14:tracePt t="58278" x="2441575" y="1033463"/>
          <p14:tracePt t="58294" x="2273300" y="1008063"/>
          <p14:tracePt t="58309" x="2157413" y="993775"/>
          <p14:tracePt t="58327" x="2039938" y="993775"/>
          <p14:tracePt t="58344" x="1949450" y="993775"/>
          <p14:tracePt t="58360" x="1911350" y="993775"/>
          <p14:tracePt t="58377" x="1885950" y="993775"/>
          <p14:tracePt t="58398" x="1873250" y="1008063"/>
          <p14:tracePt t="58411" x="1860550" y="1033463"/>
          <p14:tracePt t="58427" x="1820863" y="1162050"/>
          <p14:tracePt t="58443" x="1808163" y="1277938"/>
          <p14:tracePt t="58460" x="1808163" y="1355725"/>
          <p14:tracePt t="58463" x="1808163" y="1395413"/>
          <p14:tracePt t="58478" x="1808163" y="1458913"/>
          <p14:tracePt t="58493" x="1833563" y="1511300"/>
          <p14:tracePt t="58510" x="1846263" y="1562100"/>
          <p14:tracePt t="58527" x="1873250" y="1601788"/>
          <p14:tracePt t="58545" x="1911350" y="1652588"/>
          <p14:tracePt t="58560" x="1976438" y="1692275"/>
          <p14:tracePt t="58577" x="2054225" y="1730375"/>
          <p14:tracePt t="58594" x="2182813" y="1730375"/>
          <p14:tracePt t="58597" x="2273300" y="1704975"/>
          <p14:tracePt t="58611" x="2441575" y="1639888"/>
          <p14:tracePt t="58628" x="2532063" y="1576388"/>
          <p14:tracePt t="58643" x="2582863" y="1536700"/>
          <p14:tracePt t="58660" x="2608263" y="1511300"/>
          <p14:tracePt t="58678" x="2647950" y="1471613"/>
          <p14:tracePt t="58694" x="2647950" y="1458913"/>
          <p14:tracePt t="58710" x="2660650" y="1446213"/>
          <p14:tracePt t="58728" x="2660650" y="1433513"/>
          <p14:tracePt t="58760" x="2608263" y="1433513"/>
          <p14:tracePt t="58777" x="2532063" y="1433513"/>
          <p14:tracePt t="58794" x="2479675" y="1433513"/>
          <p14:tracePt t="58797" x="2454275" y="1433513"/>
          <p14:tracePt t="58811" x="2401888" y="1446213"/>
          <p14:tracePt t="58828" x="2376488" y="1458913"/>
          <p14:tracePt t="58844" x="2351088" y="1458913"/>
          <p14:tracePt t="58859" x="2324100" y="1471613"/>
          <p14:tracePt t="58878" x="2311400" y="1498600"/>
          <p14:tracePt t="58894" x="2298700" y="1498600"/>
          <p14:tracePt t="58910" x="2286000" y="1511300"/>
          <p14:tracePt t="59259" x="2286000" y="1524000"/>
          <p14:tracePt t="59276" x="2311400" y="1589088"/>
          <p14:tracePt t="59281" x="2311400" y="1627188"/>
          <p14:tracePt t="59302" x="2351088" y="1692275"/>
          <p14:tracePt t="59308" x="2376488" y="1717675"/>
          <p14:tracePt t="59322" x="2389188" y="1755775"/>
          <p14:tracePt t="59332" x="2401888" y="1782763"/>
          <p14:tracePt t="59343" x="2427288" y="1820863"/>
          <p14:tracePt t="59360" x="2427288" y="1833563"/>
          <p14:tracePt t="59376" x="2454275" y="1860550"/>
          <p14:tracePt t="59392" x="2454275" y="1885950"/>
          <p14:tracePt t="59410" x="2479675" y="1936750"/>
          <p14:tracePt t="59426" x="2492375" y="1976438"/>
          <p14:tracePt t="59442" x="2505075" y="2001838"/>
          <p14:tracePt t="59460" x="2517775" y="2014538"/>
          <p14:tracePt t="59478" x="2517775" y="2039938"/>
          <p14:tracePt t="59495" x="2532063" y="2054225"/>
          <p14:tracePt t="59510" x="2532063" y="2066925"/>
          <p14:tracePt t="59527" x="2532063" y="2079625"/>
          <p14:tracePt t="59544" x="2532063" y="2092325"/>
          <p14:tracePt t="59561" x="2532063" y="2105025"/>
          <p14:tracePt t="59581" x="2532063" y="2117725"/>
          <p14:tracePt t="59594" x="2532063" y="2130425"/>
          <p14:tracePt t="59597" x="2532063" y="2144713"/>
          <p14:tracePt t="59610" x="2532063" y="2170113"/>
          <p14:tracePt t="59627" x="2532063" y="2233613"/>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DBB674B-CDC7-8E61-0016-E0936684AEB9}"/>
              </a:ext>
            </a:extLst>
          </p:cNvPr>
          <p:cNvSpPr txBox="1">
            <a:spLocks noGrp="1"/>
          </p:cNvSpPr>
          <p:nvPr>
            <p:ph type="title"/>
          </p:nvPr>
        </p:nvSpPr>
        <p:spPr>
          <a:xfrm>
            <a:off x="57791" y="35732"/>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MODEL SELECTION </a:t>
            </a:r>
            <a:br>
              <a:rPr lang="en-US" sz="2000" dirty="0"/>
            </a:br>
            <a:endParaRPr lang="en-US" sz="2000" dirty="0"/>
          </a:p>
        </p:txBody>
      </p:sp>
      <p:graphicFrame>
        <p:nvGraphicFramePr>
          <p:cNvPr id="5" name="Table 4">
            <a:extLst>
              <a:ext uri="{FF2B5EF4-FFF2-40B4-BE49-F238E27FC236}">
                <a16:creationId xmlns:a16="http://schemas.microsoft.com/office/drawing/2014/main" id="{D3397D6D-02F5-E3C1-FA04-05051E06078D}"/>
              </a:ext>
            </a:extLst>
          </p:cNvPr>
          <p:cNvGraphicFramePr>
            <a:graphicFrameLocks noGrp="1"/>
          </p:cNvGraphicFramePr>
          <p:nvPr>
            <p:extLst>
              <p:ext uri="{D42A27DB-BD31-4B8C-83A1-F6EECF244321}">
                <p14:modId xmlns:p14="http://schemas.microsoft.com/office/powerpoint/2010/main" val="236011947"/>
              </p:ext>
            </p:extLst>
          </p:nvPr>
        </p:nvGraphicFramePr>
        <p:xfrm>
          <a:off x="162232" y="799024"/>
          <a:ext cx="11872451" cy="5719764"/>
        </p:xfrm>
        <a:graphic>
          <a:graphicData uri="http://schemas.openxmlformats.org/drawingml/2006/table">
            <a:tbl>
              <a:tblPr firstRow="1" bandRow="1">
                <a:tableStyleId>{5C22544A-7EE6-4342-B048-85BDC9FD1C3A}</a:tableStyleId>
              </a:tblPr>
              <a:tblGrid>
                <a:gridCol w="2891925">
                  <a:extLst>
                    <a:ext uri="{9D8B030D-6E8A-4147-A177-3AD203B41FA5}">
                      <a16:colId xmlns:a16="http://schemas.microsoft.com/office/drawing/2014/main" val="3004867254"/>
                    </a:ext>
                  </a:extLst>
                </a:gridCol>
                <a:gridCol w="1773119">
                  <a:extLst>
                    <a:ext uri="{9D8B030D-6E8A-4147-A177-3AD203B41FA5}">
                      <a16:colId xmlns:a16="http://schemas.microsoft.com/office/drawing/2014/main" val="2153086363"/>
                    </a:ext>
                  </a:extLst>
                </a:gridCol>
                <a:gridCol w="1895246">
                  <a:extLst>
                    <a:ext uri="{9D8B030D-6E8A-4147-A177-3AD203B41FA5}">
                      <a16:colId xmlns:a16="http://schemas.microsoft.com/office/drawing/2014/main" val="2521093383"/>
                    </a:ext>
                  </a:extLst>
                </a:gridCol>
                <a:gridCol w="1872194">
                  <a:extLst>
                    <a:ext uri="{9D8B030D-6E8A-4147-A177-3AD203B41FA5}">
                      <a16:colId xmlns:a16="http://schemas.microsoft.com/office/drawing/2014/main" val="1038822370"/>
                    </a:ext>
                  </a:extLst>
                </a:gridCol>
                <a:gridCol w="1732518">
                  <a:extLst>
                    <a:ext uri="{9D8B030D-6E8A-4147-A177-3AD203B41FA5}">
                      <a16:colId xmlns:a16="http://schemas.microsoft.com/office/drawing/2014/main" val="34480125"/>
                    </a:ext>
                  </a:extLst>
                </a:gridCol>
                <a:gridCol w="1707449">
                  <a:extLst>
                    <a:ext uri="{9D8B030D-6E8A-4147-A177-3AD203B41FA5}">
                      <a16:colId xmlns:a16="http://schemas.microsoft.com/office/drawing/2014/main" val="95489518"/>
                    </a:ext>
                  </a:extLst>
                </a:gridCol>
              </a:tblGrid>
              <a:tr h="943180">
                <a:tc>
                  <a:txBody>
                    <a:bodyPr/>
                    <a:lstStyle/>
                    <a:p>
                      <a:r>
                        <a:rPr lang="en-US" sz="2000" b="1" dirty="0"/>
                        <a:t>MODEL</a:t>
                      </a:r>
                    </a:p>
                  </a:txBody>
                  <a:tcPr/>
                </a:tc>
                <a:tc>
                  <a:txBody>
                    <a:bodyPr/>
                    <a:lstStyle/>
                    <a:p>
                      <a:r>
                        <a:rPr lang="en-US" sz="2000" b="1" dirty="0"/>
                        <a:t>ACCURACY</a:t>
                      </a:r>
                    </a:p>
                  </a:txBody>
                  <a:tcPr/>
                </a:tc>
                <a:tc>
                  <a:txBody>
                    <a:bodyPr/>
                    <a:lstStyle/>
                    <a:p>
                      <a:r>
                        <a:rPr lang="en-US" sz="2000" b="1" dirty="0"/>
                        <a:t>PRECISION</a:t>
                      </a:r>
                    </a:p>
                  </a:txBody>
                  <a:tcPr/>
                </a:tc>
                <a:tc>
                  <a:txBody>
                    <a:bodyPr/>
                    <a:lstStyle/>
                    <a:p>
                      <a:r>
                        <a:rPr lang="en-US" sz="2000" b="1" dirty="0"/>
                        <a:t>F1-SCORE</a:t>
                      </a:r>
                    </a:p>
                  </a:txBody>
                  <a:tcPr/>
                </a:tc>
                <a:tc>
                  <a:txBody>
                    <a:bodyPr/>
                    <a:lstStyle/>
                    <a:p>
                      <a:r>
                        <a:rPr lang="en-US" sz="2000" b="1" dirty="0"/>
                        <a:t>AUC/ROC</a:t>
                      </a:r>
                    </a:p>
                  </a:txBody>
                  <a:tcPr/>
                </a:tc>
                <a:tc>
                  <a:txBody>
                    <a:bodyPr/>
                    <a:lstStyle/>
                    <a:p>
                      <a:r>
                        <a:rPr lang="en-US" sz="2000" b="1" dirty="0"/>
                        <a:t>RECALL</a:t>
                      </a:r>
                    </a:p>
                  </a:txBody>
                  <a:tcPr/>
                </a:tc>
                <a:extLst>
                  <a:ext uri="{0D108BD9-81ED-4DB2-BD59-A6C34878D82A}">
                    <a16:rowId xmlns:a16="http://schemas.microsoft.com/office/drawing/2014/main" val="3167729864"/>
                  </a:ext>
                </a:extLst>
              </a:tr>
              <a:tr h="870629">
                <a:tc>
                  <a:txBody>
                    <a:bodyPr/>
                    <a:lstStyle/>
                    <a:p>
                      <a:r>
                        <a:rPr lang="en-US" b="1" dirty="0" err="1"/>
                        <a:t>XGBClassifier</a:t>
                      </a:r>
                      <a:endParaRPr lang="en-US" b="1" dirty="0"/>
                    </a:p>
                  </a:txBody>
                  <a:tcPr/>
                </a:tc>
                <a:tc>
                  <a:txBody>
                    <a:bodyPr/>
                    <a:lstStyle/>
                    <a:p>
                      <a:r>
                        <a:rPr lang="en-US" b="1" dirty="0"/>
                        <a:t>0.79</a:t>
                      </a:r>
                    </a:p>
                  </a:txBody>
                  <a:tcPr/>
                </a:tc>
                <a:tc>
                  <a:txBody>
                    <a:bodyPr/>
                    <a:lstStyle/>
                    <a:p>
                      <a:r>
                        <a:rPr lang="en-US" b="1" dirty="0"/>
                        <a:t>0.87</a:t>
                      </a:r>
                    </a:p>
                  </a:txBody>
                  <a:tcPr/>
                </a:tc>
                <a:tc>
                  <a:txBody>
                    <a:bodyPr/>
                    <a:lstStyle/>
                    <a:p>
                      <a:r>
                        <a:rPr lang="en-US" b="1" dirty="0"/>
                        <a:t>0.85</a:t>
                      </a:r>
                    </a:p>
                  </a:txBody>
                  <a:tcPr/>
                </a:tc>
                <a:tc>
                  <a:txBody>
                    <a:bodyPr/>
                    <a:lstStyle/>
                    <a:p>
                      <a:r>
                        <a:rPr lang="en-US" b="1" dirty="0"/>
                        <a:t>0.91</a:t>
                      </a:r>
                    </a:p>
                  </a:txBody>
                  <a:tcPr/>
                </a:tc>
                <a:tc>
                  <a:txBody>
                    <a:bodyPr/>
                    <a:lstStyle/>
                    <a:p>
                      <a:r>
                        <a:rPr lang="en-US" b="1" dirty="0"/>
                        <a:t>0.84</a:t>
                      </a:r>
                    </a:p>
                  </a:txBody>
                  <a:tcPr/>
                </a:tc>
                <a:extLst>
                  <a:ext uri="{0D108BD9-81ED-4DB2-BD59-A6C34878D82A}">
                    <a16:rowId xmlns:a16="http://schemas.microsoft.com/office/drawing/2014/main" val="3113112929"/>
                  </a:ext>
                </a:extLst>
              </a:tr>
              <a:tr h="870629">
                <a:tc>
                  <a:txBody>
                    <a:bodyPr/>
                    <a:lstStyle/>
                    <a:p>
                      <a:r>
                        <a:rPr lang="en-US" b="1" dirty="0"/>
                        <a:t>RandomForestClassifier</a:t>
                      </a:r>
                    </a:p>
                  </a:txBody>
                  <a:tcPr/>
                </a:tc>
                <a:tc>
                  <a:txBody>
                    <a:bodyPr/>
                    <a:lstStyle/>
                    <a:p>
                      <a:r>
                        <a:rPr lang="en-US" b="1" dirty="0"/>
                        <a:t>0.79</a:t>
                      </a:r>
                    </a:p>
                  </a:txBody>
                  <a:tcPr/>
                </a:tc>
                <a:tc>
                  <a:txBody>
                    <a:bodyPr/>
                    <a:lstStyle/>
                    <a:p>
                      <a:r>
                        <a:rPr lang="en-US" b="1" dirty="0"/>
                        <a:t>0.87</a:t>
                      </a:r>
                    </a:p>
                  </a:txBody>
                  <a:tcPr/>
                </a:tc>
                <a:tc>
                  <a:txBody>
                    <a:bodyPr/>
                    <a:lstStyle/>
                    <a:p>
                      <a:r>
                        <a:rPr lang="en-US" b="1" dirty="0"/>
                        <a:t>0.85</a:t>
                      </a:r>
                    </a:p>
                  </a:txBody>
                  <a:tcPr/>
                </a:tc>
                <a:tc>
                  <a:txBody>
                    <a:bodyPr/>
                    <a:lstStyle/>
                    <a:p>
                      <a:r>
                        <a:rPr lang="en-US" b="1" dirty="0"/>
                        <a:t>0.81</a:t>
                      </a:r>
                    </a:p>
                  </a:txBody>
                  <a:tcPr/>
                </a:tc>
                <a:tc>
                  <a:txBody>
                    <a:bodyPr/>
                    <a:lstStyle/>
                    <a:p>
                      <a:r>
                        <a:rPr lang="en-US" b="1" dirty="0"/>
                        <a:t>0.84</a:t>
                      </a:r>
                    </a:p>
                  </a:txBody>
                  <a:tcPr/>
                </a:tc>
                <a:extLst>
                  <a:ext uri="{0D108BD9-81ED-4DB2-BD59-A6C34878D82A}">
                    <a16:rowId xmlns:a16="http://schemas.microsoft.com/office/drawing/2014/main" val="4197415718"/>
                  </a:ext>
                </a:extLst>
              </a:tr>
              <a:tr h="870629">
                <a:tc>
                  <a:txBody>
                    <a:bodyPr/>
                    <a:lstStyle/>
                    <a:p>
                      <a:r>
                        <a:rPr lang="en-US" b="1" dirty="0" err="1"/>
                        <a:t>DecisionTreeClassifier</a:t>
                      </a:r>
                      <a:endParaRPr lang="en-US" b="1" dirty="0"/>
                    </a:p>
                  </a:txBody>
                  <a:tcPr>
                    <a:lnB w="12700" cmpd="sng">
                      <a:noFill/>
                    </a:lnB>
                  </a:tcPr>
                </a:tc>
                <a:tc>
                  <a:txBody>
                    <a:bodyPr/>
                    <a:lstStyle/>
                    <a:p>
                      <a:r>
                        <a:rPr lang="en-US" b="1" dirty="0"/>
                        <a:t>0.75</a:t>
                      </a:r>
                    </a:p>
                  </a:txBody>
                  <a:tcPr>
                    <a:lnB w="12700" cmpd="sng">
                      <a:noFill/>
                    </a:lnB>
                  </a:tcPr>
                </a:tc>
                <a:tc>
                  <a:txBody>
                    <a:bodyPr/>
                    <a:lstStyle/>
                    <a:p>
                      <a:r>
                        <a:rPr lang="en-US" b="1" dirty="0"/>
                        <a:t>0.85</a:t>
                      </a:r>
                    </a:p>
                  </a:txBody>
                  <a:tcPr>
                    <a:lnB w="12700" cmpd="sng">
                      <a:noFill/>
                    </a:lnB>
                  </a:tcPr>
                </a:tc>
                <a:tc>
                  <a:txBody>
                    <a:bodyPr/>
                    <a:lstStyle/>
                    <a:p>
                      <a:r>
                        <a:rPr lang="en-US" b="1" dirty="0"/>
                        <a:t>0.82</a:t>
                      </a:r>
                    </a:p>
                  </a:txBody>
                  <a:tcPr>
                    <a:lnB w="12700" cmpd="sng">
                      <a:noFill/>
                    </a:lnB>
                  </a:tcPr>
                </a:tc>
                <a:tc>
                  <a:txBody>
                    <a:bodyPr/>
                    <a:lstStyle/>
                    <a:p>
                      <a:r>
                        <a:rPr lang="en-US" b="1" dirty="0"/>
                        <a:t>0.85</a:t>
                      </a:r>
                    </a:p>
                  </a:txBody>
                  <a:tcPr>
                    <a:lnB w="12700" cmpd="sng">
                      <a:noFill/>
                    </a:lnB>
                  </a:tcPr>
                </a:tc>
                <a:tc>
                  <a:txBody>
                    <a:bodyPr/>
                    <a:lstStyle/>
                    <a:p>
                      <a:r>
                        <a:rPr lang="en-US" b="1" dirty="0"/>
                        <a:t>0.80</a:t>
                      </a:r>
                    </a:p>
                  </a:txBody>
                  <a:tcPr>
                    <a:lnB w="12700" cmpd="sng">
                      <a:noFill/>
                    </a:lnB>
                  </a:tcPr>
                </a:tc>
                <a:extLst>
                  <a:ext uri="{0D108BD9-81ED-4DB2-BD59-A6C34878D82A}">
                    <a16:rowId xmlns:a16="http://schemas.microsoft.com/office/drawing/2014/main" val="4110777471"/>
                  </a:ext>
                </a:extLst>
              </a:tr>
              <a:tr h="2164697">
                <a:tc gridSpan="6">
                  <a:txBody>
                    <a:bodyPr/>
                    <a:lstStyle/>
                    <a:p>
                      <a:endParaRPr lang="en-US" b="1" dirty="0"/>
                    </a:p>
                  </a:txBody>
                  <a:tcPr>
                    <a:lnT w="12700" cmpd="sng">
                      <a:noFill/>
                    </a:lnT>
                  </a:tcPr>
                </a:tc>
                <a:tc hMerge="1">
                  <a:txBody>
                    <a:bodyPr/>
                    <a:lstStyle/>
                    <a:p>
                      <a:endParaRPr lang="en-US" b="1" dirty="0"/>
                    </a:p>
                  </a:txBody>
                  <a:tcPr/>
                </a:tc>
                <a:tc hMerge="1">
                  <a:txBody>
                    <a:bodyPr/>
                    <a:lstStyle/>
                    <a:p>
                      <a:endParaRPr lang="en-US" b="1" dirty="0"/>
                    </a:p>
                  </a:txBody>
                  <a:tcPr/>
                </a:tc>
                <a:tc hMerge="1">
                  <a:txBody>
                    <a:bodyPr/>
                    <a:lstStyle/>
                    <a:p>
                      <a:endParaRPr lang="en-US" b="1" dirty="0"/>
                    </a:p>
                  </a:txBody>
                  <a:tcPr/>
                </a:tc>
                <a:tc hMerge="1">
                  <a:txBody>
                    <a:bodyPr/>
                    <a:lstStyle/>
                    <a:p>
                      <a:endParaRPr lang="en-US" b="1" dirty="0"/>
                    </a:p>
                  </a:txBody>
                  <a:tcPr/>
                </a:tc>
                <a:tc hMerge="1">
                  <a:txBody>
                    <a:bodyPr/>
                    <a:lstStyle/>
                    <a:p>
                      <a:endParaRPr lang="en-US" b="1" dirty="0"/>
                    </a:p>
                  </a:txBody>
                  <a:tcPr/>
                </a:tc>
                <a:extLst>
                  <a:ext uri="{0D108BD9-81ED-4DB2-BD59-A6C34878D82A}">
                    <a16:rowId xmlns:a16="http://schemas.microsoft.com/office/drawing/2014/main" val="3822961653"/>
                  </a:ext>
                </a:extLst>
              </a:tr>
            </a:tbl>
          </a:graphicData>
        </a:graphic>
      </p:graphicFrame>
    </p:spTree>
    <p:extLst>
      <p:ext uri="{BB962C8B-B14F-4D97-AF65-F5344CB8AC3E}">
        <p14:creationId xmlns:p14="http://schemas.microsoft.com/office/powerpoint/2010/main" val="1188331000"/>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68" x="5876925" y="1873250"/>
          <p14:tracePt t="129" x="6805613" y="2039938"/>
          <p14:tracePt t="137" x="6923088" y="2066925"/>
          <p14:tracePt t="145" x="7051675" y="2092325"/>
          <p14:tracePt t="194" x="8072438" y="2338388"/>
          <p14:tracePt t="200" x="8201025" y="2363788"/>
          <p14:tracePt t="217" x="8356600" y="2389188"/>
          <p14:tracePt t="234" x="8434388" y="2401888"/>
          <p14:tracePt t="604" x="8575675" y="2414588"/>
          <p14:tracePt t="621" x="8859838" y="2454275"/>
          <p14:tracePt t="644" x="9312275" y="2492375"/>
          <p14:tracePt t="666" x="9583738" y="2517775"/>
          <p14:tracePt t="683" x="9712325" y="2544763"/>
          <p14:tracePt t="696" x="9737725" y="2544763"/>
          <p14:tracePt t="698" x="9764713" y="2544763"/>
          <p14:tracePt t="705" x="9802813" y="2544763"/>
          <p14:tracePt t="716" x="9828213" y="2544763"/>
          <p14:tracePt t="718" x="9840913" y="2544763"/>
          <p14:tracePt t="733" x="9880600" y="2544763"/>
          <p14:tracePt t="749" x="9906000" y="2544763"/>
          <p14:tracePt t="766" x="9918700" y="2544763"/>
          <p14:tracePt t="784" x="9944100" y="2544763"/>
          <p14:tracePt t="787" x="9958388" y="2544763"/>
          <p14:tracePt t="801" x="9983788" y="2544763"/>
          <p14:tracePt t="816" x="10034588" y="2557463"/>
          <p14:tracePt t="834" x="10074275" y="2570163"/>
          <p14:tracePt t="850" x="10137775" y="2582863"/>
          <p14:tracePt t="853" x="10164763" y="2582863"/>
          <p14:tracePt t="866" x="10242550" y="2608263"/>
          <p14:tracePt t="884" x="10306050" y="2622550"/>
          <p14:tracePt t="901" x="10383838" y="2635250"/>
          <p14:tracePt t="918" x="10448925" y="2647950"/>
          <p14:tracePt t="921" x="10487025" y="2660650"/>
          <p14:tracePt t="935" x="10539413" y="2660650"/>
          <p14:tracePt t="950" x="10577513" y="2673350"/>
          <p14:tracePt t="967" x="10602913" y="2686050"/>
          <p14:tracePt t="971" x="10615613" y="2686050"/>
          <p14:tracePt t="985" x="10642600" y="2686050"/>
          <p14:tracePt t="1002" x="10655300" y="2686050"/>
          <p14:tracePt t="1016" x="10668000" y="2686050"/>
          <p14:tracePt t="1050" x="10680700" y="2686050"/>
          <p14:tracePt t="1066" x="10693400" y="2686050"/>
          <p14:tracePt t="1322" x="10771188" y="2608263"/>
          <p14:tracePt t="1338" x="10990263" y="2338388"/>
          <p14:tracePt t="1354" x="11158538" y="2117725"/>
          <p14:tracePt t="1380" x="11261725" y="1989138"/>
          <p14:tracePt t="1401" x="11288713" y="1949450"/>
          <p14:tracePt t="1410" x="11301413" y="1949450"/>
          <p14:tracePt t="1421" x="11301413" y="1936750"/>
          <p14:tracePt t="1438" x="11301413" y="1924050"/>
          <p14:tracePt t="1450" x="11301413" y="1911350"/>
          <p14:tracePt t="1452" x="11301413" y="1898650"/>
          <p14:tracePt t="1467" x="11301413" y="1885950"/>
          <p14:tracePt t="1483" x="11301413" y="1860550"/>
          <p14:tracePt t="1501" x="11274425" y="1833563"/>
          <p14:tracePt t="1518" x="11249025" y="1795463"/>
          <p14:tracePt t="1521" x="11236325" y="1770063"/>
          <p14:tracePt t="1535" x="11210925" y="1743075"/>
          <p14:tracePt t="1550" x="11183938" y="1704975"/>
          <p14:tracePt t="1567" x="11183938" y="1665288"/>
          <p14:tracePt t="1571" x="11171238" y="1665288"/>
          <p14:tracePt t="1587" x="11158538" y="1652588"/>
          <p14:tracePt t="1608" x="11145838" y="1652588"/>
          <p14:tracePt t="1653" x="11145838" y="1665288"/>
          <p14:tracePt t="1661" x="11133138" y="1665288"/>
          <p14:tracePt t="1674" x="11133138" y="1679575"/>
          <p14:tracePt t="1684" x="11133138" y="1692275"/>
          <p14:tracePt t="1701" x="11093450" y="1755775"/>
          <p14:tracePt t="1717" x="11068050" y="1846263"/>
          <p14:tracePt t="1719" x="11068050" y="1885950"/>
          <p14:tracePt t="1733" x="11042650" y="2001838"/>
          <p14:tracePt t="1750" x="11042650" y="2079625"/>
          <p14:tracePt t="1766" x="11042650" y="2144713"/>
          <p14:tracePt t="1782" x="11042650" y="2208213"/>
          <p14:tracePt t="1784" x="11042650" y="2247900"/>
          <p14:tracePt t="1801" x="11055350" y="2324100"/>
          <p14:tracePt t="1817" x="11068050" y="2389188"/>
          <p14:tracePt t="1834" x="11080750" y="2466975"/>
          <p14:tracePt t="1839" x="11093450" y="2505075"/>
          <p14:tracePt t="1850" x="11093450" y="2532063"/>
          <p14:tracePt t="1852" x="11093450" y="2557463"/>
          <p14:tracePt t="1868" x="11107738" y="2595563"/>
          <p14:tracePt t="1883" x="11107738" y="2608263"/>
          <p14:tracePt t="1901" x="11107738" y="2622550"/>
          <p14:tracePt t="1904" x="11107738" y="2635250"/>
          <p14:tracePt t="1918" x="11107738" y="2660650"/>
          <p14:tracePt t="1934" x="11107738" y="2698750"/>
          <p14:tracePt t="1950" x="11107738" y="2738438"/>
          <p14:tracePt t="1967" x="11107738" y="2763838"/>
          <p14:tracePt t="1984" x="11107738" y="2776538"/>
          <p14:tracePt t="2001" x="11107738" y="2789238"/>
          <p14:tracePt t="2017" x="11107738" y="2801938"/>
          <p14:tracePt t="2699" x="11068050" y="2801938"/>
          <p14:tracePt t="2713" x="10887075" y="2801938"/>
          <p14:tracePt t="2730" x="10733088" y="2789238"/>
          <p14:tracePt t="2749" x="10499725" y="2763838"/>
          <p14:tracePt t="2762" x="10383838" y="2738438"/>
          <p14:tracePt t="2772" x="10345738" y="2738438"/>
          <p14:tracePt t="2784" x="10280650" y="2725738"/>
          <p14:tracePt t="2800" x="10242550" y="2698750"/>
          <p14:tracePt t="2817" x="10215563" y="2698750"/>
          <p14:tracePt t="2834" x="10202863" y="2686050"/>
          <p14:tracePt t="2850" x="10190163" y="2686050"/>
          <p14:tracePt t="3298" x="10190163" y="2622550"/>
          <p14:tracePt t="3312" x="10215563" y="2389188"/>
          <p14:tracePt t="3334" x="10255250" y="2079625"/>
          <p14:tracePt t="3338" x="10280650" y="1976438"/>
          <p14:tracePt t="3360" x="10358438" y="1704975"/>
          <p14:tracePt t="3381" x="10396538" y="1589088"/>
          <p14:tracePt t="3398" x="10396538" y="1549400"/>
          <p14:tracePt t="3407" x="10421938" y="1524000"/>
          <p14:tracePt t="3437" x="10421938" y="1511300"/>
          <p14:tracePt t="3453" x="10421938" y="1498600"/>
          <p14:tracePt t="3577" x="10436225" y="1498600"/>
          <p14:tracePt t="3588" x="10436225" y="1511300"/>
          <p14:tracePt t="3603" x="10461625" y="1562100"/>
          <p14:tracePt t="3618" x="10487025" y="1627188"/>
          <p14:tracePt t="3635" x="10512425" y="1692275"/>
          <p14:tracePt t="3638" x="10526713" y="1717675"/>
          <p14:tracePt t="3651" x="10539413" y="1770063"/>
          <p14:tracePt t="3667" x="10564813" y="1795463"/>
          <p14:tracePt t="3685" x="10564813" y="1820863"/>
          <p14:tracePt t="3689" x="10577513" y="1833563"/>
          <p14:tracePt t="3718" x="10590213" y="1873250"/>
          <p14:tracePt t="3734" x="10602913" y="1885950"/>
          <p14:tracePt t="3751" x="10629900" y="1936750"/>
          <p14:tracePt t="3770" x="10668000" y="2014538"/>
          <p14:tracePt t="3785" x="10693400" y="2054225"/>
          <p14:tracePt t="3802" x="10720388" y="2079625"/>
          <p14:tracePt t="3818" x="10720388" y="2105025"/>
          <p14:tracePt t="3832" x="10733088" y="2105025"/>
          <p14:tracePt t="3849" x="10745788" y="2117725"/>
          <p14:tracePt t="3867" x="10745788" y="2130425"/>
          <p14:tracePt t="3895" x="10745788" y="2144713"/>
          <p14:tracePt t="3917" x="10745788" y="2157413"/>
          <p14:tracePt t="3933" x="10745788" y="2170113"/>
          <p14:tracePt t="4371" x="10745788" y="2233613"/>
          <p14:tracePt t="4388" x="10758488" y="2363788"/>
          <p14:tracePt t="4408" x="10771188" y="2454275"/>
          <p14:tracePt t="4414" x="10771188" y="2466975"/>
          <p14:tracePt t="4429" x="10771188" y="2492375"/>
          <p14:tracePt t="4439" x="10771188" y="2505075"/>
          <p14:tracePt t="4450" x="10771188" y="2532063"/>
          <p14:tracePt t="4465" x="10771188" y="2570163"/>
          <p14:tracePt t="4482" x="10771188" y="2582863"/>
          <p14:tracePt t="4499" x="10771188" y="2595563"/>
          <p14:tracePt t="4502" x="10771188" y="2608263"/>
          <p14:tracePt t="4524" x="10771188" y="2622550"/>
          <p14:tracePt t="4539" x="10771188" y="2647950"/>
          <p14:tracePt t="4550" x="10771188" y="2660650"/>
          <p14:tracePt t="4567" x="10771188" y="2698750"/>
          <p14:tracePt t="4569" x="10771188" y="2711450"/>
          <p14:tracePt t="4584" x="10771188" y="2751138"/>
          <p14:tracePt t="4600" x="10771188" y="2801938"/>
          <p14:tracePt t="4617" x="10771188" y="2828925"/>
          <p14:tracePt t="4634" x="10771188" y="2854325"/>
          <p14:tracePt t="4636" x="10771188" y="2867025"/>
          <p14:tracePt t="4650" x="10771188" y="2919413"/>
          <p14:tracePt t="4667" x="10771188" y="2970213"/>
          <p14:tracePt t="4683" x="10783888" y="3048000"/>
          <p14:tracePt t="4688" x="10783888" y="3086100"/>
          <p14:tracePt t="4701" x="10783888" y="3138488"/>
          <p14:tracePt t="4704" x="10783888" y="3189288"/>
          <p14:tracePt t="4717" x="10783888" y="3294063"/>
          <p14:tracePt t="4733" x="10783888" y="3384550"/>
          <p14:tracePt t="4750" x="10783888" y="3448050"/>
          <p14:tracePt t="4768" x="10783888" y="3500438"/>
          <p14:tracePt t="4772" x="10783888" y="3513138"/>
          <p14:tracePt t="4783" x="10783888" y="3578225"/>
          <p14:tracePt t="4800" x="10783888" y="3629025"/>
          <p14:tracePt t="4818" x="10783888" y="3681413"/>
          <p14:tracePt t="4821" x="10783888" y="3706813"/>
          <p14:tracePt t="4834" x="10783888" y="3732213"/>
          <p14:tracePt t="4836" x="10783888" y="3757613"/>
          <p14:tracePt t="4850" x="10783888" y="3784600"/>
          <p14:tracePt t="4867" x="10783888" y="3822700"/>
          <p14:tracePt t="4884" x="10783888" y="3848100"/>
          <p14:tracePt t="4901" x="10783888" y="3887788"/>
          <p14:tracePt t="4917" x="10783888" y="3925888"/>
          <p14:tracePt t="4933" x="10783888" y="3978275"/>
          <p14:tracePt t="4950" x="10783888" y="4029075"/>
          <p14:tracePt t="4967" x="10783888" y="4081463"/>
          <p14:tracePt t="4969" x="10783888" y="4094163"/>
          <p14:tracePt t="4984" x="10783888" y="4106863"/>
          <p14:tracePt t="5000" x="10783888" y="4132263"/>
          <p14:tracePt t="5017" x="10783888" y="4146550"/>
          <p14:tracePt t="5020" x="10783888" y="4159250"/>
          <p14:tracePt t="5043" x="10783888" y="4171950"/>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A2BE32F-8CEE-5A63-5E3D-29FBE4809CE4}"/>
              </a:ext>
            </a:extLst>
          </p:cNvPr>
          <p:cNvSpPr txBox="1">
            <a:spLocks noGrp="1"/>
          </p:cNvSpPr>
          <p:nvPr>
            <p:ph type="title"/>
          </p:nvPr>
        </p:nvSpPr>
        <p:spPr>
          <a:xfrm>
            <a:off x="57791" y="35732"/>
            <a:ext cx="12134209" cy="6453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solidFill>
                  <a:schemeClr val="tx1"/>
                </a:solidFill>
              </a:rPr>
              <a:t>MODEL SELECTION </a:t>
            </a:r>
            <a:br>
              <a:rPr lang="en-US" sz="2000" dirty="0"/>
            </a:br>
            <a:endParaRPr lang="en-US" sz="2000" dirty="0"/>
          </a:p>
        </p:txBody>
      </p:sp>
      <p:sp>
        <p:nvSpPr>
          <p:cNvPr id="3" name="TextBox 2">
            <a:extLst>
              <a:ext uri="{FF2B5EF4-FFF2-40B4-BE49-F238E27FC236}">
                <a16:creationId xmlns:a16="http://schemas.microsoft.com/office/drawing/2014/main" id="{B3B2CECA-B7E9-13A0-F79B-296F28458AA0}"/>
              </a:ext>
            </a:extLst>
          </p:cNvPr>
          <p:cNvSpPr txBox="1"/>
          <p:nvPr/>
        </p:nvSpPr>
        <p:spPr>
          <a:xfrm>
            <a:off x="457200" y="681037"/>
            <a:ext cx="10781071" cy="7940635"/>
          </a:xfrm>
          <a:prstGeom prst="rect">
            <a:avLst/>
          </a:prstGeom>
          <a:noFill/>
        </p:spPr>
        <p:txBody>
          <a:bodyPr wrap="square">
            <a:spAutoFit/>
          </a:bodyPr>
          <a:lstStyle/>
          <a:p>
            <a:r>
              <a:rPr lang="en-US" sz="2000" dirty="0"/>
              <a:t>Based on the hyperparameter tuning results and metrics evaluation, the top-performing models for predicting churn using False Negatives (FN) in an imbalanced dataset are: </a:t>
            </a:r>
          </a:p>
          <a:p>
            <a:endParaRPr lang="en-US" sz="2000" dirty="0"/>
          </a:p>
          <a:p>
            <a:pPr marL="342900" indent="-342900">
              <a:buAutoNum type="arabicPeriod"/>
            </a:pPr>
            <a:r>
              <a:rPr lang="en-US" sz="2000" dirty="0" err="1"/>
              <a:t>XGBClassifier</a:t>
            </a:r>
            <a:r>
              <a:rPr lang="en-US" sz="2000" dirty="0"/>
              <a:t> (XGBC)</a:t>
            </a:r>
          </a:p>
          <a:p>
            <a:pPr marL="342900" indent="-342900">
              <a:buAutoNum type="arabicPeriod"/>
            </a:pPr>
            <a:r>
              <a:rPr lang="en-US" sz="2000" dirty="0"/>
              <a:t>RandomForestClassifier (RFC)</a:t>
            </a:r>
          </a:p>
          <a:p>
            <a:pPr marL="342900" indent="-342900">
              <a:buAutoNum type="arabicPeriod"/>
            </a:pPr>
            <a:r>
              <a:rPr lang="en-US" sz="2000" dirty="0"/>
              <a:t>DecisionTreeClassifier (DTC). </a:t>
            </a:r>
          </a:p>
          <a:p>
            <a:endParaRPr lang="en-US" sz="2000" dirty="0"/>
          </a:p>
          <a:p>
            <a:r>
              <a:rPr lang="en-US" sz="2000" dirty="0"/>
              <a:t>These models demonstrate a good balance of metrics, with:</a:t>
            </a:r>
          </a:p>
          <a:p>
            <a:endParaRPr lang="en-US" sz="2000" dirty="0"/>
          </a:p>
          <a:p>
            <a:pPr marL="285750" indent="-285750">
              <a:buFontTx/>
              <a:buChar char="-"/>
            </a:pPr>
            <a:r>
              <a:rPr lang="en-US" sz="2000" dirty="0"/>
              <a:t>Low FN rates (9.12%, 9.33%, 10,67%) indicating better identification of true positives (churners).</a:t>
            </a:r>
          </a:p>
          <a:p>
            <a:pPr marL="285750" indent="-285750">
              <a:buFontTx/>
              <a:buChar char="-"/>
            </a:pPr>
            <a:r>
              <a:rPr lang="en-US" sz="2000" dirty="0"/>
              <a:t>High recall rates (0.84, 0.80 ) indicating good identification of true positives (churners).	</a:t>
            </a:r>
          </a:p>
          <a:p>
            <a:pPr marL="285750" indent="-285750">
              <a:buFontTx/>
              <a:buChar char="-"/>
            </a:pPr>
            <a:r>
              <a:rPr lang="en-US" sz="2000" dirty="0"/>
              <a:t>High AUC/ROC scores (0.91, 0.85) indicating excellent discrimination between churners     and non-churners.</a:t>
            </a:r>
          </a:p>
          <a:p>
            <a:pPr marL="285750" indent="-285750">
              <a:buFontTx/>
              <a:buChar char="-"/>
            </a:pPr>
            <a:r>
              <a:rPr lang="en-US" sz="2000" dirty="0"/>
              <a:t>High F1-scores (0.85, 0.82) indicating a good balance between precision and recall.</a:t>
            </a:r>
          </a:p>
          <a:p>
            <a:pPr marL="285750" indent="-285750">
              <a:buFontTx/>
              <a:buChar char="-"/>
            </a:pPr>
            <a:r>
              <a:rPr lang="en-US" sz="2000" dirty="0"/>
              <a:t>High precision rates (0.87, 0.85) indicating good identification of true positives without flagging too many false positives. </a:t>
            </a:r>
          </a:p>
          <a:p>
            <a:endParaRPr lang="en-US" sz="2000" dirty="0"/>
          </a:p>
          <a:p>
            <a:r>
              <a:rPr lang="en-US" sz="2000" dirty="0"/>
              <a:t>Overall, XGBC, RFC and DTC offer the best balance of metrics, making them suitable models for predicting churn.</a:t>
            </a:r>
          </a:p>
          <a:p>
            <a:endParaRPr lang="en-US" sz="20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20767019"/>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2A12A38-9D9B-1ABB-98F9-8635729E22F3}"/>
              </a:ext>
            </a:extLst>
          </p:cNvPr>
          <p:cNvSpPr txBox="1">
            <a:spLocks noGrp="1"/>
          </p:cNvSpPr>
          <p:nvPr>
            <p:ph type="title"/>
          </p:nvPr>
        </p:nvSpPr>
        <p:spPr>
          <a:xfrm>
            <a:off x="0" y="-193758"/>
            <a:ext cx="11857703" cy="700705"/>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br>
              <a:rPr lang="en-US" dirty="0">
                <a:solidFill>
                  <a:schemeClr val="tx1"/>
                </a:solidFill>
              </a:rPr>
            </a:br>
            <a:r>
              <a:rPr lang="en-US" dirty="0">
                <a:solidFill>
                  <a:schemeClr val="tx1"/>
                </a:solidFill>
              </a:rPr>
              <a:t>Potential Benefits/Recommendation</a:t>
            </a:r>
            <a:r>
              <a:rPr lang="en-US" dirty="0"/>
              <a:t>.</a:t>
            </a:r>
            <a:endParaRPr lang="en-US" sz="2000" dirty="0"/>
          </a:p>
        </p:txBody>
      </p:sp>
      <p:sp>
        <p:nvSpPr>
          <p:cNvPr id="4" name="TextBox 3">
            <a:extLst>
              <a:ext uri="{FF2B5EF4-FFF2-40B4-BE49-F238E27FC236}">
                <a16:creationId xmlns:a16="http://schemas.microsoft.com/office/drawing/2014/main" id="{5EB736F0-2A2F-11AE-91F2-821040B52402}"/>
              </a:ext>
            </a:extLst>
          </p:cNvPr>
          <p:cNvSpPr txBox="1"/>
          <p:nvPr/>
        </p:nvSpPr>
        <p:spPr>
          <a:xfrm>
            <a:off x="545691" y="673146"/>
            <a:ext cx="5353664" cy="6115905"/>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Upgrading internet and network quality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 Enhancing customer service relationships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 Implementing device protection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4. Offering competitive pricing and discounts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5. Introducing incentives and subscription plans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 Implementing a loyalty program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Conducting regular customer feedback surveys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8. Offering personalized plans and services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 Investing in employee training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10. Monitoring industry trends and competitors</a:t>
            </a:r>
          </a:p>
          <a:p>
            <a:pPr marL="0" marR="0">
              <a:lnSpc>
                <a:spcPct val="107000"/>
              </a:lnSpc>
              <a:spcBef>
                <a:spcPts val="0"/>
              </a:spcBef>
              <a:spcAft>
                <a:spcPts val="800"/>
              </a:spcAft>
            </a:pPr>
            <a:endParaRPr lang="en-US" sz="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By implementing these strategies,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Connectel</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can: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Improve customer satisfaction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Reduce churn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Increase retention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Drive business growth and success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67315841"/>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46" x="8059738" y="2919413"/>
          <p14:tracePt t="47" x="7904163" y="2854325"/>
          <p14:tracePt t="89" x="7258050" y="2647950"/>
          <p14:tracePt t="97" x="7129463" y="2622550"/>
          <p14:tracePt t="99" x="7026275" y="2570163"/>
          <p14:tracePt t="123" x="6729413" y="2466975"/>
          <p14:tracePt t="144" x="6432550" y="2389188"/>
          <p14:tracePt t="158" x="6342063" y="2389188"/>
          <p14:tracePt t="160" x="6264275" y="2376488"/>
          <p14:tracePt t="173" x="6148388" y="2376488"/>
          <p14:tracePt t="190" x="6057900" y="2376488"/>
          <p14:tracePt t="207" x="5992813" y="2389188"/>
          <p14:tracePt t="224" x="5954713" y="2414588"/>
          <p14:tracePt t="226" x="5940425" y="2427288"/>
          <p14:tracePt t="241" x="5902325" y="2466975"/>
          <p14:tracePt t="257" x="5849938" y="2517775"/>
          <p14:tracePt t="274" x="5799138" y="2647950"/>
          <p14:tracePt t="290" x="5759450" y="2751138"/>
          <p14:tracePt t="292" x="5746750" y="2841625"/>
          <p14:tracePt t="307" x="5721350" y="3009900"/>
          <p14:tracePt t="324" x="5721350" y="3113088"/>
          <p14:tracePt t="340" x="5734050" y="3216275"/>
          <p14:tracePt t="357" x="5746750" y="3294063"/>
          <p14:tracePt t="360" x="5773738" y="3332163"/>
          <p14:tracePt t="374" x="5811838" y="3422650"/>
          <p14:tracePt t="389" x="5889625" y="3563938"/>
          <p14:tracePt t="406" x="5967413" y="3719513"/>
          <p14:tracePt t="428" x="6096000" y="3862388"/>
          <p14:tracePt t="445" x="6186488" y="3938588"/>
          <p14:tracePt t="471" x="6367463" y="4068763"/>
          <p14:tracePt t="488" x="6470650" y="4106863"/>
          <p14:tracePt t="501" x="6586538" y="4159250"/>
          <p14:tracePt t="511" x="6638925" y="4171950"/>
          <p14:tracePt t="523" x="6754813" y="4197350"/>
          <p14:tracePt t="539" x="6858000" y="4210050"/>
          <p14:tracePt t="555" x="6961188" y="4222750"/>
          <p14:tracePt t="580" x="7064375" y="4235450"/>
          <p14:tracePt t="588" x="7089775" y="4235450"/>
          <p14:tracePt t="596" x="7116763" y="4235450"/>
          <p14:tracePt t="602" x="7142163" y="4235450"/>
          <p14:tracePt t="607" x="7154863" y="4235450"/>
          <p14:tracePt t="612" x="7180263" y="4235450"/>
          <p14:tracePt t="627" x="7207250" y="4235450"/>
          <p14:tracePt t="640" x="7232650" y="4235450"/>
          <p14:tracePt t="660" x="7258050" y="4235450"/>
          <p14:tracePt t="674" x="7270750" y="4235450"/>
          <p14:tracePt t="678" x="7283450" y="4235450"/>
          <p14:tracePt t="691" x="7297738" y="4235450"/>
          <p14:tracePt t="708" x="7323138" y="4235450"/>
          <p14:tracePt t="724" x="7348538" y="4235450"/>
          <p14:tracePt t="740" x="7400925" y="4222750"/>
          <p14:tracePt t="757" x="7439025" y="4222750"/>
          <p14:tracePt t="759" x="7478713" y="4210050"/>
          <p14:tracePt t="774" x="7529513" y="4197350"/>
          <p14:tracePt t="807" x="7645400" y="4171950"/>
          <p14:tracePt t="824" x="7710488" y="4159250"/>
          <p14:tracePt t="826" x="7748588" y="4146550"/>
          <p14:tracePt t="841" x="7813675" y="4146550"/>
          <p14:tracePt t="857" x="7878763" y="4119563"/>
          <p14:tracePt t="873" x="7929563" y="4119563"/>
          <p14:tracePt t="891" x="7981950" y="4119563"/>
          <p14:tracePt t="894" x="7994650" y="4119563"/>
          <p14:tracePt t="907" x="8045450" y="4106863"/>
          <p14:tracePt t="924" x="8072438" y="4106863"/>
          <p14:tracePt t="941" x="8097838" y="4106863"/>
          <p14:tracePt t="958" x="8123238" y="4106863"/>
          <p14:tracePt t="975" x="8135938" y="4106863"/>
          <p14:tracePt t="990" x="8150225" y="4106863"/>
          <p14:tracePt t="1007" x="8162925" y="4106863"/>
          <p14:tracePt t="1024" x="8175625" y="4106863"/>
          <p14:tracePt t="1439" x="8188325" y="4106863"/>
          <p14:tracePt t="1470" x="8201025" y="4106863"/>
          <p14:tracePt t="3268" x="8188325" y="4106863"/>
          <p14:tracePt t="3298" x="8175625" y="4106863"/>
          <p14:tracePt t="3307" x="8175625" y="4094163"/>
          <p14:tracePt t="3329" x="8162925" y="4094163"/>
          <p14:tracePt t="3344" x="8150225" y="4094163"/>
          <p14:tracePt t="3468" x="8135938" y="4081463"/>
          <p14:tracePt t="4080" x="8123238" y="4068763"/>
          <p14:tracePt t="4096" x="8072438" y="4029075"/>
          <p14:tracePt t="4101" x="8059738" y="4016375"/>
          <p14:tracePt t="4120" x="8007350" y="3951288"/>
          <p14:tracePt t="4140" x="7981950" y="3938588"/>
          <p14:tracePt t="4145" x="7981950" y="3925888"/>
          <p14:tracePt t="4157" x="7969250" y="3913188"/>
          <p14:tracePt t="4190" x="7956550" y="3900488"/>
          <p14:tracePt t="4206" x="7956550" y="3887788"/>
          <p14:tracePt t="4209" x="7956550" y="3875088"/>
          <p14:tracePt t="4230" x="7942263" y="3862388"/>
          <p14:tracePt t="4255" x="7929563" y="3848100"/>
          <p14:tracePt t="4281" x="7929563" y="3835400"/>
          <p14:tracePt t="4287" x="7916863" y="3835400"/>
          <p14:tracePt t="4312" x="7904163" y="3797300"/>
          <p14:tracePt t="4323" x="7904163" y="3784600"/>
          <p14:tracePt t="4340" x="7878763" y="3771900"/>
          <p14:tracePt t="4357" x="7866063" y="3757613"/>
          <p14:tracePt t="4373" x="7866063" y="3744913"/>
          <p14:tracePt t="4390" x="7866063" y="3732213"/>
          <p14:tracePt t="4408" x="7866063" y="3719513"/>
          <p14:tracePt t="4431" x="7866063" y="3706813"/>
          <p14:tracePt t="4456" x="7866063" y="3694113"/>
          <p14:tracePt t="4473" x="7851775" y="3681413"/>
          <p14:tracePt t="4490" x="7839075" y="3668713"/>
          <p14:tracePt t="4507" x="7826375" y="3654425"/>
          <p14:tracePt t="4522" x="7813675" y="3641725"/>
          <p14:tracePt t="4541" x="7788275" y="3603625"/>
          <p14:tracePt t="4544" x="7775575" y="3590925"/>
          <p14:tracePt t="4557" x="7735888" y="3551238"/>
          <p14:tracePt t="4573" x="7697788" y="3487738"/>
          <p14:tracePt t="4590" x="7658100" y="3435350"/>
          <p14:tracePt t="4608" x="7567613" y="3306763"/>
          <p14:tracePt t="4624" x="7516813" y="3241675"/>
          <p14:tracePt t="4640" x="7464425" y="3176588"/>
          <p14:tracePt t="4657" x="7413625" y="3113088"/>
          <p14:tracePt t="4674" x="7310438" y="3035300"/>
          <p14:tracePt t="4689" x="7258050" y="2982913"/>
          <p14:tracePt t="4706" x="7219950" y="2944813"/>
          <p14:tracePt t="4723" x="7180263" y="2906713"/>
          <p14:tracePt t="4740" x="7142163" y="2867025"/>
          <p14:tracePt t="4742" x="7116763" y="2828925"/>
          <p14:tracePt t="4759" x="7104063" y="2789238"/>
          <p14:tracePt t="5127" x="7026275" y="2711450"/>
          <p14:tracePt t="5139" x="6948488" y="2635250"/>
          <p14:tracePt t="5143" x="6832600" y="2544763"/>
          <p14:tracePt t="5159" x="6561138" y="2324100"/>
          <p14:tracePt t="5174" x="6315075" y="2130425"/>
          <p14:tracePt t="5189" x="6030913" y="1924050"/>
          <p14:tracePt t="5206" x="5630863" y="1717675"/>
          <p14:tracePt t="5207" x="5475288" y="1652588"/>
          <p14:tracePt t="5222" x="5192713" y="1536700"/>
          <p14:tracePt t="5240" x="4791075" y="1446213"/>
          <p14:tracePt t="5256" x="4506913" y="1368425"/>
          <p14:tracePt t="5274" x="4119563" y="1252538"/>
          <p14:tracePt t="5291" x="3862388" y="1136650"/>
          <p14:tracePt t="5323" x="3460750" y="968375"/>
          <p14:tracePt t="5339" x="3344863" y="903288"/>
          <p14:tracePt t="5343" x="3267075" y="877888"/>
          <p14:tracePt t="5357" x="3138488" y="852488"/>
          <p14:tracePt t="5374" x="3009900" y="839788"/>
          <p14:tracePt t="5389" x="2919413" y="827088"/>
          <p14:tracePt t="5408" x="2801938" y="827088"/>
          <p14:tracePt t="5424" x="2738438" y="827088"/>
          <p14:tracePt t="5440" x="2660650" y="827088"/>
          <p14:tracePt t="5456" x="2544763" y="827088"/>
          <p14:tracePt t="5460" x="2505075" y="827088"/>
          <p14:tracePt t="5475" x="2414588" y="839788"/>
          <p14:tracePt t="5490" x="2338388" y="839788"/>
          <p14:tracePt t="5507" x="2286000" y="839788"/>
          <p14:tracePt t="5523" x="2233613" y="839788"/>
          <p14:tracePt t="5526" x="2220913" y="839788"/>
          <p14:tracePt t="5540" x="2208213" y="839788"/>
          <p14:tracePt t="5544" x="2182813" y="839788"/>
          <p14:tracePt t="5557" x="2170113" y="839788"/>
          <p14:tracePt t="5573" x="2144713" y="839788"/>
          <p14:tracePt t="5590" x="2117725" y="839788"/>
          <p14:tracePt t="5607" x="2092325" y="839788"/>
          <p14:tracePt t="5623" x="2079625" y="839788"/>
          <p14:tracePt t="5657" x="2066925" y="839788"/>
          <p14:tracePt t="5892" x="2066925" y="852488"/>
          <p14:tracePt t="5978" x="2079625" y="852488"/>
          <p14:tracePt t="5999" x="2092325" y="852488"/>
          <p14:tracePt t="6007" x="2092325" y="865188"/>
          <p14:tracePt t="6028" x="2105025" y="877888"/>
          <p14:tracePt t="6048" x="2117725" y="890588"/>
          <p14:tracePt t="6069" x="2144713" y="903288"/>
          <p14:tracePt t="6085" x="2170113" y="917575"/>
          <p14:tracePt t="6100" x="2182813" y="917575"/>
          <p14:tracePt t="6111" x="2220913" y="930275"/>
          <p14:tracePt t="6122" x="2233613" y="930275"/>
          <p14:tracePt t="6138" x="2273300" y="955675"/>
          <p14:tracePt t="6141" x="2286000" y="955675"/>
          <p14:tracePt t="6160" x="2324100" y="968375"/>
          <p14:tracePt t="6168" x="2338388" y="968375"/>
          <p14:tracePt t="6189" x="2401888" y="993775"/>
          <p14:tracePt t="6209" x="2454275" y="1020763"/>
          <p14:tracePt t="6216" x="2466975" y="1020763"/>
          <p14:tracePt t="6219" x="2479675" y="1020763"/>
          <p14:tracePt t="6229" x="2517775" y="1046163"/>
          <p14:tracePt t="6238" x="2544763" y="1046163"/>
          <p14:tracePt t="6260" x="2570163" y="1046163"/>
          <p14:tracePt t="6264" x="2582863" y="1046163"/>
          <p14:tracePt t="6282" x="2608263" y="1046163"/>
          <p14:tracePt t="6286" x="2622550" y="1046163"/>
          <p14:tracePt t="6297" x="2647950" y="1046163"/>
          <p14:tracePt t="6305" x="2660650" y="1046163"/>
          <p14:tracePt t="6323" x="2686050" y="1046163"/>
          <p14:tracePt t="6343" x="2698750" y="1046163"/>
          <p14:tracePt t="6360" x="2725738" y="1046163"/>
          <p14:tracePt t="6377" x="2738438" y="1058863"/>
          <p14:tracePt t="6382" x="2751138" y="1058863"/>
          <p14:tracePt t="6401" x="2776538" y="1058863"/>
          <p14:tracePt t="6414" x="2801938" y="1058863"/>
          <p14:tracePt t="6423" x="2816225" y="1071563"/>
          <p14:tracePt t="6439" x="2854325" y="1071563"/>
          <p14:tracePt t="6455" x="2879725" y="1071563"/>
          <p14:tracePt t="6477" x="2919413" y="1071563"/>
          <p14:tracePt t="6494" x="2932113" y="1071563"/>
          <p14:tracePt t="6500" x="2957513" y="1071563"/>
          <p14:tracePt t="6517" x="2982913" y="1071563"/>
          <p14:tracePt t="6532" x="3009900" y="1071563"/>
          <p14:tracePt t="6534" x="3022600" y="1071563"/>
          <p14:tracePt t="6543" x="3048000" y="1071563"/>
          <p14:tracePt t="6556" x="3073400" y="1071563"/>
          <p14:tracePt t="6572" x="3113088" y="1071563"/>
          <p14:tracePt t="6589" x="3138488" y="1071563"/>
          <p14:tracePt t="6606" x="3176588" y="1071563"/>
          <p14:tracePt t="6622" x="3216275" y="1071563"/>
          <p14:tracePt t="6638" x="3254375" y="1071563"/>
          <p14:tracePt t="6659" x="3294063" y="1071563"/>
          <p14:tracePt t="6677" x="3344863" y="1071563"/>
          <p14:tracePt t="6696" x="3370263" y="1071563"/>
          <p14:tracePt t="6699" x="3397250" y="1071563"/>
          <p14:tracePt t="6707" x="3409950" y="1071563"/>
          <p14:tracePt t="6727" x="3460750" y="1084263"/>
          <p14:tracePt t="6744" x="3500438" y="1098550"/>
          <p14:tracePt t="6759" x="3525838" y="1098550"/>
          <p14:tracePt t="6771" x="3563938" y="1111250"/>
          <p14:tracePt t="6782" x="3578225" y="1111250"/>
          <p14:tracePt t="6788" x="3590925" y="1123950"/>
          <p14:tracePt t="6810" x="3641725" y="1136650"/>
          <p14:tracePt t="6831" x="3719513" y="1162050"/>
          <p14:tracePt t="6846" x="3757613" y="1162050"/>
          <p14:tracePt t="6856" x="3771900" y="1162050"/>
          <p14:tracePt t="6873" x="3848100" y="1187450"/>
          <p14:tracePt t="6889" x="3875088" y="1187450"/>
          <p14:tracePt t="6906" x="3913188" y="1187450"/>
          <p14:tracePt t="6926" x="3965575" y="1201738"/>
          <p14:tracePt t="6940" x="3990975" y="1201738"/>
          <p14:tracePt t="6956" x="4016375" y="1201738"/>
          <p14:tracePt t="6978" x="4056063" y="1201738"/>
          <p14:tracePt t="6990" x="4056063" y="1214438"/>
          <p14:tracePt t="6992" x="4068763" y="1214438"/>
          <p14:tracePt t="7007" x="4094163" y="1214438"/>
          <p14:tracePt t="7023" x="4106863" y="1227138"/>
          <p14:tracePt t="7039" x="4132263" y="1227138"/>
          <p14:tracePt t="7056" x="4146550" y="1227138"/>
          <p14:tracePt t="7060" x="4159250" y="1227138"/>
          <p14:tracePt t="7074" x="4184650" y="1227138"/>
          <p14:tracePt t="7095" x="4197350" y="1227138"/>
          <p14:tracePt t="7106" x="4210050" y="1227138"/>
          <p14:tracePt t="7123" x="4222750" y="1227138"/>
          <p14:tracePt t="7126" x="4235450" y="1227138"/>
          <p14:tracePt t="7139" x="4262438" y="1227138"/>
          <p14:tracePt t="7156" x="4275138" y="1227138"/>
          <p14:tracePt t="7173" x="4300538" y="1227138"/>
          <p14:tracePt t="7189" x="4313238" y="1227138"/>
          <p14:tracePt t="7207" x="4340225" y="1227138"/>
          <p14:tracePt t="7222" x="4365625" y="1227138"/>
          <p14:tracePt t="7240" x="4378325" y="1227138"/>
          <p14:tracePt t="7257" x="4403725" y="1227138"/>
          <p14:tracePt t="7273" x="4416425" y="1227138"/>
          <p14:tracePt t="7290" x="4443413" y="1227138"/>
          <p14:tracePt t="7306" x="4456113" y="1227138"/>
          <p14:tracePt t="7323" x="4481513" y="1227138"/>
          <p14:tracePt t="7327" x="4494213" y="1227138"/>
          <p14:tracePt t="7340" x="4506913" y="1227138"/>
          <p14:tracePt t="7356" x="4533900" y="1227138"/>
          <p14:tracePt t="7373" x="4546600" y="1227138"/>
          <p14:tracePt t="7390" x="4584700" y="1227138"/>
          <p14:tracePt t="7393" x="4597400" y="1227138"/>
          <p14:tracePt t="7407" x="4637088" y="1227138"/>
          <p14:tracePt t="7423" x="4675188" y="1214438"/>
          <p14:tracePt t="7439" x="4713288" y="1214438"/>
          <p14:tracePt t="7457" x="4765675" y="1214438"/>
          <p14:tracePt t="7460" x="4803775" y="1214438"/>
          <p14:tracePt t="7477" x="4868863" y="1201738"/>
          <p14:tracePt t="7490" x="4933950" y="1187450"/>
          <p14:tracePt t="7506" x="4984750" y="1174750"/>
          <p14:tracePt t="7524" x="5049838" y="1174750"/>
          <p14:tracePt t="7528" x="5062538" y="1174750"/>
          <p14:tracePt t="7539" x="5114925" y="1174750"/>
          <p14:tracePt t="7557" x="5153025" y="1174750"/>
          <p14:tracePt t="7573" x="5192713" y="1174750"/>
          <p14:tracePt t="7591" x="5218113" y="1174750"/>
          <p14:tracePt t="7594" x="5230813" y="1162050"/>
          <p14:tracePt t="7606" x="5243513" y="1162050"/>
          <p14:tracePt t="7623" x="5268913" y="1162050"/>
          <p14:tracePt t="7639" x="5281613" y="1162050"/>
          <p14:tracePt t="7657" x="5295900" y="1162050"/>
          <p14:tracePt t="8231" x="5281613" y="1149350"/>
          <p14:tracePt t="8247" x="5230813" y="1149350"/>
          <p14:tracePt t="8267" x="5165725" y="1149350"/>
          <p14:tracePt t="8271" x="5127625" y="1149350"/>
          <p14:tracePt t="8274" x="5075238" y="1149350"/>
          <p14:tracePt t="8284" x="5037138" y="1149350"/>
          <p14:tracePt t="8290" x="4984750" y="1149350"/>
          <p14:tracePt t="8305" x="4894263" y="1149350"/>
          <p14:tracePt t="8322" x="4803775" y="1149350"/>
          <p14:tracePt t="8338" x="4637088" y="1149350"/>
          <p14:tracePt t="8355" x="4494213" y="1149350"/>
          <p14:tracePt t="8373" x="4352925" y="1149350"/>
          <p14:tracePt t="8389" x="4222750" y="1149350"/>
          <p14:tracePt t="8392" x="4171950" y="1149350"/>
          <p14:tracePt t="8406" x="4081463" y="1149350"/>
          <p14:tracePt t="8424" x="3978275" y="1162050"/>
          <p14:tracePt t="8440" x="3848100" y="1187450"/>
          <p14:tracePt t="8444" x="3771900" y="1187450"/>
          <p14:tracePt t="8456" x="3706813" y="1201738"/>
          <p14:tracePt t="8459" x="3641725" y="1214438"/>
          <p14:tracePt t="8473" x="3538538" y="1214438"/>
          <p14:tracePt t="8490" x="3435350" y="1227138"/>
          <p14:tracePt t="8506" x="3357563" y="1227138"/>
          <p14:tracePt t="8510" x="3319463" y="1239838"/>
          <p14:tracePt t="8522" x="3267075" y="1252538"/>
          <p14:tracePt t="8526" x="3228975" y="1252538"/>
          <p14:tracePt t="8539" x="3138488" y="1265238"/>
          <p14:tracePt t="8555" x="3048000" y="1265238"/>
          <p14:tracePt t="8572" x="2970213" y="1277938"/>
          <p14:tracePt t="8589" x="2906713" y="1292225"/>
          <p14:tracePt t="8593" x="2867025" y="1292225"/>
          <p14:tracePt t="8606" x="2816225" y="1304925"/>
          <p14:tracePt t="8621" x="2789238" y="1304925"/>
          <p14:tracePt t="8638" x="2763838" y="1304925"/>
          <p14:tracePt t="8660" x="2751138" y="1304925"/>
          <p14:tracePt t="8677" x="2738438" y="1304925"/>
          <p14:tracePt t="8880" x="2738438" y="1317625"/>
          <p14:tracePt t="8890" x="2763838" y="1317625"/>
          <p14:tracePt t="8901" x="2776538" y="1343025"/>
          <p14:tracePt t="8904" x="2801938" y="1343025"/>
          <p14:tracePt t="8925" x="2879725" y="1355725"/>
          <p14:tracePt t="8939" x="2919413" y="1368425"/>
          <p14:tracePt t="8955" x="2970213" y="1382713"/>
          <p14:tracePt t="8971" x="3009900" y="1395413"/>
          <p14:tracePt t="8994" x="3113088" y="1408113"/>
          <p14:tracePt t="9010" x="3176588" y="1408113"/>
          <p14:tracePt t="9022" x="3216275" y="1408113"/>
          <p14:tracePt t="9039" x="3267075" y="1408113"/>
          <p14:tracePt t="9057" x="3319463" y="1408113"/>
          <p14:tracePt t="9073" x="3344863" y="1408113"/>
          <p14:tracePt t="9089" x="3384550" y="1408113"/>
          <p14:tracePt t="9107" x="3409950" y="1408113"/>
          <p14:tracePt t="9111" x="3435350" y="1408113"/>
          <p14:tracePt t="9123" x="3460750" y="1408113"/>
          <p14:tracePt t="9139" x="3500438" y="1408113"/>
          <p14:tracePt t="9157" x="3525838" y="1408113"/>
          <p14:tracePt t="9173" x="3538538" y="1408113"/>
          <p14:tracePt t="9189" x="3563938" y="1408113"/>
          <p14:tracePt t="9192" x="3578225" y="1408113"/>
          <p14:tracePt t="9206" x="3603625" y="1420813"/>
          <p14:tracePt t="9222" x="3616325" y="1420813"/>
          <p14:tracePt t="9239" x="3629025" y="1420813"/>
          <p14:tracePt t="9242" x="3654425" y="1433513"/>
          <p14:tracePt t="9257" x="3681413" y="1446213"/>
          <p14:tracePt t="9273" x="3719513" y="1446213"/>
          <p14:tracePt t="9289" x="3757613" y="1458913"/>
          <p14:tracePt t="9307" x="3810000" y="1458913"/>
          <p14:tracePt t="9323" x="3887788" y="1485900"/>
          <p14:tracePt t="9339" x="3925888" y="1485900"/>
          <p14:tracePt t="9356" x="3965575" y="1485900"/>
          <p14:tracePt t="9373" x="4029075" y="1498600"/>
          <p14:tracePt t="9376" x="4041775" y="1498600"/>
          <p14:tracePt t="9390" x="4056063" y="1498600"/>
          <p14:tracePt t="9394" x="4081463" y="1511300"/>
          <p14:tracePt t="9406" x="4119563" y="1511300"/>
          <p14:tracePt t="9423" x="4171950" y="1511300"/>
          <p14:tracePt t="9441" x="4222750" y="1511300"/>
          <p14:tracePt t="9445" x="4262438" y="1511300"/>
          <p14:tracePt t="9457" x="4313238" y="1511300"/>
          <p14:tracePt t="9473" x="4378325" y="1511300"/>
          <p14:tracePt t="9490" x="4443413" y="1511300"/>
          <p14:tracePt t="9506" x="4506913" y="1511300"/>
          <p14:tracePt t="9523" x="4572000" y="1511300"/>
          <p14:tracePt t="9540" x="4624388" y="1511300"/>
          <p14:tracePt t="9555" x="4675188" y="1511300"/>
          <p14:tracePt t="9573" x="4713288" y="1511300"/>
          <p14:tracePt t="9576" x="4752975" y="1511300"/>
          <p14:tracePt t="9590" x="4791075" y="1511300"/>
          <p14:tracePt t="9606" x="4843463" y="1511300"/>
          <p14:tracePt t="9622" x="4908550" y="1511300"/>
          <p14:tracePt t="9639" x="4959350" y="1511300"/>
          <p14:tracePt t="9644" x="4997450" y="1511300"/>
          <p14:tracePt t="9656" x="5049838" y="1511300"/>
          <p14:tracePt t="9673" x="5114925" y="1524000"/>
          <p14:tracePt t="9691" x="5178425" y="1524000"/>
          <p14:tracePt t="9695" x="5218113" y="1536700"/>
          <p14:tracePt t="9706" x="5243513" y="1536700"/>
          <p14:tracePt t="9724" x="5308600" y="1549400"/>
          <p14:tracePt t="9739" x="5372100" y="1549400"/>
          <p14:tracePt t="9756" x="5424488" y="1576388"/>
          <p14:tracePt t="9774" x="5489575" y="1589088"/>
          <p14:tracePt t="9777" x="5527675" y="1589088"/>
          <p14:tracePt t="9791" x="5580063" y="1601788"/>
          <p14:tracePt t="9807" x="5630863" y="1614488"/>
          <p14:tracePt t="9822" x="5683250" y="1627188"/>
          <p14:tracePt t="9839" x="5721350" y="1652588"/>
          <p14:tracePt t="9857" x="5799138" y="1679575"/>
          <p14:tracePt t="9873" x="5837238" y="1692275"/>
          <p14:tracePt t="9890" x="5876925" y="1717675"/>
          <p14:tracePt t="9906" x="5927725" y="1755775"/>
          <p14:tracePt t="9909" x="5967413" y="1770063"/>
          <p14:tracePt t="9923" x="6057900" y="1833563"/>
          <p14:tracePt t="9940" x="6148388" y="1873250"/>
          <p14:tracePt t="9956" x="6264275" y="1911350"/>
          <p14:tracePt t="9974" x="6354763" y="1936750"/>
          <p14:tracePt t="9977" x="6380163" y="1936750"/>
          <p14:tracePt t="9991" x="6445250" y="1963738"/>
          <p14:tracePt t="10007" x="6508750" y="1963738"/>
          <p14:tracePt t="10023" x="6599238" y="1976438"/>
          <p14:tracePt t="10041" x="6638925" y="1976438"/>
          <p14:tracePt t="11093" x="6626225" y="1976438"/>
          <p14:tracePt t="11100" x="6611938" y="1976438"/>
          <p14:tracePt t="11112" x="6573838" y="1949450"/>
          <p14:tracePt t="11123" x="6432550" y="1873250"/>
          <p14:tracePt t="11140" x="6237288" y="1808163"/>
          <p14:tracePt t="11156" x="5967413" y="1692275"/>
          <p14:tracePt t="11173" x="5670550" y="1589088"/>
          <p14:tracePt t="11177" x="5540375" y="1524000"/>
          <p14:tracePt t="11190" x="5321300" y="1395413"/>
          <p14:tracePt t="11208" x="5087938" y="1227138"/>
          <p14:tracePt t="11223" x="4881563" y="1033463"/>
          <p14:tracePt t="11228" x="4803775" y="955675"/>
          <p14:tracePt t="11239" x="4727575" y="877888"/>
          <p14:tracePt t="11241" x="4637088" y="787400"/>
          <p14:tracePt t="11256" x="4494213" y="593725"/>
          <p14:tracePt t="11272" x="4365625" y="400050"/>
          <p14:tracePt t="11289" x="4300538" y="284163"/>
          <p14:tracePt t="11304" x="4235450" y="206375"/>
          <p14:tracePt t="11323" x="4159250" y="141288"/>
          <p14:tracePt t="11342" x="4119563" y="103188"/>
          <p14:tracePt t="11345" x="4094163" y="90488"/>
          <p14:tracePt t="11356" x="4081463" y="65088"/>
          <p14:tracePt t="11372" x="4056063" y="52388"/>
          <p14:tracePt t="11391" x="4041775" y="38100"/>
          <p14:tracePt t="11411" x="4029075" y="38100"/>
          <p14:tracePt t="11488" x="4016375" y="52388"/>
          <p14:tracePt t="11499" x="4003675" y="90488"/>
          <p14:tracePt t="11506" x="3965575" y="180975"/>
          <p14:tracePt t="11510" x="3925888" y="271463"/>
          <p14:tracePt t="11523" x="3848100" y="439738"/>
          <p14:tracePt t="11536" x="3784600" y="555625"/>
          <p14:tracePt t="11545" x="3757613" y="620713"/>
          <p14:tracePt t="11554" x="3732213" y="658813"/>
          <p14:tracePt t="11572" x="3681413" y="736600"/>
          <p14:tracePt t="11573" x="3641725" y="774700"/>
          <p14:tracePt t="11588" x="3603625" y="852488"/>
          <p14:tracePt t="11604" x="3538538" y="942975"/>
          <p14:tracePt t="11621" x="3460750" y="1046163"/>
          <p14:tracePt t="11638" x="3397250" y="1123950"/>
          <p14:tracePt t="11655" x="3332163" y="1187450"/>
          <p14:tracePt t="11673" x="3294063" y="1227138"/>
          <p14:tracePt t="11689" x="3254375" y="1265238"/>
          <p14:tracePt t="11707" x="3228975" y="1292225"/>
          <p14:tracePt t="11710" x="3216275" y="1317625"/>
          <p14:tracePt t="11723" x="3189288" y="1355725"/>
          <p14:tracePt t="11739" x="3176588" y="1382713"/>
          <p14:tracePt t="11757" x="3163888" y="1420813"/>
          <p14:tracePt t="11762" x="3163888" y="1433513"/>
          <p14:tracePt t="11772" x="3163888" y="1458913"/>
          <p14:tracePt t="11777" x="3163888" y="1471613"/>
          <p14:tracePt t="11790" x="3176588" y="1511300"/>
          <p14:tracePt t="11806" x="3203575" y="1576388"/>
          <p14:tracePt t="11822" x="3254375" y="1639888"/>
          <p14:tracePt t="11840" x="3319463" y="1692275"/>
          <p14:tracePt t="11847" x="3344863" y="1717675"/>
          <p14:tracePt t="11850" x="3384550" y="1743075"/>
          <p14:tracePt t="11861" x="3435350" y="1782763"/>
          <p14:tracePt t="11873" x="3563938" y="1833563"/>
          <p14:tracePt t="11889" x="3719513" y="1873250"/>
          <p14:tracePt t="11907" x="3900488" y="1898650"/>
          <p14:tracePt t="11923" x="3990975" y="1898650"/>
          <p14:tracePt t="11939" x="4041775" y="1898650"/>
          <p14:tracePt t="11955" x="4094163" y="1898650"/>
          <p14:tracePt t="11974" x="4132263" y="1898650"/>
          <p14:tracePt t="11989" x="4159250" y="1898650"/>
          <p14:tracePt t="12007" x="4184650" y="1898650"/>
          <p14:tracePt t="12021" x="4197350" y="1898650"/>
          <p14:tracePt t="12055" x="4210050" y="1898650"/>
          <p14:tracePt t="12073" x="4222750" y="1898650"/>
          <p14:tracePt t="12088" x="4235450" y="1898650"/>
          <p14:tracePt t="12110" x="4262438" y="1898650"/>
          <p14:tracePt t="12122" x="4287838" y="1885950"/>
          <p14:tracePt t="12138" x="4325938" y="1860550"/>
          <p14:tracePt t="12155" x="4391025" y="1846263"/>
          <p14:tracePt t="12171" x="4481513" y="1795463"/>
          <p14:tracePt t="12198" x="4649788" y="1743075"/>
          <p14:tracePt t="12201" x="4687888" y="1730375"/>
          <p14:tracePt t="12221" x="4881563" y="1704975"/>
          <p14:tracePt t="12243" x="5140325" y="1692275"/>
          <p14:tracePt t="12251" x="5243513" y="1692275"/>
          <p14:tracePt t="12256" x="5334000" y="1692275"/>
          <p14:tracePt t="12265" x="5437188" y="1692275"/>
          <p14:tracePt t="12272" x="5502275" y="1679575"/>
          <p14:tracePt t="12288" x="5670550" y="1679575"/>
          <p14:tracePt t="12305" x="5837238" y="1679575"/>
          <p14:tracePt t="12323" x="6108700" y="1704975"/>
          <p14:tracePt t="12338" x="6211888" y="1730375"/>
          <p14:tracePt t="12356" x="6302375" y="1755775"/>
          <p14:tracePt t="12373" x="6342063" y="1770063"/>
          <p14:tracePt t="12375" x="6367463" y="1782763"/>
          <p14:tracePt t="12390" x="6405563" y="1782763"/>
          <p14:tracePt t="12655" x="6354763" y="1795463"/>
          <p14:tracePt t="12661" x="6302375" y="1808163"/>
          <p14:tracePt t="12672" x="6251575" y="1833563"/>
          <p14:tracePt t="12688" x="6134100" y="1846263"/>
          <p14:tracePt t="12707" x="5967413" y="1873250"/>
          <p14:tracePt t="12722" x="5824538" y="1911350"/>
          <p14:tracePt t="12739" x="5670550" y="1949450"/>
          <p14:tracePt t="12746" x="5605463" y="1963738"/>
          <p14:tracePt t="12756" x="5527675" y="1976438"/>
          <p14:tracePt t="12760" x="5462588" y="1976438"/>
          <p14:tracePt t="12776" x="5346700" y="1989138"/>
          <p14:tracePt t="12790" x="5256213" y="1989138"/>
          <p14:tracePt t="12806" x="5178425" y="1989138"/>
          <p14:tracePt t="12822" x="5102225" y="1976438"/>
          <p14:tracePt t="12840" x="4984750" y="1911350"/>
          <p14:tracePt t="12855" x="4908550" y="1846263"/>
          <p14:tracePt t="12872" x="4856163" y="1795463"/>
          <p14:tracePt t="12889" x="4778375" y="1743075"/>
          <p14:tracePt t="12906" x="4727575" y="1692275"/>
          <p14:tracePt t="12908" x="4700588" y="1665288"/>
          <p14:tracePt t="12923" x="4649788" y="1639888"/>
          <p14:tracePt t="12939" x="4624388" y="1601788"/>
          <p14:tracePt t="12955" x="4584700" y="1576388"/>
          <p14:tracePt t="12960" x="4572000" y="1576388"/>
          <p14:tracePt t="12973" x="4546600" y="1549400"/>
          <p14:tracePt t="12990" x="4533900" y="1524000"/>
          <p14:tracePt t="13005" x="4519613" y="1511300"/>
          <p14:tracePt t="13024" x="4506913" y="1498600"/>
          <p14:tracePt t="13040" x="4494213" y="1485900"/>
          <p14:tracePt t="13063" x="4481513" y="1471613"/>
          <p14:tracePt t="13072" x="4468813" y="1458913"/>
          <p14:tracePt t="13093" x="4468813" y="1446213"/>
          <p14:tracePt t="13249" x="4456113" y="1471613"/>
          <p14:tracePt t="13264" x="4443413" y="1471613"/>
          <p14:tracePt t="13277" x="4443413" y="1485900"/>
          <p14:tracePt t="13281" x="4443413" y="1498600"/>
          <p14:tracePt t="13295" x="4430713" y="1524000"/>
          <p14:tracePt t="13309" x="4416425" y="1562100"/>
          <p14:tracePt t="13326" x="4403725" y="1614488"/>
          <p14:tracePt t="13339" x="4391025" y="1692275"/>
          <p14:tracePt t="13355" x="4365625" y="1782763"/>
          <p14:tracePt t="13373" x="4340225" y="1885950"/>
          <p14:tracePt t="13389" x="4325938" y="1936750"/>
          <p14:tracePt t="13405" x="4313238" y="1989138"/>
          <p14:tracePt t="13424" x="4300538" y="2039938"/>
          <p14:tracePt t="13427" x="4287838" y="2066925"/>
          <p14:tracePt t="13439" x="4287838" y="2117725"/>
          <p14:tracePt t="13456" x="4275138" y="2195513"/>
          <p14:tracePt t="13472" x="4249738" y="2260600"/>
          <p14:tracePt t="13490" x="4249738" y="2363788"/>
          <p14:tracePt t="13493" x="4249738" y="2401888"/>
          <p14:tracePt t="13507" x="4249738" y="2466975"/>
          <p14:tracePt t="13522" x="4249738" y="2532063"/>
          <p14:tracePt t="13539" x="4249738" y="2570163"/>
          <p14:tracePt t="13555" x="4249738" y="2608263"/>
          <p14:tracePt t="13573" x="4249738" y="2647950"/>
          <p14:tracePt t="13589" x="4249738" y="2686050"/>
          <p14:tracePt t="13606" x="4249738" y="2725738"/>
          <p14:tracePt t="13622" x="4249738" y="2763838"/>
          <p14:tracePt t="13625" x="4249738" y="2776538"/>
          <p14:tracePt t="13639" x="4249738" y="2816225"/>
          <p14:tracePt t="13656" x="4249738" y="2841625"/>
          <p14:tracePt t="13672" x="4249738" y="2892425"/>
          <p14:tracePt t="13689" x="4249738" y="2932113"/>
          <p14:tracePt t="13693" x="4249738" y="2957513"/>
          <p14:tracePt t="13706" x="4249738" y="3009900"/>
          <p14:tracePt t="13722" x="4249738" y="3035300"/>
          <p14:tracePt t="13738" x="4262438" y="3073400"/>
          <p14:tracePt t="13755" x="4262438" y="3113088"/>
          <p14:tracePt t="13774" x="4287838" y="3163888"/>
          <p14:tracePt t="13789" x="4287838" y="3189288"/>
          <p14:tracePt t="13806" x="4300538" y="3228975"/>
          <p14:tracePt t="13823" x="4313238" y="3254375"/>
          <p14:tracePt t="13840" x="4325938" y="3294063"/>
          <p14:tracePt t="13856" x="4325938" y="3319463"/>
          <p14:tracePt t="13872" x="4340225" y="3357563"/>
          <p14:tracePt t="13889" x="4340225" y="3384550"/>
          <p14:tracePt t="13906" x="4340225" y="3422650"/>
          <p14:tracePt t="13923" x="4365625" y="3448050"/>
          <p14:tracePt t="13939" x="4365625" y="3487738"/>
          <p14:tracePt t="13956" x="4365625" y="3525838"/>
          <p14:tracePt t="13972" x="4378325" y="3578225"/>
          <p14:tracePt t="13989" x="4378325" y="3616325"/>
          <p14:tracePt t="14006" x="4391025" y="3629025"/>
          <p14:tracePt t="14022" x="4391025" y="3654425"/>
          <p14:tracePt t="14025" x="4391025" y="3668713"/>
          <p14:tracePt t="14039" x="4391025" y="3694113"/>
          <p14:tracePt t="14056" x="4403725" y="3706813"/>
          <p14:tracePt t="14072" x="4403725" y="3732213"/>
          <p14:tracePt t="14088" x="4403725" y="3744913"/>
          <p14:tracePt t="14106" x="4416425" y="3757613"/>
          <p14:tracePt t="14122" x="4416425" y="3784600"/>
          <p14:tracePt t="14139" x="4416425" y="3797300"/>
          <p14:tracePt t="14156" x="4430713" y="3810000"/>
          <p14:tracePt t="14160" x="4443413" y="3810000"/>
          <p14:tracePt t="14174" x="4443413" y="3822700"/>
          <p14:tracePt t="14188" x="4443413" y="3835400"/>
          <p14:tracePt t="14206" x="4456113" y="3848100"/>
          <p14:tracePt t="14224" x="4456113" y="3875088"/>
          <p14:tracePt t="14247" x="4456113" y="3887788"/>
          <p14:tracePt t="14359" x="4456113" y="3900488"/>
          <p14:tracePt t="14382" x="4468813" y="3913188"/>
          <p14:tracePt t="14394" x="4468813" y="3925888"/>
          <p14:tracePt t="14832" x="4468813" y="3951288"/>
          <p14:tracePt t="14841" x="4468813" y="3965575"/>
          <p14:tracePt t="14856" x="4430713" y="4003675"/>
          <p14:tracePt t="14872" x="4403725" y="4041775"/>
          <p14:tracePt t="14892" x="4352925" y="4094163"/>
          <p14:tracePt t="14899" x="4340225" y="4106863"/>
          <p14:tracePt t="14914" x="4313238" y="4119563"/>
          <p14:tracePt t="14921" x="4300538" y="4146550"/>
          <p14:tracePt t="14938" x="4287838" y="4146550"/>
          <p14:tracePt t="14955" x="4262438" y="4159250"/>
          <p14:tracePt t="14972" x="4222750" y="4184650"/>
          <p14:tracePt t="14988" x="4171950" y="4210050"/>
          <p14:tracePt t="15005" x="4119563" y="4222750"/>
          <p14:tracePt t="15022" x="4068763" y="4262438"/>
          <p14:tracePt t="15025" x="4041775" y="4262438"/>
          <p14:tracePt t="15039" x="4016375" y="4287838"/>
          <p14:tracePt t="15056" x="3965575" y="4300538"/>
          <p14:tracePt t="15072" x="3925888" y="4313238"/>
          <p14:tracePt t="15090" x="3900488" y="4340225"/>
          <p14:tracePt t="15093" x="3875088" y="4352925"/>
          <p14:tracePt t="15106" x="3822700" y="4378325"/>
          <p14:tracePt t="15122" x="3784600" y="4416425"/>
          <p14:tracePt t="15138" x="3732213" y="4456113"/>
          <p14:tracePt t="15155" x="3694113" y="4481513"/>
          <p14:tracePt t="15173" x="3616325" y="4533900"/>
          <p14:tracePt t="15188" x="3563938" y="4559300"/>
          <p14:tracePt t="15205" x="3500438" y="4597400"/>
          <p14:tracePt t="15223" x="3422650" y="4624388"/>
          <p14:tracePt t="15226" x="3397250" y="4637088"/>
          <p14:tracePt t="15239" x="3332163" y="4662488"/>
          <p14:tracePt t="15256" x="3267075" y="4675188"/>
          <p14:tracePt t="15271" x="3189288" y="4700588"/>
          <p14:tracePt t="15289" x="3073400" y="4740275"/>
          <p14:tracePt t="15292" x="3022600" y="4740275"/>
          <p14:tracePt t="15306" x="2919413" y="4765675"/>
          <p14:tracePt t="15322" x="2816225" y="4803775"/>
          <p14:tracePt t="15338" x="2698750" y="4830763"/>
          <p14:tracePt t="15356" x="2582863" y="4868863"/>
          <p14:tracePt t="15360" x="2505075" y="4894263"/>
          <p14:tracePt t="15373" x="2338388" y="4933950"/>
          <p14:tracePt t="15389" x="2182813" y="4972050"/>
          <p14:tracePt t="15406" x="2027238" y="5024438"/>
          <p14:tracePt t="15424" x="1911350" y="5062538"/>
          <p14:tracePt t="15427" x="1873250" y="5087938"/>
          <p14:tracePt t="15439" x="1755775" y="5140325"/>
          <p14:tracePt t="15456" x="1639888" y="5165725"/>
          <p14:tracePt t="15472" x="1511300" y="5205413"/>
          <p14:tracePt t="15489" x="1395413" y="5243513"/>
          <p14:tracePt t="15491" x="1343025" y="5256213"/>
          <p14:tracePt t="15506" x="1252538" y="5268913"/>
          <p14:tracePt t="15522" x="1187450" y="5295900"/>
          <p14:tracePt t="15539" x="1149350" y="5295900"/>
          <p14:tracePt t="15557" x="1098550" y="5308600"/>
          <p14:tracePt t="15572" x="1058863" y="5308600"/>
          <p14:tracePt t="15590" x="1046163" y="5308600"/>
          <p14:tracePt t="15606" x="1033463" y="5308600"/>
          <p14:tracePt t="15622" x="1020763" y="5308600"/>
          <p14:tracePt t="15638" x="1008063" y="5308600"/>
          <p14:tracePt t="15671" x="993775" y="5308600"/>
          <p14:tracePt t="15893" x="1033463" y="5308600"/>
          <p14:tracePt t="15906" x="1084263" y="5308600"/>
          <p14:tracePt t="15910" x="1149350" y="5308600"/>
          <p14:tracePt t="15927" x="1292225" y="5308600"/>
          <p14:tracePt t="15931" x="1395413" y="5308600"/>
          <p14:tracePt t="15948" x="1614488" y="5308600"/>
          <p14:tracePt t="15971" x="1976438" y="5308600"/>
          <p14:tracePt t="15975" x="2092325" y="5295900"/>
          <p14:tracePt t="15989" x="2351088" y="5256213"/>
          <p14:tracePt t="15999" x="2505075" y="5243513"/>
          <p14:tracePt t="16004" x="2647950" y="5230813"/>
          <p14:tracePt t="16021" x="2906713" y="5178425"/>
          <p14:tracePt t="16022" x="3009900" y="5153025"/>
          <p14:tracePt t="16041" x="3241675" y="5114925"/>
          <p14:tracePt t="16061" x="3448050" y="5087938"/>
          <p14:tracePt t="16067" x="3578225" y="5062538"/>
          <p14:tracePt t="16072" x="3681413" y="5049838"/>
          <p14:tracePt t="16086" x="3822700" y="5011738"/>
          <p14:tracePt t="16097" x="3978275" y="4984750"/>
          <p14:tracePt t="16105" x="4016375" y="4972050"/>
          <p14:tracePt t="16122" x="4132263" y="4946650"/>
          <p14:tracePt t="16143" x="4235450" y="4933950"/>
          <p14:tracePt t="16147" x="4275138" y="4921250"/>
          <p14:tracePt t="16154" x="4325938" y="4921250"/>
          <p14:tracePt t="16173" x="4443413" y="4908550"/>
          <p14:tracePt t="16177" x="4494213" y="4908550"/>
          <p14:tracePt t="16195" x="4610100" y="4894263"/>
          <p14:tracePt t="16210" x="4649788" y="4881563"/>
          <p14:tracePt t="16213" x="4675188" y="4881563"/>
          <p14:tracePt t="16216" x="4700588" y="4881563"/>
          <p14:tracePt t="16225" x="4740275" y="4881563"/>
          <p14:tracePt t="16238" x="4818063" y="4868863"/>
          <p14:tracePt t="16254" x="4856163" y="4868863"/>
          <p14:tracePt t="16273" x="4908550" y="4856163"/>
          <p14:tracePt t="16277" x="4933950" y="4843463"/>
          <p14:tracePt t="16289" x="4946650" y="4843463"/>
          <p14:tracePt t="16292" x="4972050" y="4830763"/>
          <p14:tracePt t="16306" x="5024438" y="4830763"/>
          <p14:tracePt t="16322" x="5075238" y="4818063"/>
          <p14:tracePt t="16339" x="5127625" y="4803775"/>
          <p14:tracePt t="16343" x="5153025" y="4803775"/>
          <p14:tracePt t="16355" x="5178425" y="4803775"/>
          <p14:tracePt t="16359" x="5205413" y="4791075"/>
          <p14:tracePt t="16371" x="5243513" y="4778375"/>
          <p14:tracePt t="16389" x="5268913" y="4765675"/>
          <p14:tracePt t="16405" x="5295900" y="4752975"/>
          <p14:tracePt t="16422" x="5308600" y="4752975"/>
          <p14:tracePt t="16425" x="5321300" y="4740275"/>
          <p14:tracePt t="16439" x="5346700" y="4727575"/>
          <p14:tracePt t="16455" x="5372100" y="4713288"/>
          <p14:tracePt t="16472" x="5386388" y="4713288"/>
          <p14:tracePt t="16489" x="5411788" y="4713288"/>
          <p14:tracePt t="16506" x="5424488" y="4713288"/>
          <p14:tracePt t="16579" x="5411788" y="4713288"/>
          <p14:tracePt t="16586" x="5372100" y="4713288"/>
          <p14:tracePt t="16597" x="5321300" y="4727575"/>
          <p14:tracePt t="16606" x="5230813" y="4740275"/>
          <p14:tracePt t="16610" x="5127625" y="4752975"/>
          <p14:tracePt t="16623" x="4868863" y="4803775"/>
          <p14:tracePt t="16639" x="4624388" y="4868863"/>
          <p14:tracePt t="16655" x="4313238" y="4908550"/>
          <p14:tracePt t="16671" x="4029075" y="4972050"/>
          <p14:tracePt t="16688" x="3822700" y="5011738"/>
          <p14:tracePt t="16689" x="3719513" y="5037138"/>
          <p14:tracePt t="16705" x="3448050" y="5087938"/>
          <p14:tracePt t="16720" x="3228975" y="5127625"/>
          <p14:tracePt t="16737" x="3060700" y="5165725"/>
          <p14:tracePt t="16759" x="2816225" y="5218113"/>
          <p14:tracePt t="16776" x="2608263" y="5256213"/>
          <p14:tracePt t="16797" x="2389188" y="5268913"/>
          <p14:tracePt t="16803" x="2311400" y="5281613"/>
          <p14:tracePt t="16822" x="2233613" y="5281613"/>
          <p14:tracePt t="16824" x="2195513" y="5281613"/>
          <p14:tracePt t="16834" x="2157413" y="5295900"/>
          <p14:tracePt t="16842" x="2130425" y="5295900"/>
          <p14:tracePt t="16854" x="2054225" y="5321300"/>
          <p14:tracePt t="16877" x="1963738" y="5334000"/>
          <p14:tracePt t="16898" x="1911350" y="5359400"/>
          <p14:tracePt t="16902" x="1885950" y="5359400"/>
          <p14:tracePt t="16919" x="1833563" y="5372100"/>
          <p14:tracePt t="16922" x="1808163" y="5372100"/>
          <p14:tracePt t="16932" x="1782763" y="5386388"/>
          <p14:tracePt t="16942" x="1770063" y="5386388"/>
          <p14:tracePt t="16959" x="1755775" y="5399088"/>
          <p14:tracePt t="16975" x="1743075" y="5399088"/>
          <p14:tracePt t="16994" x="1730375" y="5399088"/>
          <p14:tracePt t="17099" x="1730375" y="5411788"/>
          <p14:tracePt t="17115" x="1743075" y="5411788"/>
          <p14:tracePt t="17130" x="1755775" y="5437188"/>
          <p14:tracePt t="17149" x="1795463" y="5449888"/>
          <p14:tracePt t="17165" x="1860550" y="5489575"/>
          <p14:tracePt t="17174" x="1885950" y="5502275"/>
          <p14:tracePt t="17187" x="1924050" y="5527675"/>
          <p14:tracePt t="17204" x="1976438" y="5553075"/>
          <p14:tracePt t="17222" x="2027238" y="5565775"/>
          <p14:tracePt t="17225" x="2054225" y="5565775"/>
          <p14:tracePt t="17237" x="2105025" y="5580063"/>
          <p14:tracePt t="17260" x="2157413" y="5605463"/>
          <p14:tracePt t="17266" x="2170113" y="5605463"/>
          <p14:tracePt t="17286" x="2233613" y="5618163"/>
          <p14:tracePt t="17291" x="2247900" y="5618163"/>
          <p14:tracePt t="17305" x="2286000" y="5618163"/>
          <p14:tracePt t="17315" x="2298700" y="5618163"/>
          <p14:tracePt t="17320" x="2311400" y="5618163"/>
          <p14:tracePt t="17337" x="2351088" y="5618163"/>
          <p14:tracePt t="17355" x="2389188" y="5618163"/>
          <p14:tracePt t="17371" x="2427288" y="5618163"/>
          <p14:tracePt t="17389" x="2441575" y="5618163"/>
          <p14:tracePt t="17406" x="2466975" y="5618163"/>
          <p14:tracePt t="17410" x="2479675" y="5618163"/>
          <p14:tracePt t="17423" x="2492375" y="5618163"/>
          <p14:tracePt t="17438" x="2505075" y="5618163"/>
          <p14:tracePt t="17454" x="2532063" y="5618163"/>
          <p14:tracePt t="17472" x="2544763" y="5618163"/>
          <p14:tracePt t="17488" x="2570163" y="5618163"/>
          <p14:tracePt t="17491" x="2582863" y="5618163"/>
          <p14:tracePt t="17505" x="2608263" y="5618163"/>
          <p14:tracePt t="17521" x="2647950" y="5618163"/>
          <p14:tracePt t="17537" x="2686050" y="5618163"/>
          <p14:tracePt t="17555" x="2776538" y="5605463"/>
          <p14:tracePt t="17571" x="2828925" y="5592763"/>
          <p14:tracePt t="17587" x="2892425" y="5592763"/>
          <p14:tracePt t="17605" x="2957513" y="5592763"/>
          <p14:tracePt t="17623" x="3048000" y="5592763"/>
          <p14:tracePt t="17639" x="3073400" y="5592763"/>
          <p14:tracePt t="17655" x="3113088" y="5592763"/>
          <p14:tracePt t="17673" x="3138488" y="5592763"/>
          <p14:tracePt t="17677" x="3163888" y="5592763"/>
          <p14:tracePt t="17688" x="3176588" y="5592763"/>
          <p14:tracePt t="17690" x="3189288" y="5592763"/>
          <p14:tracePt t="17705" x="3203575" y="5592763"/>
          <p14:tracePt t="17722" x="3241675" y="5592763"/>
          <p14:tracePt t="17738" x="3267075" y="5592763"/>
          <p14:tracePt t="17742" x="3294063" y="5592763"/>
          <p14:tracePt t="17756" x="3319463" y="5592763"/>
          <p14:tracePt t="17773" x="3344863" y="5592763"/>
          <p14:tracePt t="17788" x="3384550" y="5592763"/>
          <p14:tracePt t="17806" x="3409950" y="5592763"/>
          <p14:tracePt t="17809" x="3422650" y="5592763"/>
          <p14:tracePt t="17823" x="3435350" y="5618163"/>
          <p14:tracePt t="17838" x="3460750" y="5618163"/>
          <p14:tracePt t="17855" x="3487738" y="5618163"/>
          <p14:tracePt t="17876" x="3500438" y="5618163"/>
          <p14:tracePt t="18225" x="3525838" y="5618163"/>
          <p14:tracePt t="18236" x="3563938" y="5618163"/>
          <p14:tracePt t="18251" x="3654425" y="5618163"/>
          <p14:tracePt t="18256" x="3694113" y="5618163"/>
          <p14:tracePt t="18263" x="3732213" y="5618163"/>
          <p14:tracePt t="18281" x="3810000" y="5618163"/>
          <p14:tracePt t="18285" x="3848100" y="5618163"/>
          <p14:tracePt t="18301" x="3951288" y="5618163"/>
          <p14:tracePt t="18316" x="4081463" y="5618163"/>
          <p14:tracePt t="18328" x="4184650" y="5618163"/>
          <p14:tracePt t="18338" x="4235450" y="5618163"/>
          <p14:tracePt t="18339" x="4275138" y="5618163"/>
          <p14:tracePt t="18358" x="4340225" y="5618163"/>
          <p14:tracePt t="18375" x="4391025" y="5618163"/>
          <p14:tracePt t="18389" x="4416425" y="5618163"/>
          <p14:tracePt t="18409" x="4430713" y="5618163"/>
          <p14:tracePt t="18425" x="4443413" y="5618163"/>
          <p14:tracePt t="18513" x="4430713" y="5618163"/>
          <p14:tracePt t="18527" x="4352925" y="5618163"/>
          <p14:tracePt t="18541" x="4287838" y="5618163"/>
          <p14:tracePt t="18547" x="4210050" y="5618163"/>
          <p14:tracePt t="18551" x="4146550" y="5618163"/>
          <p14:tracePt t="18562" x="4003675" y="5630863"/>
          <p14:tracePt t="18571" x="3913188" y="5630863"/>
          <p14:tracePt t="18587" x="3694113" y="5630863"/>
          <p14:tracePt t="18604" x="3487738" y="5630863"/>
          <p14:tracePt t="18625" x="3294063" y="5630863"/>
          <p14:tracePt t="18642" x="3189288" y="5630863"/>
          <p14:tracePt t="18662" x="3048000" y="5630863"/>
          <p14:tracePt t="18681" x="2932113" y="5630863"/>
          <p14:tracePt t="18687" x="2892425" y="5630863"/>
          <p14:tracePt t="18699" x="2816225" y="5630863"/>
          <p14:tracePt t="18708" x="2789238" y="5630863"/>
          <p14:tracePt t="18720" x="2738438" y="5630863"/>
          <p14:tracePt t="18744" x="2660650" y="5630863"/>
          <p14:tracePt t="18765" x="2622550" y="5630863"/>
          <p14:tracePt t="18777" x="2595563" y="5630863"/>
          <p14:tracePt t="18783" x="2582863" y="5643563"/>
          <p14:tracePt t="18793" x="2544763" y="5656263"/>
          <p14:tracePt t="18804" x="2532063" y="5656263"/>
          <p14:tracePt t="18821" x="2466975" y="5683250"/>
          <p14:tracePt t="18838" x="2414588" y="5683250"/>
          <p14:tracePt t="18854" x="2363788" y="5708650"/>
          <p14:tracePt t="18872" x="2311400" y="5721350"/>
          <p14:tracePt t="18876" x="2286000" y="5721350"/>
          <p14:tracePt t="18889" x="2233613" y="5734050"/>
          <p14:tracePt t="18905" x="2195513" y="5734050"/>
          <p14:tracePt t="18922" x="2157413" y="5734050"/>
          <p14:tracePt t="18939" x="2144713" y="5734050"/>
          <p14:tracePt t="18941" x="2130425" y="5734050"/>
          <p14:tracePt t="18956" x="2117725" y="5734050"/>
          <p14:tracePt t="18972" x="2105025" y="5734050"/>
          <p14:tracePt t="19229" x="2117725" y="5746750"/>
          <p14:tracePt t="19237" x="2144713" y="5746750"/>
          <p14:tracePt t="19259" x="2170113" y="5759450"/>
          <p14:tracePt t="19264" x="2195513" y="5773738"/>
          <p14:tracePt t="19282" x="2220913" y="5773738"/>
          <p14:tracePt t="19284" x="2247900" y="5786438"/>
          <p14:tracePt t="19295" x="2273300" y="5799138"/>
          <p14:tracePt t="19304" x="2298700" y="5811838"/>
          <p14:tracePt t="19326" x="2338388" y="5811838"/>
          <p14:tracePt t="19330" x="2363788" y="5824538"/>
          <p14:tracePt t="19347" x="2401888" y="5837238"/>
          <p14:tracePt t="19350" x="2414588" y="5837238"/>
          <p14:tracePt t="19365" x="2454275" y="5849938"/>
          <p14:tracePt t="19373" x="2466975" y="5849938"/>
          <p14:tracePt t="19387" x="2505075" y="5849938"/>
          <p14:tracePt t="19404" x="2517775" y="5849938"/>
          <p14:tracePt t="19406" x="2532063" y="5849938"/>
          <p14:tracePt t="19421" x="2544763" y="5849938"/>
          <p14:tracePt t="19437" x="2582863" y="5849938"/>
          <p14:tracePt t="19455" x="2595563" y="5849938"/>
          <p14:tracePt t="19472" x="2622550" y="5849938"/>
          <p14:tracePt t="19475" x="2647950" y="5849938"/>
          <p14:tracePt t="19488" x="2673350" y="5849938"/>
          <p14:tracePt t="19505" x="2711450" y="5849938"/>
          <p14:tracePt t="19522" x="2725738" y="5849938"/>
          <p14:tracePt t="19527" x="2738438" y="5849938"/>
          <p14:tracePt t="19538" x="2763838" y="5849938"/>
          <p14:tracePt t="19540" x="2776538" y="5849938"/>
          <p14:tracePt t="19555" x="2801938" y="5849938"/>
          <p14:tracePt t="19572" x="2841625" y="5849938"/>
          <p14:tracePt t="19588" x="2879725" y="5849938"/>
          <p14:tracePt t="19605" x="2919413" y="5837238"/>
          <p14:tracePt t="19609" x="2944813" y="5837238"/>
          <p14:tracePt t="19622" x="3009900" y="5811838"/>
          <p14:tracePt t="19638" x="3073400" y="5811838"/>
          <p14:tracePt t="19656" x="3125788" y="5811838"/>
          <p14:tracePt t="19672" x="3189288" y="5799138"/>
          <p14:tracePt t="19676" x="3216275" y="5799138"/>
          <p14:tracePt t="19689" x="3279775" y="5773738"/>
          <p14:tracePt t="19705" x="3319463" y="5773738"/>
          <p14:tracePt t="19721" x="3370263" y="5773738"/>
          <p14:tracePt t="19738" x="3422650" y="5759450"/>
          <p14:tracePt t="19741" x="3435350" y="5759450"/>
          <p14:tracePt t="19771" x="3525838" y="5746750"/>
          <p14:tracePt t="19789" x="3563938" y="5746750"/>
          <p14:tracePt t="19794" x="3578225" y="5746750"/>
          <p14:tracePt t="19805" x="3590925" y="5746750"/>
          <p14:tracePt t="19807" x="3616325" y="5746750"/>
          <p14:tracePt t="19822" x="3629025" y="5746750"/>
          <p14:tracePt t="19837" x="3641725" y="5746750"/>
          <p14:tracePt t="19857" x="3654425" y="5746750"/>
          <p14:tracePt t="19872" x="3668713" y="5746750"/>
          <p14:tracePt t="19888" x="3681413" y="5746750"/>
          <p14:tracePt t="20231" x="3668713" y="5759450"/>
          <p14:tracePt t="20247" x="3603625" y="5811838"/>
          <p14:tracePt t="20270" x="3473450" y="5889625"/>
          <p14:tracePt t="20285" x="3370263" y="5940425"/>
          <p14:tracePt t="20298" x="3267075" y="5967413"/>
          <p14:tracePt t="20309" x="3228975" y="5992813"/>
          <p14:tracePt t="20321" x="3151188" y="6005513"/>
          <p14:tracePt t="20337" x="3073400" y="6043613"/>
          <p14:tracePt t="20338" x="3048000" y="6043613"/>
          <p14:tracePt t="20355" x="2982913" y="6070600"/>
          <p14:tracePt t="20371" x="2919413" y="6083300"/>
          <p14:tracePt t="20386" x="2854325" y="6083300"/>
          <p14:tracePt t="20403" x="2816225" y="6108700"/>
          <p14:tracePt t="20406" x="2789238" y="6108700"/>
          <p14:tracePt t="20425" x="2711450" y="6121400"/>
          <p14:tracePt t="20441" x="2673350" y="6134100"/>
          <p14:tracePt t="20465" x="2595563" y="6148388"/>
          <p14:tracePt t="20468" x="2582863" y="6161088"/>
          <p14:tracePt t="20478" x="2570163" y="6161088"/>
          <p14:tracePt t="20488" x="2544763" y="6161088"/>
          <p14:tracePt t="20505" x="2517775" y="6161088"/>
          <p14:tracePt t="20521" x="2505075" y="6161088"/>
          <p14:tracePt t="20539" x="2492375" y="6173788"/>
          <p14:tracePt t="20543" x="2479675" y="6173788"/>
          <p14:tracePt t="20562" x="2466975" y="6173788"/>
          <p14:tracePt t="20571" x="2454275" y="6173788"/>
          <p14:tracePt t="20594" x="2441575" y="6173788"/>
          <p14:tracePt t="20614" x="2427288" y="6173788"/>
          <p14:tracePt t="20847" x="2427288" y="6186488"/>
          <p14:tracePt t="20855" x="2466975" y="6186488"/>
          <p14:tracePt t="20873" x="2532063" y="6186488"/>
          <p14:tracePt t="20889" x="2582863" y="6186488"/>
          <p14:tracePt t="20905" x="2635250" y="6186488"/>
          <p14:tracePt t="20922" x="2673350" y="6186488"/>
          <p14:tracePt t="20940" x="2776538" y="6186488"/>
          <p14:tracePt t="20956" x="2828925" y="6186488"/>
          <p14:tracePt t="20971" x="2892425" y="6173788"/>
          <p14:tracePt t="20990" x="2982913" y="6161088"/>
          <p14:tracePt t="20994" x="3022600" y="6148388"/>
          <p14:tracePt t="21006" x="3125788" y="6134100"/>
          <p14:tracePt t="21023" x="3228975" y="6121400"/>
          <p14:tracePt t="21039" x="3370263" y="6108700"/>
          <p14:tracePt t="21059" x="3525838" y="6083300"/>
          <p14:tracePt t="21074" x="3551238" y="6083300"/>
          <p14:tracePt t="21078" x="3578225" y="6083300"/>
          <p14:tracePt t="21090" x="3603625" y="6083300"/>
          <p14:tracePt t="21105" x="3616325" y="6083300"/>
          <p14:tracePt t="21123" x="3629025" y="6083300"/>
          <p14:tracePt t="21184" x="3616325" y="6083300"/>
          <p14:tracePt t="21191" x="3603625" y="6083300"/>
          <p14:tracePt t="21204" x="3563938" y="6083300"/>
          <p14:tracePt t="21205" x="3525838" y="6083300"/>
          <p14:tracePt t="21220" x="3448050" y="6083300"/>
          <p14:tracePt t="21237" x="3306763" y="6083300"/>
          <p14:tracePt t="21254" x="3163888" y="6096000"/>
          <p14:tracePt t="21270" x="3035300" y="6096000"/>
          <p14:tracePt t="21272" x="2970213" y="6096000"/>
          <p14:tracePt t="21288" x="2867025" y="6096000"/>
          <p14:tracePt t="21304" x="2789238" y="6108700"/>
          <p14:tracePt t="21321" x="2698750" y="6121400"/>
          <p14:tracePt t="21338" x="2517775" y="6148388"/>
          <p14:tracePt t="21355" x="2389188" y="6161088"/>
          <p14:tracePt t="21371" x="2286000" y="6161088"/>
          <p14:tracePt t="21387" x="2208213" y="6161088"/>
          <p14:tracePt t="21404" x="2144713" y="6173788"/>
          <p14:tracePt t="21405" x="2117725" y="6173788"/>
          <p14:tracePt t="21421" x="2079625" y="6199188"/>
          <p14:tracePt t="21437" x="2054225" y="6199188"/>
          <p14:tracePt t="21455" x="2039938" y="6211888"/>
          <p14:tracePt t="21471" x="2027238" y="6224588"/>
          <p14:tracePt t="21487" x="2014538" y="6237288"/>
          <p14:tracePt t="21503" x="2001838" y="6251575"/>
          <p14:tracePt t="21520" x="2001838" y="6264275"/>
          <p14:tracePt t="21538" x="1989138" y="6289675"/>
          <p14:tracePt t="21554" x="1976438" y="6302375"/>
          <p14:tracePt t="21570" x="1963738" y="6315075"/>
          <p14:tracePt t="21587" x="1949450" y="6327775"/>
          <p14:tracePt t="21605" x="1949450" y="6354763"/>
          <p14:tracePt t="21624" x="1936750" y="6367463"/>
          <p14:tracePt t="21631" x="1924050" y="6380163"/>
          <p14:tracePt t="21651" x="1885950" y="6418263"/>
          <p14:tracePt t="21663" x="1873250" y="6445250"/>
          <p14:tracePt t="21664" x="1860550" y="6457950"/>
          <p14:tracePt t="21672" x="1820863" y="6483350"/>
          <p14:tracePt t="21687" x="1782763" y="6496050"/>
          <p14:tracePt t="21708" x="1717675" y="6521450"/>
          <p14:tracePt t="21712" x="1704975" y="6535738"/>
          <p14:tracePt t="21722" x="1679575" y="6548438"/>
          <p14:tracePt t="21726" x="1665288" y="6548438"/>
          <p14:tracePt t="21737" x="1652588" y="6561138"/>
          <p14:tracePt t="21739" x="1627188" y="6573838"/>
          <p14:tracePt t="21754" x="1601788" y="6586538"/>
          <p14:tracePt t="21770" x="1562100" y="6586538"/>
          <p14:tracePt t="21787" x="1536700" y="6599238"/>
          <p14:tracePt t="21809" x="1511300" y="6626225"/>
          <p14:tracePt t="21830" x="1498600" y="6626225"/>
          <p14:tracePt t="21857" x="1485900" y="6626225"/>
          <p14:tracePt t="22083" x="1536700" y="6626225"/>
          <p14:tracePt t="22099" x="1589088" y="6626225"/>
          <p14:tracePt t="22115" x="1639888" y="6626225"/>
          <p14:tracePt t="22120" x="1665288" y="6626225"/>
          <p14:tracePt t="22130" x="1692275" y="6626225"/>
          <p14:tracePt t="22131" x="1704975" y="6626225"/>
          <p14:tracePt t="22138" x="1730375" y="6626225"/>
          <p14:tracePt t="22155" x="1782763" y="6626225"/>
          <p14:tracePt t="22172" x="1808163" y="6626225"/>
          <p14:tracePt t="22188" x="1846263" y="6626225"/>
          <p14:tracePt t="22205" x="1885950" y="6626225"/>
          <p14:tracePt t="22222" x="1924050" y="6626225"/>
          <p14:tracePt t="22238" x="1936750" y="6626225"/>
          <p14:tracePt t="22254" x="1976438" y="6611938"/>
          <p14:tracePt t="22272" x="2027238" y="6611938"/>
          <p14:tracePt t="22288" x="2054225" y="6611938"/>
          <p14:tracePt t="22305" x="2092325" y="6611938"/>
          <p14:tracePt t="22322" x="2144713" y="6611938"/>
          <p14:tracePt t="22325" x="2170113" y="6611938"/>
          <p14:tracePt t="22338" x="2220913" y="6611938"/>
          <p14:tracePt t="22355" x="2273300" y="6611938"/>
          <p14:tracePt t="22372" x="2324100" y="6611938"/>
          <p14:tracePt t="22388" x="2414588" y="6611938"/>
          <p14:tracePt t="22392" x="2492375" y="6611938"/>
          <p14:tracePt t="22405" x="2635250" y="6599238"/>
          <p14:tracePt t="22421" x="2776538" y="6586538"/>
          <p14:tracePt t="22438" x="2919413" y="6573838"/>
          <p14:tracePt t="22454" x="3035300" y="6561138"/>
          <p14:tracePt t="22470" x="3294063" y="6548438"/>
          <p14:tracePt t="22493" x="3448050" y="6535738"/>
          <p14:tracePt t="22506" x="3590925" y="6508750"/>
          <p14:tracePt t="22521" x="3706813" y="6483350"/>
          <p14:tracePt t="22525" x="3744913" y="6470650"/>
          <p14:tracePt t="22537" x="3862388" y="6445250"/>
          <p14:tracePt t="22560" x="3978275" y="6392863"/>
          <p14:tracePt t="22565" x="4056063" y="6367463"/>
          <p14:tracePt t="22584" x="4275138" y="6276975"/>
          <p14:tracePt t="22597" x="4378325" y="6237288"/>
          <p14:tracePt t="22607" x="4443413" y="6211888"/>
          <p14:tracePt t="22621" x="4519613" y="6161088"/>
          <p14:tracePt t="22637" x="4597400" y="6108700"/>
          <p14:tracePt t="22653" x="4687888" y="6057900"/>
          <p14:tracePt t="22675" x="4803775" y="6005513"/>
          <p14:tracePt t="22705" x="4959350" y="5927725"/>
          <p14:tracePt t="22718" x="5049838" y="5902325"/>
          <p14:tracePt t="22729" x="5087938" y="5889625"/>
          <p14:tracePt t="22730" x="5114925" y="5876925"/>
          <p14:tracePt t="22737" x="5140325" y="5864225"/>
          <p14:tracePt t="22753" x="5230813" y="5824538"/>
          <p14:tracePt t="22775" x="5295900" y="5786438"/>
          <p14:tracePt t="22781" x="5334000" y="5759450"/>
          <p14:tracePt t="22794" x="5437188" y="5708650"/>
          <p14:tracePt t="22813" x="5630863" y="5605463"/>
          <p14:tracePt t="22825" x="5695950" y="5580063"/>
          <p14:tracePt t="22836" x="5824538" y="5527675"/>
          <p14:tracePt t="22856" x="5915025" y="5489575"/>
          <p14:tracePt t="22860" x="5954713" y="5462588"/>
          <p14:tracePt t="22873" x="6043613" y="5424488"/>
          <p14:tracePt t="22887" x="6121400" y="5372100"/>
          <p14:tracePt t="22907" x="6211888" y="5346700"/>
          <p14:tracePt t="22912" x="6251575" y="5334000"/>
          <p14:tracePt t="22932" x="6302375" y="5321300"/>
          <p14:tracePt t="22937" x="6342063" y="5321300"/>
          <p14:tracePt t="22941" x="6380163" y="5308600"/>
          <p14:tracePt t="22956" x="6405563" y="5295900"/>
          <p14:tracePt t="22976" x="6432550" y="5281613"/>
          <p14:tracePt t="22981" x="6445250" y="5281613"/>
          <p14:tracePt t="22989" x="6445250" y="5268913"/>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F65ABE7-AF33-CA3B-5191-5A6E7377EC61}"/>
              </a:ext>
            </a:extLst>
          </p:cNvPr>
          <p:cNvSpPr txBox="1">
            <a:spLocks noGrp="1"/>
          </p:cNvSpPr>
          <p:nvPr>
            <p:ph type="title"/>
          </p:nvPr>
        </p:nvSpPr>
        <p:spPr>
          <a:xfrm>
            <a:off x="167148" y="2478996"/>
            <a:ext cx="11857703" cy="1199303"/>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br>
              <a:rPr lang="en-US" dirty="0">
                <a:solidFill>
                  <a:schemeClr val="tx1"/>
                </a:solidFill>
              </a:rPr>
            </a:br>
            <a:r>
              <a:rPr lang="en-US" dirty="0">
                <a:solidFill>
                  <a:schemeClr val="tx1"/>
                </a:solidFill>
              </a:rPr>
              <a:t>	</a:t>
            </a:r>
            <a:r>
              <a:rPr lang="en-US" sz="6000" dirty="0">
                <a:solidFill>
                  <a:schemeClr val="tx1"/>
                </a:solidFill>
              </a:rPr>
              <a:t>Merci beaucoup.</a:t>
            </a:r>
            <a:endParaRPr lang="en-US" sz="6000" dirty="0"/>
          </a:p>
        </p:txBody>
      </p:sp>
    </p:spTree>
    <p:extLst>
      <p:ext uri="{BB962C8B-B14F-4D97-AF65-F5344CB8AC3E}">
        <p14:creationId xmlns:p14="http://schemas.microsoft.com/office/powerpoint/2010/main" val="3182572174"/>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5764" x="7620000" y="3629025"/>
          <p14:tracePt t="5772" x="7632700" y="3473450"/>
          <p14:tracePt t="5782" x="7658100" y="3357563"/>
          <p14:tracePt t="5799" x="7685088" y="3073400"/>
          <p14:tracePt t="5816" x="7748588" y="2517775"/>
          <p14:tracePt t="5832" x="7761288" y="2208213"/>
          <p14:tracePt t="5849" x="7775575" y="1808163"/>
          <p14:tracePt t="5865" x="7800975" y="1511300"/>
          <p14:tracePt t="5868" x="7813675" y="1395413"/>
          <p14:tracePt t="5883" x="7826375" y="1162050"/>
          <p14:tracePt t="5898" x="7826375" y="903288"/>
          <p14:tracePt t="5916" x="7851775" y="671513"/>
          <p14:tracePt t="5932" x="7866063" y="503238"/>
          <p14:tracePt t="5934" x="7866063" y="439738"/>
          <p14:tracePt t="5949" x="7878763" y="361950"/>
          <p14:tracePt t="5965" x="7891463" y="284163"/>
          <p14:tracePt t="5982" x="7904163" y="206375"/>
          <p14:tracePt t="5998" x="7916863" y="115888"/>
          <p14:tracePt t="6016" x="7942263" y="2540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359BAA7-20A0-E0CA-E710-1B234D3CD62E}"/>
              </a:ext>
            </a:extLst>
          </p:cNvPr>
          <p:cNvGraphicFramePr>
            <a:graphicFrameLocks noGrp="1"/>
          </p:cNvGraphicFramePr>
          <p:nvPr>
            <p:ph idx="1"/>
            <p:extLst>
              <p:ext uri="{D42A27DB-BD31-4B8C-83A1-F6EECF244321}">
                <p14:modId xmlns:p14="http://schemas.microsoft.com/office/powerpoint/2010/main" val="4256770348"/>
              </p:ext>
            </p:extLst>
          </p:nvPr>
        </p:nvGraphicFramePr>
        <p:xfrm>
          <a:off x="838200" y="1054852"/>
          <a:ext cx="10515600" cy="5117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bject 5">
            <a:extLst>
              <a:ext uri="{FF2B5EF4-FFF2-40B4-BE49-F238E27FC236}">
                <a16:creationId xmlns:a16="http://schemas.microsoft.com/office/drawing/2014/main" id="{FC58D8C9-50C5-BDC2-F27C-B50CED4BD9EF}"/>
              </a:ext>
            </a:extLst>
          </p:cNvPr>
          <p:cNvSpPr txBox="1">
            <a:spLocks/>
          </p:cNvSpPr>
          <p:nvPr/>
        </p:nvSpPr>
        <p:spPr>
          <a:xfrm>
            <a:off x="117988" y="379873"/>
            <a:ext cx="12074012" cy="405239"/>
          </a:xfrm>
          <a:prstGeom prst="rect">
            <a:avLst/>
          </a:prstGeom>
          <a:solidFill>
            <a:srgbClr val="743509"/>
          </a:solidFill>
        </p:spPr>
        <p:txBody>
          <a:bodyPr vert="horz" wrap="square" lIns="0" tIns="35560" rIns="0" bIns="0" rtlCol="0">
            <a:spAutoFit/>
          </a:bodyPr>
          <a:lstStyle>
            <a:lvl1pPr>
              <a:defRPr sz="2400" b="1" i="0">
                <a:solidFill>
                  <a:schemeClr val="bg1"/>
                </a:solidFill>
                <a:latin typeface="Georgia"/>
                <a:ea typeface="+mj-ea"/>
                <a:cs typeface="Georgia"/>
              </a:defRPr>
            </a:lvl1pPr>
          </a:lstStyle>
          <a:p>
            <a:pPr marL="1270" marR="0" lvl="0" indent="0" algn="ctr" defTabSz="914400" eaLnBrk="1" fontAlgn="auto" latinLnBrk="0" hangingPunct="1">
              <a:lnSpc>
                <a:spcPct val="100000"/>
              </a:lnSpc>
              <a:spcBef>
                <a:spcPts val="280"/>
              </a:spcBef>
              <a:spcAft>
                <a:spcPts val="0"/>
              </a:spcAft>
              <a:buClrTx/>
              <a:buSzTx/>
              <a:buFontTx/>
              <a:buNone/>
              <a:tabLst/>
              <a:defRPr/>
            </a:pPr>
            <a:r>
              <a:rPr lang="en-US" kern="0" spc="-5" dirty="0">
                <a:solidFill>
                  <a:sysClr val="window" lastClr="FFFFFF"/>
                </a:solidFill>
              </a:rPr>
              <a:t>APPROACH</a:t>
            </a:r>
            <a:endParaRPr kumimoji="0" lang="en-US" sz="2400" b="1" i="0" u="none" strike="noStrike" kern="0" cap="none" spc="-10" normalizeH="0" baseline="0" noProof="0" dirty="0">
              <a:ln>
                <a:noFill/>
              </a:ln>
              <a:solidFill>
                <a:sysClr val="window" lastClr="FFFFFF"/>
              </a:solidFill>
              <a:effectLst/>
              <a:uLnTx/>
              <a:uFillTx/>
              <a:latin typeface="Georgia"/>
              <a:ea typeface="+mj-ea"/>
            </a:endParaRPr>
          </a:p>
        </p:txBody>
      </p:sp>
    </p:spTree>
    <p:extLst>
      <p:ext uri="{BB962C8B-B14F-4D97-AF65-F5344CB8AC3E}">
        <p14:creationId xmlns:p14="http://schemas.microsoft.com/office/powerpoint/2010/main" val="2472416348"/>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9878" x="3654425" y="4559300"/>
          <p14:tracePt t="9893" x="3694113" y="4519613"/>
          <p14:tracePt t="9912" x="3744913" y="4468813"/>
          <p14:tracePt t="9916" x="3784600" y="4443413"/>
          <p14:tracePt t="9937" x="3887788" y="4365625"/>
          <p14:tracePt t="9959" x="3990975" y="4300538"/>
          <p14:tracePt t="9982" x="4041775" y="4300538"/>
          <p14:tracePt t="9996" x="4068763" y="4287838"/>
          <p14:tracePt t="10006" x="4094163" y="4287838"/>
          <p14:tracePt t="10015" x="4106863" y="4287838"/>
          <p14:tracePt t="10033" x="4132263" y="4287838"/>
          <p14:tracePt t="10050" x="4171950" y="4287838"/>
          <p14:tracePt t="10063" x="4184650" y="4287838"/>
          <p14:tracePt t="10067" x="4197350" y="4287838"/>
          <p14:tracePt t="10077" x="4210050" y="4287838"/>
          <p14:tracePt t="10760" x="4210050" y="4340225"/>
          <p14:tracePt t="10774" x="4184650" y="4403725"/>
          <p14:tracePt t="10800" x="4159250" y="4481513"/>
          <p14:tracePt t="10820" x="4146550" y="4559300"/>
          <p14:tracePt t="10840" x="4146550" y="4597400"/>
          <p14:tracePt t="10843" x="4146550" y="4624388"/>
          <p14:tracePt t="10858" x="4146550" y="4649788"/>
          <p14:tracePt t="10867" x="4146550" y="4675188"/>
          <p14:tracePt t="10879" x="4159250" y="4687888"/>
          <p14:tracePt t="10895" x="4184650" y="4713288"/>
          <p14:tracePt t="10912" x="4249738" y="4727575"/>
          <p14:tracePt t="10914" x="4287838" y="4740275"/>
          <p14:tracePt t="10929" x="4391025" y="4740275"/>
          <p14:tracePt t="10945" x="4533900" y="4713288"/>
          <p14:tracePt t="10962" x="4675188" y="4662488"/>
          <p14:tracePt t="10980" x="4818063" y="4546600"/>
          <p14:tracePt t="10996" x="4933950" y="4443413"/>
          <p14:tracePt t="11013" x="5049838" y="4300538"/>
          <p14:tracePt t="11029" x="5114925" y="4222750"/>
          <p14:tracePt t="11046" x="5140325" y="4171950"/>
          <p14:tracePt t="11049" x="5153025" y="4171950"/>
          <p14:tracePt t="11064" x="5153025" y="4146550"/>
          <p14:tracePt t="11079" x="5140325" y="4132263"/>
          <p14:tracePt t="11096" x="5062538" y="4132263"/>
          <p14:tracePt t="11113" x="4868863" y="4146550"/>
          <p14:tracePt t="11116" x="4752975" y="4171950"/>
          <p14:tracePt t="11130" x="4546600" y="4222750"/>
          <p14:tracePt t="11146" x="4352925" y="4365625"/>
          <p14:tracePt t="11163" x="4159250" y="4494213"/>
          <p14:tracePt t="11167" x="4081463" y="4546600"/>
          <p14:tracePt t="11179" x="4003675" y="4597400"/>
          <p14:tracePt t="11183" x="3925888" y="4649788"/>
          <p14:tracePt t="11196" x="3835400" y="4727575"/>
          <p14:tracePt t="11213" x="3757613" y="4791075"/>
          <p14:tracePt t="11230" x="3719513" y="4843463"/>
          <p14:tracePt t="11234" x="3694113" y="4868863"/>
          <p14:tracePt t="11247" x="3668713" y="4908550"/>
          <p14:tracePt t="11263" x="3641725" y="4972050"/>
          <p14:tracePt t="11279" x="3616325" y="5049838"/>
          <p14:tracePt t="11296" x="3616325" y="5102225"/>
          <p14:tracePt t="11314" x="3616325" y="5140325"/>
          <p14:tracePt t="11318" x="3616325" y="5153025"/>
          <p14:tracePt t="11330" x="3641725" y="5178425"/>
          <p14:tracePt t="11345" x="3694113" y="5218113"/>
          <p14:tracePt t="11362" x="3797300" y="5256213"/>
          <p14:tracePt t="11379" x="3900488" y="5281613"/>
          <p14:tracePt t="11380" x="3938588" y="5295900"/>
          <p14:tracePt t="11395" x="4041775" y="5295900"/>
          <p14:tracePt t="11413" x="4132263" y="5268913"/>
          <p14:tracePt t="11429" x="4235450" y="5192713"/>
          <p14:tracePt t="11434" x="4275138" y="5165725"/>
          <p14:tracePt t="11447" x="4325938" y="5114925"/>
          <p14:tracePt t="11463" x="4365625" y="5087938"/>
          <p14:tracePt t="11479" x="4365625" y="5075238"/>
          <p14:tracePt t="11495" x="4378325" y="5075238"/>
          <p14:tracePt t="11516" x="4378325" y="5062538"/>
          <p14:tracePt t="11535" x="4352925" y="5049838"/>
          <p14:tracePt t="11558" x="4287838" y="5049838"/>
          <p14:tracePt t="11561" x="4262438" y="5049838"/>
          <p14:tracePt t="11571" x="4235450" y="5049838"/>
          <p14:tracePt t="11578" x="4197350" y="5049838"/>
          <p14:tracePt t="11580" x="4146550" y="5062538"/>
          <p14:tracePt t="11595" x="4068763" y="5075238"/>
          <p14:tracePt t="11615" x="4016375" y="5102225"/>
          <p14:tracePt t="11635" x="3938588" y="5140325"/>
          <p14:tracePt t="11662" x="3913188" y="5153025"/>
          <p14:tracePt t="11674" x="3900488" y="5165725"/>
          <p14:tracePt t="11709" x="3900488" y="5178425"/>
          <p14:tracePt t="11724" x="3900488" y="5192713"/>
          <p14:tracePt t="11748" x="3900488" y="5205413"/>
          <p14:tracePt t="11766" x="3913188" y="5218113"/>
          <p14:tracePt t="11779" x="3925888" y="5218113"/>
          <p14:tracePt t="11781" x="3938588" y="5218113"/>
          <p14:tracePt t="11794" x="3965575" y="5230813"/>
          <p14:tracePt t="11796" x="3978275" y="5243513"/>
          <p14:tracePt t="11815" x="4029075" y="5243513"/>
          <p14:tracePt t="11833" x="4081463" y="5243513"/>
          <p14:tracePt t="11839" x="4094163" y="5230813"/>
          <p14:tracePt t="11862" x="4171950" y="5178425"/>
          <p14:tracePt t="11869" x="4197350" y="5153025"/>
          <p14:tracePt t="11871" x="4222750" y="5127625"/>
          <p14:tracePt t="11880" x="4249738" y="5102225"/>
          <p14:tracePt t="11895" x="4300538" y="5049838"/>
          <p14:tracePt t="11912" x="4352925" y="4997450"/>
          <p14:tracePt t="11915" x="4365625" y="4984750"/>
          <p14:tracePt t="11928" x="4391025" y="4946650"/>
          <p14:tracePt t="11945" x="4403725" y="4933950"/>
          <p14:tracePt t="11968" x="4403725" y="4921250"/>
          <p14:tracePt t="11997" x="4391025" y="4921250"/>
          <p14:tracePt t="12013" x="4340225" y="4921250"/>
          <p14:tracePt t="12029" x="4249738" y="4946650"/>
          <p14:tracePt t="12047" x="4159250" y="4997450"/>
          <p14:tracePt t="12050" x="4094163" y="5024438"/>
          <p14:tracePt t="12064" x="4016375" y="5102225"/>
          <p14:tracePt t="12080" x="3951288" y="5153025"/>
          <p14:tracePt t="12096" x="3925888" y="5192713"/>
          <p14:tracePt t="12113" x="3887788" y="5218113"/>
          <p14:tracePt t="12115" x="3887788" y="5230813"/>
          <p14:tracePt t="12129" x="3875088" y="5256213"/>
          <p14:tracePt t="12146" x="3875088" y="5281613"/>
          <p14:tracePt t="12163" x="3875088" y="5321300"/>
          <p14:tracePt t="12179" x="3875088" y="5346700"/>
          <p14:tracePt t="12182" x="3875088" y="5359400"/>
          <p14:tracePt t="12196" x="3913188" y="5386388"/>
          <p14:tracePt t="12213" x="3978275" y="5424488"/>
          <p14:tracePt t="12229" x="4056063" y="5437188"/>
          <p14:tracePt t="12247" x="4132263" y="5437188"/>
          <p14:tracePt t="12250" x="4184650" y="5437188"/>
          <p14:tracePt t="12263" x="4313238" y="5411788"/>
          <p14:tracePt t="12279" x="4456113" y="5359400"/>
          <p14:tracePt t="12296" x="4572000" y="5308600"/>
          <p14:tracePt t="12314" x="4649788" y="5243513"/>
          <p14:tracePt t="12317" x="4687888" y="5205413"/>
          <p14:tracePt t="12330" x="4713288" y="5165725"/>
          <p14:tracePt t="12346" x="4752975" y="5140325"/>
          <p14:tracePt t="12363" x="4778375" y="5102225"/>
          <p14:tracePt t="12380" x="4778375" y="5087938"/>
          <p14:tracePt t="12384" x="4778375" y="5062538"/>
          <p14:tracePt t="12413" x="4778375" y="5049838"/>
          <p14:tracePt t="12429" x="4765675" y="5037138"/>
          <p14:tracePt t="12446" x="4713288" y="5011738"/>
          <p14:tracePt t="12464" x="4610100" y="4997450"/>
          <p14:tracePt t="12479" x="4546600" y="5024438"/>
          <p14:tracePt t="12496" x="4506913" y="5049838"/>
          <p14:tracePt t="12513" x="4468813" y="5062538"/>
          <p14:tracePt t="12530" x="4416425" y="5114925"/>
          <p14:tracePt t="12547" x="4391025" y="5153025"/>
          <p14:tracePt t="12563" x="4378325" y="5218113"/>
          <p14:tracePt t="12581" x="4352925" y="5243513"/>
          <p14:tracePt t="12584" x="4352925" y="5268913"/>
          <p14:tracePt t="12596" x="4340225" y="5295900"/>
          <p14:tracePt t="12613" x="4340225" y="5308600"/>
          <p14:tracePt t="12629" x="4340225" y="5321300"/>
          <p14:tracePt t="12646" x="4340225" y="5334000"/>
          <p14:tracePt t="12648" x="4352925" y="5346700"/>
          <p14:tracePt t="12663" x="4391025" y="5346700"/>
          <p14:tracePt t="12679" x="4468813" y="5346700"/>
          <p14:tracePt t="12696" x="4546600" y="5334000"/>
          <p14:tracePt t="12713" x="4637088" y="5295900"/>
          <p14:tracePt t="12717" x="4662488" y="5268913"/>
          <p14:tracePt t="12730" x="4713288" y="5230813"/>
          <p14:tracePt t="12746" x="4803775" y="5140325"/>
          <p14:tracePt t="12763" x="4856163" y="5075238"/>
          <p14:tracePt t="12779" x="4908550" y="5011738"/>
          <p14:tracePt t="12782" x="4933950" y="4997450"/>
          <p14:tracePt t="12797" x="4946650" y="4972050"/>
          <p14:tracePt t="12813" x="4959350" y="4946650"/>
          <p14:tracePt t="12829" x="4959350" y="4933950"/>
          <p14:tracePt t="12847" x="4959350" y="4921250"/>
          <p14:tracePt t="12879" x="4908550" y="4894263"/>
          <p14:tracePt t="12896" x="4818063" y="4881563"/>
          <p14:tracePt t="12913" x="4727575" y="4881563"/>
          <p14:tracePt t="12930" x="4519613" y="4894263"/>
          <p14:tracePt t="12947" x="4443413" y="4946650"/>
          <p14:tracePt t="12963" x="4378325" y="4984750"/>
          <p14:tracePt t="12980" x="4313238" y="5037138"/>
          <p14:tracePt t="12984" x="4287838" y="5062538"/>
          <p14:tracePt t="12996" x="4235450" y="5127625"/>
          <p14:tracePt t="13013" x="4184650" y="5192713"/>
          <p14:tracePt t="13029" x="4159250" y="5243513"/>
          <p14:tracePt t="13046" x="4146550" y="5281613"/>
          <p14:tracePt t="13065" x="4146550" y="5346700"/>
          <p14:tracePt t="13080" x="4146550" y="5386388"/>
          <p14:tracePt t="13096" x="4159250" y="5411788"/>
          <p14:tracePt t="13113" x="4171950" y="5449888"/>
          <p14:tracePt t="13130" x="4222750" y="5502275"/>
          <p14:tracePt t="13146" x="4275138" y="5540375"/>
          <p14:tracePt t="13162" x="4378325" y="5565775"/>
          <p14:tracePt t="13179" x="4481513" y="5565775"/>
          <p14:tracePt t="13195" x="4572000" y="5565775"/>
          <p14:tracePt t="13197" x="4597400" y="5565775"/>
          <p14:tracePt t="13213" x="4649788" y="5553075"/>
          <p14:tracePt t="13229" x="4675188" y="5540375"/>
          <p14:tracePt t="13246" x="4700588" y="5540375"/>
          <p14:tracePt t="13263" x="4727575" y="5527675"/>
          <p14:tracePt t="13267" x="4727575" y="5514975"/>
          <p14:tracePt t="13279" x="4740275" y="5514975"/>
          <p14:tracePt t="13296" x="4752975" y="5514975"/>
          <p14:tracePt t="13318" x="4765675" y="5514975"/>
          <p14:tracePt t="13429" x="4752975" y="5514975"/>
          <p14:tracePt t="13439" x="4740275" y="5514975"/>
          <p14:tracePt t="13456" x="4700588" y="5514975"/>
          <p14:tracePt t="13459" x="4675188" y="5514975"/>
          <p14:tracePt t="13474" x="4637088" y="5514975"/>
          <p14:tracePt t="13489" x="4597400" y="5514975"/>
          <p14:tracePt t="13502" x="4584700" y="5514975"/>
          <p14:tracePt t="13505" x="4572000" y="5514975"/>
          <p14:tracePt t="13520" x="4546600" y="5514975"/>
          <p14:tracePt t="13532" x="4533900" y="5514975"/>
          <p14:tracePt t="13552" x="4519613" y="5514975"/>
          <p14:tracePt t="13657" x="4546600" y="5514975"/>
          <p14:tracePt t="13666" x="4559300" y="5514975"/>
          <p14:tracePt t="13683" x="4624388" y="5514975"/>
          <p14:tracePt t="13698" x="4687888" y="5514975"/>
          <p14:tracePt t="13713" x="4778375" y="5462588"/>
          <p14:tracePt t="13730" x="4843463" y="5437188"/>
          <p14:tracePt t="13733" x="4868863" y="5411788"/>
          <p14:tracePt t="13746" x="4946650" y="5372100"/>
          <p14:tracePt t="13762" x="4997450" y="5334000"/>
          <p14:tracePt t="13780" x="5037138" y="5308600"/>
          <p14:tracePt t="13785" x="5062538" y="5308600"/>
          <p14:tracePt t="13796" x="5062538" y="5295900"/>
          <p14:tracePt t="13798" x="5075238" y="5281613"/>
          <p14:tracePt t="13813" x="5102225" y="5268913"/>
          <p14:tracePt t="13829" x="5102225" y="5256213"/>
          <p14:tracePt t="13846" x="5114925" y="5256213"/>
          <p14:tracePt t="13863" x="5114925" y="5230813"/>
          <p14:tracePt t="13895" x="5114925" y="5218113"/>
          <p14:tracePt t="13905" x="5102225" y="5218113"/>
          <p14:tracePt t="13929" x="4959350" y="5218113"/>
          <p14:tracePt t="13946" x="4700588" y="5218113"/>
          <p14:tracePt t="13962" x="4506913" y="5230813"/>
          <p14:tracePt t="13979" x="4325938" y="5256213"/>
          <p14:tracePt t="13996" x="4184650" y="5281613"/>
          <p14:tracePt t="13998" x="4132263" y="5281613"/>
          <p14:tracePt t="14013" x="4041775" y="5308600"/>
          <p14:tracePt t="14030" x="3965575" y="5321300"/>
          <p14:tracePt t="14046" x="3913188" y="5334000"/>
          <p14:tracePt t="14049" x="3887788" y="5346700"/>
          <p14:tracePt t="14064" x="3848100" y="5359400"/>
          <p14:tracePt t="14079" x="3810000" y="5359400"/>
          <p14:tracePt t="14096" x="3797300" y="5372100"/>
          <p14:tracePt t="14112" x="3771900" y="5372100"/>
          <p14:tracePt t="14130" x="3757613" y="5372100"/>
          <p14:tracePt t="14371" x="3784600" y="5386388"/>
          <p14:tracePt t="14387" x="3913188" y="5399088"/>
          <p14:tracePt t="14409" x="4094163" y="5411788"/>
          <p14:tracePt t="14429" x="4197350" y="5411788"/>
          <p14:tracePt t="14435" x="4235450" y="5411788"/>
          <p14:tracePt t="14440" x="4262438" y="5411788"/>
          <p14:tracePt t="14459" x="4340225" y="5411788"/>
          <p14:tracePt t="14472" x="4365625" y="5411788"/>
          <p14:tracePt t="14479" x="4378325" y="5411788"/>
          <p14:tracePt t="14495" x="4403725" y="5411788"/>
          <p14:tracePt t="14515" x="4430713" y="5411788"/>
          <p14:tracePt t="14537" x="4443413" y="5411788"/>
          <p14:tracePt t="14561" x="4468813" y="5411788"/>
          <p14:tracePt t="14565" x="4481513" y="5411788"/>
          <p14:tracePt t="14577" x="4494213" y="5411788"/>
          <p14:tracePt t="14589" x="4506913" y="5411788"/>
          <p14:tracePt t="14591" x="4519613" y="5411788"/>
          <p14:tracePt t="14598" x="4533900" y="5411788"/>
          <p14:tracePt t="14612" x="4546600" y="5411788"/>
          <p14:tracePt t="14632" x="4559300" y="5411788"/>
          <p14:tracePt t="14654" x="4572000" y="5411788"/>
          <p14:tracePt t="14675" x="4584700" y="5411788"/>
          <p14:tracePt t="14793" x="4597400" y="5411788"/>
          <p14:tracePt t="14814" x="4610100" y="5411788"/>
          <p14:tracePt t="14837" x="4624388" y="5411788"/>
          <p14:tracePt t="14863" x="4637088" y="5411788"/>
          <p14:tracePt t="14879" x="4662488" y="5411788"/>
          <p14:tracePt t="14897" x="4675188" y="5411788"/>
          <p14:tracePt t="14912" x="4700588" y="5411788"/>
          <p14:tracePt t="14929" x="4727575" y="5411788"/>
          <p14:tracePt t="14932" x="4740275" y="5411788"/>
          <p14:tracePt t="14946" x="4765675" y="5399088"/>
          <p14:tracePt t="14963" x="4803775" y="5399088"/>
          <p14:tracePt t="14979" x="4830763" y="5372100"/>
          <p14:tracePt t="14996" x="4881563" y="5372100"/>
          <p14:tracePt t="14999" x="4921250" y="5359400"/>
          <p14:tracePt t="15012" x="4997450" y="5334000"/>
          <p14:tracePt t="15029" x="5140325" y="5308600"/>
          <p14:tracePt t="15045" x="5256213" y="5281613"/>
          <p14:tracePt t="15063" x="5386388" y="5243513"/>
          <p14:tracePt t="15079" x="5553075" y="5178425"/>
          <p14:tracePt t="15096" x="5643563" y="5127625"/>
          <p14:tracePt t="15112" x="5734050" y="5114925"/>
          <p14:tracePt t="15129" x="5786438" y="5075238"/>
          <p14:tracePt t="15131" x="5824538" y="5075238"/>
          <p14:tracePt t="15146" x="5864225" y="5062538"/>
          <p14:tracePt t="15163" x="5889625" y="5049838"/>
          <p14:tracePt t="15179" x="5915025" y="5049838"/>
          <p14:tracePt t="15195" x="5927725" y="5049838"/>
          <p14:tracePt t="15214" x="5940425" y="5049838"/>
          <p14:tracePt t="15309" x="5927725" y="5049838"/>
          <p14:tracePt t="15318" x="5902325" y="5049838"/>
          <p14:tracePt t="15329" x="5876925" y="5062538"/>
          <p14:tracePt t="15332" x="5837238" y="5062538"/>
          <p14:tracePt t="15346" x="5746750" y="5102225"/>
          <p14:tracePt t="15363" x="5605463" y="5127625"/>
          <p14:tracePt t="15379" x="5424488" y="5178425"/>
          <p14:tracePt t="15396" x="5256213" y="5218113"/>
          <p14:tracePt t="15398" x="5178425" y="5243513"/>
          <p14:tracePt t="15413" x="5062538" y="5268913"/>
          <p14:tracePt t="15429" x="4933950" y="5295900"/>
          <p14:tracePt t="15446" x="4803775" y="5334000"/>
          <p14:tracePt t="15462" x="4713288" y="5359400"/>
          <p14:tracePt t="15465" x="4662488" y="5359400"/>
          <p14:tracePt t="15480" x="4584700" y="5372100"/>
          <p14:tracePt t="15495" x="4546600" y="5386388"/>
          <p14:tracePt t="15512" x="4506913" y="5399088"/>
          <p14:tracePt t="15529" x="4481513" y="5411788"/>
          <p14:tracePt t="15546" x="4468813" y="5411788"/>
          <p14:tracePt t="15562" x="4456113" y="5411788"/>
          <p14:tracePt t="15636" x="4468813" y="5424488"/>
          <p14:tracePt t="15643" x="4481513" y="5424488"/>
          <p14:tracePt t="15653" x="4494213" y="5424488"/>
          <p14:tracePt t="15662" x="4533900" y="5424488"/>
          <p14:tracePt t="15680" x="4584700" y="5424488"/>
          <p14:tracePt t="15697" x="4637088" y="5424488"/>
          <p14:tracePt t="15712" x="4687888" y="5424488"/>
          <p14:tracePt t="15729" x="4727575" y="5424488"/>
          <p14:tracePt t="15731" x="4752975" y="5424488"/>
          <p14:tracePt t="15746" x="4765675" y="5424488"/>
          <p14:tracePt t="15748" x="4791075" y="5424488"/>
          <p14:tracePt t="15763" x="4830763" y="5424488"/>
          <p14:tracePt t="15779" x="4894263" y="5424488"/>
          <p14:tracePt t="15795" x="4933950" y="5437188"/>
          <p14:tracePt t="15813" x="4997450" y="5449888"/>
          <p14:tracePt t="15829" x="5037138" y="5449888"/>
          <p14:tracePt t="15846" x="5062538" y="5475288"/>
          <p14:tracePt t="15864" x="5087938" y="5475288"/>
          <p14:tracePt t="15869" x="5114925" y="5489575"/>
          <p14:tracePt t="16638" x="5049838" y="5489575"/>
          <p14:tracePt t="16660" x="4765675" y="5489575"/>
          <p14:tracePt t="16683" x="4443413" y="5475288"/>
          <p14:tracePt t="16690" x="4325938" y="5449888"/>
          <p14:tracePt t="16710" x="4106863" y="5424488"/>
          <p14:tracePt t="16714" x="4029075" y="5424488"/>
          <p14:tracePt t="16731" x="3875088" y="5399088"/>
          <p14:tracePt t="16732" x="3822700" y="5399088"/>
          <p14:tracePt t="16744" x="3797300" y="5386388"/>
          <p14:tracePt t="16763" x="3719513" y="5372100"/>
          <p14:tracePt t="16778" x="3654425" y="5372100"/>
          <p14:tracePt t="16795" x="3629025" y="5372100"/>
          <p14:tracePt t="16814" x="3616325" y="5372100"/>
          <p14:tracePt t="16818" x="3603625" y="5372100"/>
          <p14:tracePt t="16845" x="3578225" y="5372100"/>
          <p14:tracePt t="16888" x="3578225" y="5359400"/>
          <p14:tracePt t="16895" x="3578225" y="5346700"/>
          <p14:tracePt t="16912" x="3603625" y="5268913"/>
          <p14:tracePt t="16929" x="3629025" y="5153025"/>
          <p14:tracePt t="16933" x="3629025" y="5114925"/>
          <p14:tracePt t="16945" x="3641725" y="5087938"/>
          <p14:tracePt t="16947" x="3654425" y="5062538"/>
          <p14:tracePt t="16962" x="3654425" y="5049838"/>
          <p14:tracePt t="16979" x="3654425" y="5024438"/>
          <p14:tracePt t="16995" x="3654425" y="5011738"/>
          <p14:tracePt t="17082" x="3641725" y="5037138"/>
          <p14:tracePt t="17089" x="3603625" y="5087938"/>
          <p14:tracePt t="17098" x="3578225" y="5140325"/>
          <p14:tracePt t="17112" x="3487738" y="5268913"/>
          <p14:tracePt t="17128" x="3435350" y="5359400"/>
          <p14:tracePt t="17145" x="3397250" y="5411788"/>
          <p14:tracePt t="17163" x="3370263" y="5449888"/>
          <p14:tracePt t="17179" x="3357563" y="5462588"/>
          <p14:tracePt t="17196" x="3344863" y="5489575"/>
          <p14:tracePt t="17213" x="3332163" y="5502275"/>
          <p14:tracePt t="17230" x="3319463" y="5540375"/>
          <p14:tracePt t="17245" x="3306763" y="5565775"/>
          <p14:tracePt t="17262" x="3294063" y="5592763"/>
          <p14:tracePt t="17280" x="3294063" y="5618163"/>
          <p14:tracePt t="17283" x="3294063" y="5630863"/>
          <p14:tracePt t="17296" x="3294063" y="5670550"/>
          <p14:tracePt t="17314" x="3294063" y="5683250"/>
          <p14:tracePt t="17329" x="3294063" y="5695950"/>
          <p14:tracePt t="17345" x="3294063" y="5708650"/>
          <p14:tracePt t="17362" x="3294063" y="5721350"/>
          <p14:tracePt t="17377" x="3294063" y="5746750"/>
          <p14:tracePt t="17395" x="3294063" y="5773738"/>
          <p14:tracePt t="17413" x="3294063" y="5799138"/>
          <p14:tracePt t="17430" x="3294063" y="5811838"/>
          <p14:tracePt t="17446" x="3294063" y="5824538"/>
          <p14:tracePt t="17462" x="3294063" y="5837238"/>
          <p14:tracePt t="17479" x="3279775" y="5837238"/>
          <p14:tracePt t="17496" x="3254375" y="583723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AB20980-60D7-0DDF-C1EC-C6FDA7B99E4B}"/>
              </a:ext>
            </a:extLst>
          </p:cNvPr>
          <p:cNvSpPr txBox="1">
            <a:spLocks noGrp="1"/>
          </p:cNvSpPr>
          <p:nvPr>
            <p:ph type="title"/>
          </p:nvPr>
        </p:nvSpPr>
        <p:spPr>
          <a:xfrm>
            <a:off x="206477" y="408117"/>
            <a:ext cx="11857704" cy="1033103"/>
          </a:xfrm>
          <a:prstGeom prst="rect">
            <a:avLst/>
          </a:prstGeom>
          <a:solidFill>
            <a:srgbClr val="743509"/>
          </a:solidFill>
        </p:spPr>
        <p:txBody>
          <a:bodyPr vert="horz" wrap="square" lIns="0" tIns="35560" rIns="0" bIns="0" rtlCol="0">
            <a:spAutoFit/>
          </a:bodyPr>
          <a:lstStyle>
            <a:lvl1pPr>
              <a:defRPr sz="2400" b="1" i="0">
                <a:solidFill>
                  <a:schemeClr val="bg1"/>
                </a:solidFill>
                <a:latin typeface="Georgia"/>
                <a:ea typeface="+mj-ea"/>
                <a:cs typeface="Georgia"/>
              </a:defRPr>
            </a:lvl1pPr>
          </a:lstStyle>
          <a:p>
            <a:pPr lvl="0"/>
            <a:r>
              <a:rPr lang="en-US" dirty="0"/>
              <a:t>  </a:t>
            </a:r>
            <a:r>
              <a:rPr lang="en-US" dirty="0">
                <a:solidFill>
                  <a:schemeClr val="tx1"/>
                </a:solidFill>
              </a:rPr>
              <a:t>Data Collection &amp; Pre-processing</a:t>
            </a:r>
            <a:br>
              <a:rPr lang="en-US" dirty="0">
                <a:solidFill>
                  <a:schemeClr val="tx1"/>
                </a:solidFill>
              </a:rPr>
            </a:br>
            <a:r>
              <a:rPr lang="en-US" dirty="0">
                <a:solidFill>
                  <a:schemeClr val="tx1"/>
                </a:solidFill>
              </a:rPr>
              <a:t>.</a:t>
            </a:r>
            <a:r>
              <a:rPr lang="en-US" dirty="0"/>
              <a:t>.</a:t>
            </a:r>
            <a:br>
              <a:rPr lang="en-US" dirty="0"/>
            </a:br>
            <a:endParaRPr lang="en-US" dirty="0"/>
          </a:p>
        </p:txBody>
      </p:sp>
      <p:sp>
        <p:nvSpPr>
          <p:cNvPr id="3" name="Content Placeholder 2">
            <a:extLst>
              <a:ext uri="{FF2B5EF4-FFF2-40B4-BE49-F238E27FC236}">
                <a16:creationId xmlns:a16="http://schemas.microsoft.com/office/drawing/2014/main" id="{D30A1CF7-2324-8C94-ECC1-E506FAE8D73E}"/>
              </a:ext>
            </a:extLst>
          </p:cNvPr>
          <p:cNvSpPr>
            <a:spLocks noGrp="1"/>
          </p:cNvSpPr>
          <p:nvPr>
            <p:ph idx="1"/>
          </p:nvPr>
        </p:nvSpPr>
        <p:spPr>
          <a:xfrm>
            <a:off x="820994" y="1545406"/>
            <a:ext cx="10515600" cy="4351338"/>
          </a:xfrm>
        </p:spPr>
        <p:txBody>
          <a:bodyPr>
            <a:normAutofit fontScale="85000" lnSpcReduction="20000"/>
          </a:bodyPr>
          <a:lstStyle/>
          <a:p>
            <a:r>
              <a:rPr lang="en-US" dirty="0"/>
              <a:t>The data set contains a total of 21 columns, 7,043 entries with the Total Charges in the object format.</a:t>
            </a:r>
          </a:p>
          <a:p>
            <a:endParaRPr lang="en-US" dirty="0"/>
          </a:p>
          <a:p>
            <a:r>
              <a:rPr lang="en-US" dirty="0"/>
              <a:t>The numerical features indicates tenure has mean value as 32.4, minimum as 0 and maximum as 72. Monthly Charges has mean 64.8, minimum as 18.3 and maximum  as 118.8. Total  charges has mean of 2280, minimum  as 18.8, maximum as 8684.8 respectively. The Total Charges have 7,032 entries instead of 7,043. This shows that there are 11 missing values. </a:t>
            </a:r>
          </a:p>
          <a:p>
            <a:endParaRPr lang="en-US" dirty="0"/>
          </a:p>
          <a:p>
            <a:r>
              <a:rPr lang="en-US" dirty="0"/>
              <a:t>The categorical features showed  that the dataset has more males, </a:t>
            </a:r>
            <a:r>
              <a:rPr lang="en-US" dirty="0" err="1"/>
              <a:t>fibre</a:t>
            </a:r>
            <a:r>
              <a:rPr lang="en-US" dirty="0"/>
              <a:t>  optics  topping on the Internet service, month to month as the preferred  contract term and the electronic check as the highest payment method.  There are no duplicated values.</a:t>
            </a:r>
          </a:p>
          <a:p>
            <a:endParaRPr lang="en-US" dirty="0"/>
          </a:p>
          <a:p>
            <a:endParaRPr lang="en-US" dirty="0"/>
          </a:p>
          <a:p>
            <a:endParaRPr lang="en-US" dirty="0"/>
          </a:p>
          <a:p>
            <a:endParaRPr lang="en-US" b="1" i="0" dirty="0">
              <a:solidFill>
                <a:srgbClr val="000000"/>
              </a:solidFill>
              <a:effectLst/>
              <a:highlight>
                <a:srgbClr val="FFFFFF"/>
              </a:highlight>
              <a:latin typeface="Helvetica Neue"/>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867568"/>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extLst>
    <p:ext uri="{3A86A75C-4F4B-4683-9AE1-C65F6400EC91}">
      <p14:laserTraceLst xmlns:p14="http://schemas.microsoft.com/office/powerpoint/2010/main">
        <p14:tracePtLst>
          <p14:tracePt t="80" x="7207250" y="1743075"/>
          <p14:tracePt t="95" x="7232650" y="1743075"/>
          <p14:tracePt t="175" x="7219950" y="1743075"/>
          <p14:tracePt t="184" x="7207250" y="1743075"/>
          <p14:tracePt t="199" x="7077075" y="1782763"/>
          <p14:tracePt t="216" x="6910388" y="1833563"/>
          <p14:tracePt t="233" x="6677025" y="1885950"/>
          <p14:tracePt t="235" x="6521450" y="1911350"/>
          <p14:tracePt t="249" x="6264275" y="2001838"/>
          <p14:tracePt t="266" x="6057900" y="2054225"/>
          <p14:tracePt t="281" x="5902325" y="2105025"/>
          <p14:tracePt t="300" x="5773738" y="2130425"/>
          <p14:tracePt t="302" x="5708650" y="2130425"/>
          <p14:tracePt t="317" x="5630863" y="2144713"/>
          <p14:tracePt t="332" x="5580063" y="2144713"/>
          <p14:tracePt t="349" x="5540375" y="2144713"/>
          <p14:tracePt t="366" x="5514975" y="2144713"/>
          <p14:tracePt t="368" x="5514975" y="2157413"/>
          <p14:tracePt t="383" x="5502275" y="2157413"/>
          <p14:tracePt t="479" x="5514975" y="2157413"/>
          <p14:tracePt t="487" x="5527675" y="2182813"/>
          <p14:tracePt t="518" x="5643563" y="2233613"/>
          <p14:tracePt t="534" x="5786438" y="2286000"/>
          <p14:tracePt t="550" x="5954713" y="2363788"/>
          <p14:tracePt t="567" x="6134100" y="2414588"/>
          <p14:tracePt t="571" x="6224588" y="2427288"/>
          <p14:tracePt t="585" x="6327775" y="2441575"/>
          <p14:tracePt t="600" x="6445250" y="2466975"/>
          <p14:tracePt t="616" x="6521450" y="2466975"/>
          <p14:tracePt t="634" x="6599238" y="2466975"/>
          <p14:tracePt t="636" x="6626225" y="2466975"/>
          <p14:tracePt t="650" x="6664325" y="2466975"/>
          <p14:tracePt t="667" x="6702425" y="2466975"/>
          <p14:tracePt t="683" x="6729413" y="2466975"/>
          <p14:tracePt t="702" x="6742113" y="2466975"/>
          <p14:tracePt t="774" x="6742113" y="2454275"/>
          <p14:tracePt t="777" x="6729413" y="2454275"/>
          <p14:tracePt t="787" x="6716713" y="2441575"/>
          <p14:tracePt t="800" x="6664325" y="2427288"/>
          <p14:tracePt t="817" x="6611938" y="2389188"/>
          <p14:tracePt t="834" x="6535738" y="2376488"/>
          <p14:tracePt t="838" x="6496050" y="2363788"/>
          <p14:tracePt t="851" x="6392863" y="2351088"/>
          <p14:tracePt t="868" x="6302375" y="2338388"/>
          <p14:tracePt t="883" x="6224588" y="2338388"/>
          <p14:tracePt t="900" x="6161088" y="2338388"/>
          <p14:tracePt t="903" x="6148388" y="2324100"/>
          <p14:tracePt t="917" x="6096000" y="2324100"/>
          <p14:tracePt t="934" x="6070600" y="2311400"/>
          <p14:tracePt t="950" x="6043613" y="2311400"/>
          <p14:tracePt t="966" x="6030913" y="2298700"/>
          <p14:tracePt t="984" x="6018213" y="2298700"/>
          <p14:tracePt t="1000" x="6005513" y="2298700"/>
          <p14:tracePt t="1866" x="6043613" y="2298700"/>
          <p14:tracePt t="1878" x="6096000" y="2286000"/>
          <p14:tracePt t="1893" x="6161088" y="2286000"/>
          <p14:tracePt t="1897" x="6186488" y="2286000"/>
          <p14:tracePt t="1912" x="6264275" y="2286000"/>
          <p14:tracePt t="1929" x="6342063" y="2286000"/>
          <p14:tracePt t="1951" x="6445250" y="2286000"/>
          <p14:tracePt t="1956" x="6483350" y="2286000"/>
          <p14:tracePt t="1961" x="6508750" y="2286000"/>
          <p14:tracePt t="1969" x="6535738" y="2286000"/>
          <p14:tracePt t="1983" x="6586538" y="2286000"/>
          <p14:tracePt t="1998" x="6638925" y="2286000"/>
          <p14:tracePt t="2016" x="6677025" y="2286000"/>
          <p14:tracePt t="2033" x="6716713" y="2286000"/>
          <p14:tracePt t="2050" x="6742113" y="2286000"/>
          <p14:tracePt t="2066" x="6754813" y="2286000"/>
          <p14:tracePt t="2083" x="6767513" y="2286000"/>
          <p14:tracePt t="2099" x="6780213" y="2286000"/>
          <p14:tracePt t="2101" x="6792913" y="2286000"/>
          <p14:tracePt t="2132" x="6805613" y="2286000"/>
          <p14:tracePt t="2149" x="6819900" y="2286000"/>
          <p14:tracePt t="3238" x="6845300" y="2286000"/>
          <p14:tracePt t="3250" x="6883400" y="2286000"/>
          <p14:tracePt t="3254" x="6923088" y="2286000"/>
          <p14:tracePt t="3271" x="6973888" y="2286000"/>
          <p14:tracePt t="3275" x="6999288" y="2286000"/>
          <p14:tracePt t="3287" x="7026275" y="2286000"/>
          <p14:tracePt t="3291" x="7038975" y="2286000"/>
          <p14:tracePt t="3305" x="7077075" y="2286000"/>
          <p14:tracePt t="3326" x="7104063" y="2286000"/>
          <p14:tracePt t="3347" x="7142163" y="2286000"/>
          <p14:tracePt t="3356" x="7154863" y="2286000"/>
          <p14:tracePt t="3365" x="7167563" y="2286000"/>
          <p14:tracePt t="3387" x="7194550" y="2286000"/>
          <p14:tracePt t="3726" x="7245350" y="2273300"/>
          <p14:tracePt t="3744" x="7373938" y="2195513"/>
          <p14:tracePt t="3764" x="7516813" y="2130425"/>
          <p14:tracePt t="3780" x="7581900" y="2092325"/>
          <p14:tracePt t="3801" x="7645400" y="2066925"/>
          <p14:tracePt t="3816" x="7685088" y="2054225"/>
          <p14:tracePt t="3832" x="7710488" y="2039938"/>
          <p14:tracePt t="3849" x="7723188" y="2027238"/>
          <p14:tracePt t="3866" x="7735888" y="2027238"/>
          <p14:tracePt t="3882" x="7748588" y="2027238"/>
          <p14:tracePt t="3903" x="7761288" y="2027238"/>
          <p14:tracePt t="3992" x="7775575" y="2027238"/>
          <p14:tracePt t="5690" x="7775575" y="2039938"/>
          <p14:tracePt t="5705" x="7761288" y="2079625"/>
          <p14:tracePt t="5719" x="7723188" y="2117725"/>
          <p14:tracePt t="5735" x="7685088" y="2182813"/>
          <p14:tracePt t="5751" x="7620000" y="2247900"/>
          <p14:tracePt t="5767" x="7516813" y="2351088"/>
          <p14:tracePt t="5782" x="7400925" y="2454275"/>
          <p14:tracePt t="5800" x="7232650" y="2622550"/>
          <p14:tracePt t="5815" x="7167563" y="2698750"/>
          <p14:tracePt t="5833" x="7104063" y="2763838"/>
          <p14:tracePt t="5849" x="7038975" y="2801938"/>
          <p14:tracePt t="5853" x="7026275" y="2828925"/>
          <p14:tracePt t="5867" x="6961188" y="2879725"/>
          <p14:tracePt t="5882" x="6923088" y="2906713"/>
          <p14:tracePt t="5899" x="6883400" y="2944813"/>
          <p14:tracePt t="5916" x="6858000" y="2970213"/>
          <p14:tracePt t="5919" x="6832600" y="2982913"/>
          <p14:tracePt t="5933" x="6805613" y="2995613"/>
          <p14:tracePt t="5949" x="6767513" y="3035300"/>
          <p14:tracePt t="5966" x="6742113" y="3060700"/>
          <p14:tracePt t="5983" x="6716713" y="3073400"/>
          <p14:tracePt t="5987" x="6689725" y="3086100"/>
          <p14:tracePt t="5999" x="6664325" y="3125788"/>
          <p14:tracePt t="6016" x="6626225" y="3176588"/>
          <p14:tracePt t="6032" x="6586538" y="3216275"/>
          <p14:tracePt t="6050" x="6548438" y="3267075"/>
          <p14:tracePt t="6053" x="6521450" y="3279775"/>
          <p14:tracePt t="6066" x="6496050" y="3319463"/>
          <p14:tracePt t="6083" x="6483350" y="3344863"/>
          <p14:tracePt t="6099" x="6483350" y="3357563"/>
          <p14:tracePt t="6116" x="6457950" y="3370263"/>
          <p14:tracePt t="6513" x="6457950" y="3357563"/>
          <p14:tracePt t="6527" x="6470650" y="3332163"/>
          <p14:tracePt t="6543" x="6483350" y="3319463"/>
          <p14:tracePt t="6561" x="6508750" y="3294063"/>
          <p14:tracePt t="6566" x="6521450" y="3279775"/>
          <p14:tracePt t="6571" x="6548438" y="3254375"/>
          <p14:tracePt t="6590" x="6626225" y="3216275"/>
          <p14:tracePt t="6609" x="6754813" y="3163888"/>
          <p14:tracePt t="6618" x="6805613" y="3138488"/>
          <p14:tracePt t="6631" x="6910388" y="3125788"/>
          <p14:tracePt t="6648" x="7026275" y="3086100"/>
          <p14:tracePt t="6651" x="7104063" y="3073400"/>
          <p14:tracePt t="6665" x="7245350" y="3035300"/>
          <p14:tracePt t="6682" x="7348538" y="3035300"/>
          <p14:tracePt t="6698" x="7439025" y="3009900"/>
          <p14:tracePt t="6715" x="7516813" y="2995613"/>
          <p14:tracePt t="6718" x="7554913" y="2982913"/>
          <p14:tracePt t="6732" x="7632700" y="2970213"/>
          <p14:tracePt t="6748" x="7710488" y="2944813"/>
          <p14:tracePt t="6765" x="7800975" y="2944813"/>
          <p14:tracePt t="6782" x="7878763" y="2932113"/>
          <p14:tracePt t="6784" x="7904163" y="2919413"/>
          <p14:tracePt t="6799" x="7956550" y="2906713"/>
          <p14:tracePt t="6815" x="8007350" y="2906713"/>
          <p14:tracePt t="6831" x="8020050" y="2906713"/>
          <p14:tracePt t="6849" x="8045450" y="2906713"/>
          <p14:tracePt t="6865" x="8059738" y="2906713"/>
          <p14:tracePt t="6888" x="8072438" y="2906713"/>
          <p14:tracePt t="6994" x="8032750" y="2906713"/>
          <p14:tracePt t="7004" x="7981950" y="2919413"/>
          <p14:tracePt t="7018" x="7866063" y="2932113"/>
          <p14:tracePt t="7035" x="7735888" y="2944813"/>
          <p14:tracePt t="7039" x="7658100" y="2957513"/>
          <p14:tracePt t="7053" x="7516813" y="2970213"/>
          <p14:tracePt t="7069" x="7373938" y="2970213"/>
          <p14:tracePt t="7084" x="7258050" y="2982913"/>
          <p14:tracePt t="7100" x="7154863" y="2982913"/>
          <p14:tracePt t="7116" x="7089775" y="2995613"/>
          <p14:tracePt t="7119" x="7051675" y="2995613"/>
          <p14:tracePt t="7132" x="6999288" y="3009900"/>
          <p14:tracePt t="7148" x="6961188" y="3009900"/>
          <p14:tracePt t="7165" x="6935788" y="3009900"/>
          <p14:tracePt t="7182" x="6910388" y="3009900"/>
          <p14:tracePt t="7186" x="6896100" y="3009900"/>
          <p14:tracePt t="7199" x="6883400" y="3009900"/>
          <p14:tracePt t="7216" x="6870700" y="3009900"/>
          <p14:tracePt t="7232" x="6858000" y="3009900"/>
          <p14:tracePt t="7602" x="6780213" y="3022600"/>
          <p14:tracePt t="7616" x="6521450" y="3060700"/>
          <p14:tracePt t="7634" x="6327775" y="3100388"/>
          <p14:tracePt t="7639" x="6237288" y="3113088"/>
          <p14:tracePt t="7645" x="6148388" y="3138488"/>
          <p14:tracePt t="7666" x="5992813" y="3176588"/>
          <p14:tracePt t="7670" x="5927725" y="3189288"/>
          <p14:tracePt t="7684" x="5837238" y="3203575"/>
          <p14:tracePt t="7699" x="5786438" y="3228975"/>
          <p14:tracePt t="7704" x="5746750" y="3228975"/>
          <p14:tracePt t="7716" x="5734050" y="3241675"/>
          <p14:tracePt t="7720" x="5721350" y="3241675"/>
          <p14:tracePt t="7740" x="5683250" y="3254375"/>
          <p14:tracePt t="7754" x="5670550" y="3267075"/>
          <p14:tracePt t="7764" x="5670550" y="3279775"/>
          <p14:tracePt t="7829" x="5670550" y="3294063"/>
          <p14:tracePt t="7844" x="5670550" y="3306763"/>
          <p14:tracePt t="7853" x="5670550" y="3319463"/>
          <p14:tracePt t="7864" x="5670550" y="3332163"/>
          <p14:tracePt t="7880" x="5683250" y="3357563"/>
          <p14:tracePt t="7898" x="5683250" y="3370263"/>
          <p14:tracePt t="7915" x="5708650" y="3397250"/>
          <p14:tracePt t="7932" x="5734050" y="3422650"/>
          <p14:tracePt t="7948" x="5759450" y="3448050"/>
          <p14:tracePt t="7964" x="5773738" y="3460750"/>
          <p14:tracePt t="7985" x="5786438" y="3487738"/>
          <p14:tracePt t="8005" x="5799138" y="3500438"/>
          <p14:tracePt t="8025" x="5811838" y="3538538"/>
          <p14:tracePt t="8035" x="5824538" y="3538538"/>
          <p14:tracePt t="8039" x="5824538" y="3551238"/>
          <p14:tracePt t="8071" x="5849938" y="3616325"/>
          <p14:tracePt t="8086" x="5864225" y="3654425"/>
          <p14:tracePt t="8104" x="5876925" y="3706813"/>
          <p14:tracePt t="8106" x="5889625" y="3732213"/>
          <p14:tracePt t="8117" x="5902325" y="3771900"/>
          <p14:tracePt t="8120" x="5902325" y="3797300"/>
          <p14:tracePt t="8130" x="5915025" y="3822700"/>
          <p14:tracePt t="8132" x="5915025" y="3835400"/>
          <p14:tracePt t="8152" x="5927725" y="3875088"/>
          <p14:tracePt t="8171" x="5940425" y="3913188"/>
          <p14:tracePt t="8178" x="5940425" y="3925888"/>
          <p14:tracePt t="8185" x="5954713" y="3938588"/>
          <p14:tracePt t="8513" x="5876925" y="4094163"/>
          <p14:tracePt t="8529" x="5799138" y="4235450"/>
          <p14:tracePt t="8545" x="5721350" y="4340225"/>
          <p14:tracePt t="8561" x="5683250" y="4391025"/>
          <p14:tracePt t="8564" x="5683250" y="4416425"/>
          <p14:tracePt t="8572" x="5670550" y="4443413"/>
          <p14:tracePt t="8581" x="5656263" y="4468813"/>
          <p14:tracePt t="8598" x="5630863" y="4506913"/>
          <p14:tracePt t="8615" x="5605463" y="4533900"/>
          <p14:tracePt t="8631" x="5605463" y="4559300"/>
          <p14:tracePt t="8648" x="5592763" y="4572000"/>
          <p14:tracePt t="8653" x="5592763" y="4584700"/>
          <p14:tracePt t="8665" x="5580063" y="4597400"/>
          <p14:tracePt t="8667" x="5580063" y="4610100"/>
          <p14:tracePt t="8681" x="5565775" y="4624388"/>
          <p14:tracePt t="8698" x="5553075" y="4649788"/>
          <p14:tracePt t="8714" x="5540375" y="4675188"/>
          <p14:tracePt t="8733" x="5527675" y="4713288"/>
          <p14:tracePt t="8748" x="5514975" y="4727575"/>
          <p14:tracePt t="8765" x="5502275" y="4765675"/>
          <p14:tracePt t="8781" x="5502275" y="4803775"/>
          <p14:tracePt t="8799" x="5502275" y="4830763"/>
          <p14:tracePt t="8803" x="5502275" y="4843463"/>
          <p14:tracePt t="8816" x="5502275" y="4868863"/>
          <p14:tracePt t="8832" x="5502275" y="4894263"/>
          <p14:tracePt t="8849" x="5502275" y="4921250"/>
          <p14:tracePt t="8865" x="5502275" y="4946650"/>
          <p14:tracePt t="8880" x="5502275" y="4959350"/>
          <p14:tracePt t="8897" x="5502275" y="4972050"/>
          <p14:tracePt t="8915" x="5502275" y="4984750"/>
          <p14:tracePt t="8931" x="5502275" y="4997450"/>
          <p14:tracePt t="8933" x="5502275" y="5011738"/>
          <p14:tracePt t="8948" x="5502275" y="5024438"/>
          <p14:tracePt t="8964" x="5502275" y="5049838"/>
          <p14:tracePt t="8981" x="5502275" y="5062538"/>
          <p14:tracePt t="8999" x="5502275" y="5087938"/>
          <p14:tracePt t="9022" x="5502275" y="5102225"/>
          <p14:tracePt t="9031" x="5514975" y="5102225"/>
          <p14:tracePt t="9048" x="5527675" y="5114925"/>
          <p14:tracePt t="9053" x="5527675" y="5140325"/>
          <p14:tracePt t="9065" x="5553075" y="5140325"/>
          <p14:tracePt t="9067" x="5565775" y="5153025"/>
          <p14:tracePt t="9081" x="5605463" y="5178425"/>
          <p14:tracePt t="9098" x="5643563" y="5205413"/>
          <p14:tracePt t="9115" x="5670550" y="5230813"/>
          <p14:tracePt t="9132" x="5708650" y="5243513"/>
          <p14:tracePt t="9135" x="5721350" y="5243513"/>
          <p14:tracePt t="9148" x="5746750" y="5256213"/>
          <p14:tracePt t="9165" x="5773738" y="5268913"/>
          <p14:tracePt t="9181" x="5799138" y="5268913"/>
          <p14:tracePt t="9199" x="5824538" y="5295900"/>
          <p14:tracePt t="9215" x="5864225" y="5295900"/>
          <p14:tracePt t="9232" x="5889625" y="5295900"/>
          <p14:tracePt t="9248" x="5954713" y="5295900"/>
          <p14:tracePt t="9252" x="5992813" y="5295900"/>
          <p14:tracePt t="9265" x="6018213" y="5281613"/>
          <p14:tracePt t="9268" x="6043613" y="5281613"/>
          <p14:tracePt t="9282" x="6108700" y="5256213"/>
          <p14:tracePt t="9298" x="6161088" y="5243513"/>
          <p14:tracePt t="9315" x="6199188" y="5218113"/>
          <p14:tracePt t="9332" x="6251575" y="5205413"/>
          <p14:tracePt t="9349" x="6264275" y="5205413"/>
          <p14:tracePt t="9370" x="6276975" y="5205413"/>
          <p14:tracePt t="9445" x="6276975" y="5192713"/>
          <p14:tracePt t="9467" x="6276975" y="5178425"/>
          <p14:tracePt t="9474" x="6251575" y="5178425"/>
          <p14:tracePt t="9482" x="6237288" y="5165725"/>
          <p14:tracePt t="9498" x="6186488" y="5165725"/>
          <p14:tracePt t="9515" x="6121400" y="5153025"/>
          <p14:tracePt t="9532" x="6043613" y="5153025"/>
          <p14:tracePt t="9534" x="6018213" y="5153025"/>
          <p14:tracePt t="9548" x="5967413" y="5153025"/>
          <p14:tracePt t="9566" x="5902325" y="5153025"/>
          <p14:tracePt t="9582" x="5837238" y="5165725"/>
          <p14:tracePt t="9586" x="5811838" y="5178425"/>
          <p14:tracePt t="9598" x="5786438" y="5178425"/>
          <p14:tracePt t="9600" x="5773738" y="5178425"/>
          <p14:tracePt t="9615" x="5708650" y="5192713"/>
          <p14:tracePt t="9631" x="5683250" y="5192713"/>
          <p14:tracePt t="9648" x="5656263" y="5205413"/>
          <p14:tracePt t="9666" x="5630863" y="5205413"/>
          <p14:tracePt t="9682" x="5605463" y="5205413"/>
          <p14:tracePt t="9698" x="5592763" y="5205413"/>
          <p14:tracePt t="9732" x="5580063" y="5205413"/>
          <p14:tracePt t="9749" x="5565775" y="5205413"/>
          <p14:tracePt t="10159" x="5592763" y="5205413"/>
          <p14:tracePt t="10176" x="5605463" y="5205413"/>
          <p14:tracePt t="10193" x="5630863" y="5192713"/>
          <p14:tracePt t="10209" x="5643563" y="5192713"/>
          <p14:tracePt t="10229" x="5656263" y="5192713"/>
          <p14:tracePt t="10313" x="5670550" y="51927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25AF09CF-2D06-0762-BA87-38F17117F9CF}"/>
              </a:ext>
            </a:extLst>
          </p:cNvPr>
          <p:cNvSpPr txBox="1">
            <a:spLocks/>
          </p:cNvSpPr>
          <p:nvPr/>
        </p:nvSpPr>
        <p:spPr>
          <a:xfrm>
            <a:off x="1" y="189623"/>
            <a:ext cx="12024360"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Univariate Analysis</a:t>
            </a:r>
            <a:br>
              <a:rPr lang="en-US" dirty="0"/>
            </a:br>
            <a:endParaRPr lang="en-US" dirty="0"/>
          </a:p>
        </p:txBody>
      </p:sp>
      <p:pic>
        <p:nvPicPr>
          <p:cNvPr id="1026" name="Picture 2">
            <a:extLst>
              <a:ext uri="{FF2B5EF4-FFF2-40B4-BE49-F238E27FC236}">
                <a16:creationId xmlns:a16="http://schemas.microsoft.com/office/drawing/2014/main" id="{1AA6B93A-9A42-D861-168A-394E7F53FD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678129" y="1645168"/>
            <a:ext cx="6346231" cy="5212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CC5E79-45AA-F6CE-F6A2-277504CDCBA1}"/>
              </a:ext>
            </a:extLst>
          </p:cNvPr>
          <p:cNvSpPr txBox="1"/>
          <p:nvPr/>
        </p:nvSpPr>
        <p:spPr>
          <a:xfrm>
            <a:off x="167640" y="2102411"/>
            <a:ext cx="5107858" cy="3385542"/>
          </a:xfrm>
          <a:prstGeom prst="rect">
            <a:avLst/>
          </a:prstGeom>
          <a:noFill/>
        </p:spPr>
        <p:txBody>
          <a:bodyPr wrap="square">
            <a:spAutoFit/>
          </a:bodyPr>
          <a:lstStyle/>
          <a:p>
            <a:r>
              <a:rPr lang="en-US" sz="2800" b="1" dirty="0"/>
              <a:t>CUSTOMERS WHO CHURN</a:t>
            </a:r>
            <a:endParaRPr lang="en-US" sz="2800" dirty="0"/>
          </a:p>
          <a:p>
            <a:endParaRPr lang="en-US" dirty="0"/>
          </a:p>
          <a:p>
            <a:r>
              <a:rPr lang="en-US" sz="2400" dirty="0"/>
              <a:t>With a churn rate of 27%, the dataset exhibits a substantial class imbalance, where the majority of customers (73%) remain, while the minority (27%) churn, demanding careful handling to achieve accurate predictions.</a:t>
            </a:r>
          </a:p>
        </p:txBody>
      </p:sp>
    </p:spTree>
    <p:extLst>
      <p:ext uri="{BB962C8B-B14F-4D97-AF65-F5344CB8AC3E}">
        <p14:creationId xmlns:p14="http://schemas.microsoft.com/office/powerpoint/2010/main" val="1607855536"/>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2B072FD8-58F6-2FAD-6BE2-BFE7E90F0506}"/>
              </a:ext>
            </a:extLst>
          </p:cNvPr>
          <p:cNvSpPr txBox="1">
            <a:spLocks noGrp="1"/>
          </p:cNvSpPr>
          <p:nvPr>
            <p:ph type="title"/>
          </p:nvPr>
        </p:nvSpPr>
        <p:spPr>
          <a:xfrm>
            <a:off x="231059" y="345156"/>
            <a:ext cx="11567651"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Univariate Analysis</a:t>
            </a:r>
            <a:br>
              <a:rPr lang="en-US" dirty="0"/>
            </a:br>
            <a:endParaRPr lang="en-US" dirty="0"/>
          </a:p>
        </p:txBody>
      </p:sp>
      <p:pic>
        <p:nvPicPr>
          <p:cNvPr id="2052" name="Picture 4">
            <a:extLst>
              <a:ext uri="{FF2B5EF4-FFF2-40B4-BE49-F238E27FC236}">
                <a16:creationId xmlns:a16="http://schemas.microsoft.com/office/drawing/2014/main" id="{85B63658-CBF5-D5A7-78A3-F17A9E8352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97910" y="1817350"/>
            <a:ext cx="6674730" cy="48931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50A56A-B421-1FF5-EFB4-228BD476D170}"/>
              </a:ext>
            </a:extLst>
          </p:cNvPr>
          <p:cNvSpPr txBox="1"/>
          <p:nvPr/>
        </p:nvSpPr>
        <p:spPr>
          <a:xfrm>
            <a:off x="231060" y="2344683"/>
            <a:ext cx="4517922" cy="1415772"/>
          </a:xfrm>
          <a:prstGeom prst="rect">
            <a:avLst/>
          </a:prstGeom>
          <a:noFill/>
        </p:spPr>
        <p:txBody>
          <a:bodyPr wrap="square">
            <a:spAutoFit/>
          </a:bodyPr>
          <a:lstStyle/>
          <a:p>
            <a:r>
              <a:rPr lang="en-US" sz="2800" b="1" dirty="0"/>
              <a:t>GENDER</a:t>
            </a:r>
          </a:p>
          <a:p>
            <a:endParaRPr lang="en-US" dirty="0"/>
          </a:p>
          <a:p>
            <a:r>
              <a:rPr lang="en-US" sz="2000" dirty="0"/>
              <a:t>The customer gender distribution is approximately equal.</a:t>
            </a:r>
          </a:p>
        </p:txBody>
      </p:sp>
    </p:spTree>
    <p:extLst>
      <p:ext uri="{BB962C8B-B14F-4D97-AF65-F5344CB8AC3E}">
        <p14:creationId xmlns:p14="http://schemas.microsoft.com/office/powerpoint/2010/main" val="1352523911"/>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4537C6D7-B5CE-AC60-4C9D-03AF3CCB2ABF}"/>
              </a:ext>
            </a:extLst>
          </p:cNvPr>
          <p:cNvSpPr txBox="1">
            <a:spLocks noGrp="1"/>
          </p:cNvSpPr>
          <p:nvPr>
            <p:ph type="title"/>
          </p:nvPr>
        </p:nvSpPr>
        <p:spPr>
          <a:xfrm>
            <a:off x="235973" y="345156"/>
            <a:ext cx="11837847"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Univariate Analysis</a:t>
            </a:r>
            <a:br>
              <a:rPr lang="en-US" dirty="0"/>
            </a:br>
            <a:endParaRPr lang="en-US" dirty="0"/>
          </a:p>
        </p:txBody>
      </p:sp>
      <p:pic>
        <p:nvPicPr>
          <p:cNvPr id="3074" name="Picture 2">
            <a:extLst>
              <a:ext uri="{FF2B5EF4-FFF2-40B4-BE49-F238E27FC236}">
                <a16:creationId xmlns:a16="http://schemas.microsoft.com/office/drawing/2014/main" id="{23C66E4C-5DAF-78B7-7666-397122A857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2658" y="1710657"/>
            <a:ext cx="6661163" cy="50441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487F9-8876-B4F2-9CAF-B15B8A4D6076}"/>
              </a:ext>
            </a:extLst>
          </p:cNvPr>
          <p:cNvSpPr txBox="1"/>
          <p:nvPr/>
        </p:nvSpPr>
        <p:spPr>
          <a:xfrm>
            <a:off x="340442" y="2117184"/>
            <a:ext cx="4821493" cy="3293209"/>
          </a:xfrm>
          <a:prstGeom prst="rect">
            <a:avLst/>
          </a:prstGeom>
          <a:noFill/>
        </p:spPr>
        <p:txBody>
          <a:bodyPr wrap="square">
            <a:spAutoFit/>
          </a:bodyPr>
          <a:lstStyle/>
          <a:p>
            <a:r>
              <a:rPr lang="en-US" sz="2800" b="1" dirty="0"/>
              <a:t>PAYMENT METHOD</a:t>
            </a:r>
          </a:p>
          <a:p>
            <a:endParaRPr lang="en-US" dirty="0"/>
          </a:p>
          <a:p>
            <a:endParaRPr lang="en-US" dirty="0"/>
          </a:p>
          <a:p>
            <a:r>
              <a:rPr lang="en-US" sz="2400" dirty="0"/>
              <a:t>The most preferred payment method is Electronic Check (34%), followed closely by Mail Check (23%), and then equally by Bank Transfer and Credit Card (both at 22%) respectively.</a:t>
            </a:r>
          </a:p>
        </p:txBody>
      </p:sp>
    </p:spTree>
    <p:extLst>
      <p:ext uri="{BB962C8B-B14F-4D97-AF65-F5344CB8AC3E}">
        <p14:creationId xmlns:p14="http://schemas.microsoft.com/office/powerpoint/2010/main" val="2503048951"/>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C4DE6432-8D6C-5DE6-A8A9-9DCBDAFDA207}"/>
              </a:ext>
            </a:extLst>
          </p:cNvPr>
          <p:cNvSpPr txBox="1">
            <a:spLocks noGrp="1"/>
          </p:cNvSpPr>
          <p:nvPr>
            <p:ph type="title"/>
          </p:nvPr>
        </p:nvSpPr>
        <p:spPr>
          <a:xfrm>
            <a:off x="245807" y="345156"/>
            <a:ext cx="11729884" cy="1365502"/>
          </a:xfrm>
          <a:prstGeom prst="rect">
            <a:avLst/>
          </a:prstGeom>
          <a:solidFill>
            <a:srgbClr val="743509"/>
          </a:solidFill>
        </p:spPr>
        <p:txBody>
          <a:bodyPr vert="horz" wrap="square" lIns="0" tIns="35560" rIns="0" bIns="0" rtlCol="0" anchor="ctr">
            <a:spAutoFit/>
          </a:bodyPr>
          <a:lstStyle>
            <a:lvl1pPr algn="l" defTabSz="914400" rtl="0" eaLnBrk="1" latinLnBrk="0" hangingPunct="1">
              <a:lnSpc>
                <a:spcPct val="90000"/>
              </a:lnSpc>
              <a:spcBef>
                <a:spcPct val="0"/>
              </a:spcBef>
              <a:buNone/>
              <a:defRPr sz="2400" b="1" i="0" kern="1200">
                <a:solidFill>
                  <a:schemeClr val="bg1"/>
                </a:solidFill>
                <a:latin typeface="Georgia"/>
                <a:ea typeface="+mj-ea"/>
                <a:cs typeface="Georgia"/>
              </a:defRPr>
            </a:lvl1pPr>
          </a:lstStyle>
          <a:p>
            <a:r>
              <a:rPr lang="en-US" dirty="0"/>
              <a:t>  </a:t>
            </a:r>
            <a:r>
              <a:rPr lang="en-US" dirty="0">
                <a:solidFill>
                  <a:schemeClr val="tx1"/>
                </a:solidFill>
              </a:rPr>
              <a:t>Exploratory  Data Analysis: </a:t>
            </a:r>
          </a:p>
          <a:p>
            <a:r>
              <a:rPr lang="en-US" dirty="0">
                <a:solidFill>
                  <a:schemeClr val="tx1"/>
                </a:solidFill>
              </a:rPr>
              <a:t>	</a:t>
            </a:r>
          </a:p>
          <a:p>
            <a:r>
              <a:rPr lang="en-US" dirty="0">
                <a:solidFill>
                  <a:schemeClr val="tx1"/>
                </a:solidFill>
              </a:rPr>
              <a:t>	Univariate Analysis</a:t>
            </a:r>
            <a:br>
              <a:rPr lang="en-US" dirty="0"/>
            </a:br>
            <a:endParaRPr lang="en-US" dirty="0"/>
          </a:p>
        </p:txBody>
      </p:sp>
      <p:pic>
        <p:nvPicPr>
          <p:cNvPr id="4098" name="Picture 2">
            <a:extLst>
              <a:ext uri="{FF2B5EF4-FFF2-40B4-BE49-F238E27FC236}">
                <a16:creationId xmlns:a16="http://schemas.microsoft.com/office/drawing/2014/main" id="{65FDEB55-97FA-F8F3-583C-1BE46E76BE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43948" y="1710658"/>
            <a:ext cx="6931744" cy="51473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DEB4CB-1937-5250-75B9-A60A6A9BA991}"/>
              </a:ext>
            </a:extLst>
          </p:cNvPr>
          <p:cNvSpPr txBox="1"/>
          <p:nvPr/>
        </p:nvSpPr>
        <p:spPr>
          <a:xfrm>
            <a:off x="275303" y="2004261"/>
            <a:ext cx="4886632" cy="1631216"/>
          </a:xfrm>
          <a:prstGeom prst="rect">
            <a:avLst/>
          </a:prstGeom>
          <a:noFill/>
        </p:spPr>
        <p:txBody>
          <a:bodyPr wrap="square">
            <a:spAutoFit/>
          </a:bodyPr>
          <a:lstStyle/>
          <a:p>
            <a:r>
              <a:rPr lang="en-US" sz="2400" b="1" dirty="0"/>
              <a:t>INTERNET SERVICE</a:t>
            </a:r>
          </a:p>
          <a:p>
            <a:endParaRPr lang="en-US" dirty="0"/>
          </a:p>
          <a:p>
            <a:endParaRPr lang="en-US" dirty="0"/>
          </a:p>
          <a:p>
            <a:r>
              <a:rPr lang="en-US" sz="2000" dirty="0"/>
              <a:t>Most customers use Fiber optic as their Internet service followed by DSL</a:t>
            </a:r>
          </a:p>
        </p:txBody>
      </p:sp>
    </p:spTree>
    <p:extLst>
      <p:ext uri="{BB962C8B-B14F-4D97-AF65-F5344CB8AC3E}">
        <p14:creationId xmlns:p14="http://schemas.microsoft.com/office/powerpoint/2010/main" val="2997702189"/>
      </p:ext>
    </p:extLst>
  </p:cSld>
  <p:clrMapOvr>
    <a:masterClrMapping/>
  </p:clrMapOvr>
  <mc:AlternateContent xmlns:mc="http://schemas.openxmlformats.org/markup-compatibility/2006" xmlns:p14="http://schemas.microsoft.com/office/powerpoint/2010/main">
    <mc:Choice Requires="p14">
      <p:transition p14:dur="0" advTm="21739"/>
    </mc:Choice>
    <mc:Fallback xmlns="">
      <p:transition advTm="21739"/>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2690</TotalTime>
  <Words>1797</Words>
  <Application>Microsoft Office PowerPoint</Application>
  <PresentationFormat>Widescreen</PresentationFormat>
  <Paragraphs>353</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Aptos Display</vt:lpstr>
      <vt:lpstr>Arial</vt:lpstr>
      <vt:lpstr>Georgia</vt:lpstr>
      <vt:lpstr>Helvetica Neue</vt:lpstr>
      <vt:lpstr>Office Theme</vt:lpstr>
      <vt:lpstr>CONNECTTEL CUSTOMER CHURN PREDICTION AND IMPROVING RETENTION</vt:lpstr>
      <vt:lpstr>PowerPoint Presentation</vt:lpstr>
      <vt:lpstr>PowerPoint Presentation</vt:lpstr>
      <vt:lpstr>PowerPoint Presentation</vt:lpstr>
      <vt:lpstr>  Data Collection &amp; Pre-processing .. </vt:lpstr>
      <vt:lpstr>PowerPoint Presentation</vt:lpstr>
      <vt:lpstr>  Exploratory  Data Analysis:     Univariate Analysis </vt:lpstr>
      <vt:lpstr>  Exploratory  Data Analysis:     Univariate Analysis </vt:lpstr>
      <vt:lpstr>  Exploratory  Data Analysis:     Univariate Analysis </vt:lpstr>
      <vt:lpstr>  Exploratory  Data Analysis:     Univariate Analysis </vt:lpstr>
      <vt:lpstr>  Exploratory  Data Analysis:     Univariate Analysis </vt:lpstr>
      <vt:lpstr>  Exploratory  Data Analysis:     Bivariate Analysis </vt:lpstr>
      <vt:lpstr>  Exploratory  Data Analysis:   Bivariate Analysis </vt:lpstr>
      <vt:lpstr>  Exploratory  Data Analysis:   Bivariate Analysis </vt:lpstr>
      <vt:lpstr>  Exploratory  Data Analysis:   Bivariate Analysis </vt:lpstr>
      <vt:lpstr>  Exploratory  Data Analysis:   Bivariate Analysis </vt:lpstr>
      <vt:lpstr>  Exploratory  Data Analysis:   Bivariate Analysis </vt:lpstr>
      <vt:lpstr>  Exploratory  Data Analysis:    FEATURE ENGINEERING </vt:lpstr>
      <vt:lpstr>  Exploratory  Data Analysis:    FEATURE ENGINEERING </vt:lpstr>
      <vt:lpstr>  Exploratory  Data Analysis:    FEATURE ENGINEERING </vt:lpstr>
      <vt:lpstr>  Exploratory  Data Analysis:    FEATURE ENGINEERING </vt:lpstr>
      <vt:lpstr>  Exploratory  Data Analysis:    FEATURE ENGINEERING </vt:lpstr>
      <vt:lpstr>  Exploratory  Data Analysis:    FEATURE ENGINEERING </vt:lpstr>
      <vt:lpstr>  Exploratory  Data Analysis:     Multivariate Analysis </vt:lpstr>
      <vt:lpstr>Data Pre-processing  </vt:lpstr>
      <vt:lpstr>IMPORTANT FEATURES INFLUECING CHURNING  </vt:lpstr>
      <vt:lpstr>MACHINE MODELING </vt:lpstr>
      <vt:lpstr>MODEL PERFORMANCE (BEFORE OPTIMIZATION)  </vt:lpstr>
      <vt:lpstr>HYPER PARAMETER OPTIMIZATION TUNNING  </vt:lpstr>
      <vt:lpstr>CONFUSION MATRIX OF EACH MODEL (AFTER OPTIMIZATION IN %)  </vt:lpstr>
      <vt:lpstr>MODEL SELECTION  </vt:lpstr>
      <vt:lpstr>MODEL SELECTION  </vt:lpstr>
      <vt:lpstr> Potential Benefits/Recommendation.</vt:lpstr>
      <vt:lpstr>  Merci beaucoup.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365VIP</dc:creator>
  <cp:lastModifiedBy>365VIP</cp:lastModifiedBy>
  <cp:revision>44</cp:revision>
  <dcterms:created xsi:type="dcterms:W3CDTF">2024-08-29T01:05:05Z</dcterms:created>
  <dcterms:modified xsi:type="dcterms:W3CDTF">2024-09-13T11:14:16Z</dcterms:modified>
</cp:coreProperties>
</file>