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9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71F23D-697F-4EC2-820F-3086670C69C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85109C1-71D5-4469-8AB9-C6E904FB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4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walking in a mall&#10;&#10;Description automatically generated">
            <a:extLst>
              <a:ext uri="{FF2B5EF4-FFF2-40B4-BE49-F238E27FC236}">
                <a16:creationId xmlns:a16="http://schemas.microsoft.com/office/drawing/2014/main" id="{EE49A5F5-E59C-389A-78F1-B0915B1F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29" y="162232"/>
            <a:ext cx="5397910" cy="6489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BFA46-0E4A-C46A-A503-F5B226FB2AF5}"/>
              </a:ext>
            </a:extLst>
          </p:cNvPr>
          <p:cNvSpPr txBox="1"/>
          <p:nvPr/>
        </p:nvSpPr>
        <p:spPr>
          <a:xfrm>
            <a:off x="604683" y="1356540"/>
            <a:ext cx="529467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	PISHON ENTERPRISES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73A2B-1B45-564D-F0CF-340392D16215}"/>
              </a:ext>
            </a:extLst>
          </p:cNvPr>
          <p:cNvSpPr txBox="1"/>
          <p:nvPr/>
        </p:nvSpPr>
        <p:spPr>
          <a:xfrm>
            <a:off x="142567" y="322221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/>
              <a:t>…..SHOPPING MADE EASY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090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18E-9B8A-3305-9228-0915A33C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29"/>
            <a:ext cx="10515600" cy="1325563"/>
          </a:xfrm>
        </p:spPr>
        <p:txBody>
          <a:bodyPr/>
          <a:lstStyle/>
          <a:p>
            <a:r>
              <a:rPr lang="en-US" dirty="0"/>
              <a:t>Our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3BC0-6CFD-7AB3-AEE5-390F3962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283" y="365125"/>
            <a:ext cx="4487197" cy="6301146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TASKS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Dashboard Components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Sales Performance: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Total sales revenue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Sales by region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Sales by product category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Sales trend over time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Customer Insights: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Customer segmentation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Customer lifetime value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Average order value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Customer retention rate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Product Trends: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Best-selling products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 Product category performance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- Product seasonality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0A5AA-1E1A-FC58-367C-3ACF097F559D}"/>
              </a:ext>
            </a:extLst>
          </p:cNvPr>
          <p:cNvSpPr txBox="1"/>
          <p:nvPr/>
        </p:nvSpPr>
        <p:spPr>
          <a:xfrm>
            <a:off x="512506" y="1731690"/>
            <a:ext cx="44871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a Data </a:t>
            </a: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cientist, create a comprehensive sales dashboard for </a:t>
            </a:r>
            <a:r>
              <a:rPr lang="en-US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Pishon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Enterprises, a sales company, using Power BI. The dashboard should provide insights into sales performance, customer behavior, and product trends, enabling data-driven decision-making.</a:t>
            </a: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4BCC06-290A-DB67-5AE5-84A4B5F5D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3239"/>
            <a:ext cx="11960941" cy="6636774"/>
          </a:xfrm>
        </p:spPr>
      </p:pic>
    </p:spTree>
    <p:extLst>
      <p:ext uri="{BB962C8B-B14F-4D97-AF65-F5344CB8AC3E}">
        <p14:creationId xmlns:p14="http://schemas.microsoft.com/office/powerpoint/2010/main" val="20445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B5F47-EFF2-5190-E4EF-2138633B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8" y="132735"/>
            <a:ext cx="11960942" cy="6607278"/>
          </a:xfrm>
        </p:spPr>
      </p:pic>
    </p:spTree>
    <p:extLst>
      <p:ext uri="{BB962C8B-B14F-4D97-AF65-F5344CB8AC3E}">
        <p14:creationId xmlns:p14="http://schemas.microsoft.com/office/powerpoint/2010/main" val="30816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25E-7CAD-00FD-0559-0FE9C19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91C0-69B9-2207-3B79-D680DB2E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840658"/>
            <a:ext cx="10808110" cy="5825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Sales Performance:</a:t>
            </a:r>
          </a:p>
          <a:p>
            <a:r>
              <a:rPr lang="en-US" dirty="0"/>
              <a:t>- Positive sales trend with a profit margin of 13.10%</a:t>
            </a:r>
          </a:p>
          <a:p>
            <a:r>
              <a:rPr lang="en-US" dirty="0"/>
              <a:t>- California branch generated highest revenue ($88.4K)</a:t>
            </a:r>
          </a:p>
          <a:p>
            <a:r>
              <a:rPr lang="en-US" dirty="0"/>
              <a:t>- New York branch achieved highest profit margin ($19.8K)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 Performance:</a:t>
            </a:r>
          </a:p>
          <a:p>
            <a:pPr>
              <a:buFontTx/>
              <a:buChar char="-"/>
            </a:pPr>
            <a:r>
              <a:rPr lang="en-US" dirty="0"/>
              <a:t>Technology products led with highest profit margin (20.58%)</a:t>
            </a:r>
          </a:p>
          <a:p>
            <a:pPr>
              <a:buFontTx/>
              <a:buChar char="-"/>
            </a:pPr>
            <a:r>
              <a:rPr lang="en-US" dirty="0"/>
              <a:t>- Furniture had lowest profit margin (1.8%)</a:t>
            </a:r>
          </a:p>
          <a:p>
            <a:pPr>
              <a:buFontTx/>
              <a:buChar char="-"/>
            </a:pPr>
            <a:r>
              <a:rPr lang="en-US" dirty="0"/>
              <a:t>Corporate segment contributed highest profit (47.6%)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Seasonal Trends:</a:t>
            </a:r>
          </a:p>
          <a:p>
            <a:pPr>
              <a:buFontTx/>
              <a:buChar char="-"/>
            </a:pPr>
            <a:r>
              <a:rPr lang="en-US" dirty="0"/>
              <a:t>Sales declined sharply in October but peaked in November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Recommendations:</a:t>
            </a:r>
          </a:p>
          <a:p>
            <a:pPr marL="0" indent="0">
              <a:buNone/>
            </a:pPr>
            <a:r>
              <a:rPr lang="en-US" dirty="0"/>
              <a:t>- Invest more in technology and office supplies for business growth and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24314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00BC-CE94-0276-6EAB-74599483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5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F8BCA-1713-A6EB-A7B9-AD1E2174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1047135"/>
            <a:ext cx="11533237" cy="5604388"/>
          </a:xfrm>
        </p:spPr>
      </p:pic>
    </p:spTree>
    <p:extLst>
      <p:ext uri="{BB962C8B-B14F-4D97-AF65-F5344CB8AC3E}">
        <p14:creationId xmlns:p14="http://schemas.microsoft.com/office/powerpoint/2010/main" val="388349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631-82FD-9E7D-5D48-096E89F3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129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BBC5-94FC-D42D-CE55-C000CE10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AD08-39BE-EA09-77F3-466A3ED6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221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Our Concern</vt:lpstr>
      <vt:lpstr>PowerPoint Presentation</vt:lpstr>
      <vt:lpstr>PowerPoint Presentation</vt:lpstr>
      <vt:lpstr>SUMMARY</vt:lpstr>
      <vt:lpstr>DATA MODELING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365VIP</dc:creator>
  <cp:lastModifiedBy>365VIP</cp:lastModifiedBy>
  <cp:revision>7</cp:revision>
  <dcterms:created xsi:type="dcterms:W3CDTF">2024-09-18T22:09:12Z</dcterms:created>
  <dcterms:modified xsi:type="dcterms:W3CDTF">2024-09-19T15:42:58Z</dcterms:modified>
</cp:coreProperties>
</file>