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2" r:id="rId6"/>
    <p:sldId id="259" r:id="rId7"/>
    <p:sldId id="269" r:id="rId8"/>
    <p:sldId id="265" r:id="rId9"/>
    <p:sldId id="260" r:id="rId10"/>
    <p:sldId id="263" r:id="rId11"/>
    <p:sldId id="268" r:id="rId12"/>
    <p:sldId id="26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094A-7D28-4B24-98DA-B460E7B4883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BDFD2-15DA-4CE6-BCC8-A31BBD4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5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BDFD2-15DA-4CE6-BCC8-A31BBD47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2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64707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0" y="4026310"/>
            <a:ext cx="4528427" cy="1558336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Key Insights &amp; Voting Patterns</a:t>
            </a:r>
          </a:p>
          <a:p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By Udochi Ogbonna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47000D26-16B5-1102-5767-CCE512F5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180" y="2204365"/>
            <a:ext cx="2593687" cy="244111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99E58-2596-45F8-A15B-7940F8D3DB09}"/>
              </a:ext>
            </a:extLst>
          </p:cNvPr>
          <p:cNvSpPr txBox="1"/>
          <p:nvPr/>
        </p:nvSpPr>
        <p:spPr>
          <a:xfrm>
            <a:off x="405303" y="1818422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2019 Nigerian Presidential Election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133C1E-CB83-47F3-8F35-94C2A7C5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A5905-5DA1-F3B7-B2AB-517C59FD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2519015"/>
          </a:xfrm>
        </p:spPr>
        <p:txBody>
          <a:bodyPr anchor="b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Voter Distribution by Party</a:t>
            </a:r>
            <a:endParaRPr lang="en-US" sz="28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9E943A-225D-44B1-B345-D7FDBA43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AEFF4-EE63-190D-AB34-8282F15D1CB0}"/>
              </a:ext>
            </a:extLst>
          </p:cNvPr>
          <p:cNvSpPr txBox="1"/>
          <p:nvPr/>
        </p:nvSpPr>
        <p:spPr>
          <a:xfrm>
            <a:off x="2995333" y="1365705"/>
            <a:ext cx="4572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	</a:t>
            </a:r>
            <a:r>
              <a:rPr lang="en-US" sz="3200" dirty="0"/>
              <a:t>APC: 15 million votes (57% of total votes)</a:t>
            </a:r>
          </a:p>
          <a:p>
            <a:endParaRPr lang="en-US" sz="3200" dirty="0"/>
          </a:p>
          <a:p>
            <a:r>
              <a:rPr lang="en-US" sz="3200" dirty="0"/>
              <a:t>•	PDP: 11 million votes (42% of total votes)</a:t>
            </a:r>
          </a:p>
          <a:p>
            <a:endParaRPr lang="en-US" sz="3200" dirty="0"/>
          </a:p>
          <a:p>
            <a:r>
              <a:rPr lang="en-US" sz="3200" dirty="0"/>
              <a:t>•	Others: 870,000 votes (1% of total votes)</a:t>
            </a:r>
          </a:p>
        </p:txBody>
      </p:sp>
    </p:spTree>
    <p:extLst>
      <p:ext uri="{BB962C8B-B14F-4D97-AF65-F5344CB8AC3E}">
        <p14:creationId xmlns:p14="http://schemas.microsoft.com/office/powerpoint/2010/main" val="137256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DEBD-CC72-38A4-06C5-EED88902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Insights Summary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57150C-0095-0395-ADA9-3BAF05381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Winning Party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APC with a total of 15 million votes.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Second Leading Party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PDP with 11 million votes.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Overall Turnout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35.66%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Geopolitical Influence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APC dominated in 19 states, while PDP won in 17 states + FCT.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3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 &amp; Discussion</a:t>
            </a: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Election Trends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northern zones showed higher voting engagement.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APC had stronger support in states with higher voter turnout.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Questions &amp; Discussion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for discussion on election patterns and potential next steps for data use in public transparency.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85F9-52D8-1B7C-9F24-730428BE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marR="0" lvl="0" indent="-18288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Thank you.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0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provide insights into the 2019 Nigerian Presidential Election.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Summary of key metrics including total votes, turnout, and geopolitical voting patterns.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enhance understanding and foster informed discussions among stakeholders.</a:t>
            </a:r>
          </a:p>
          <a:p>
            <a:endParaRPr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Election Summary</a:t>
            </a:r>
            <a:endParaRPr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829094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	</a:t>
            </a:r>
            <a:r>
              <a:rPr lang="en-US" sz="2400" b="1" dirty="0"/>
              <a:t>Key Parties &amp; Results:</a:t>
            </a:r>
          </a:p>
          <a:p>
            <a:pPr marL="0" indent="0">
              <a:buNone/>
            </a:pPr>
            <a:r>
              <a:rPr lang="en-US" sz="2400" dirty="0"/>
              <a:t>	APC (All Progressive Congress): 15 	million votes (Winner)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PDP (People's Democratic Party): 11 	million votes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Other Parties: 870,000 votes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	Total Votes Cast: 29 million (valid)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5A7A-F245-D0F1-5F96-728C1C89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Election Summary on Dashboard</a:t>
            </a:r>
            <a:endParaRPr lang="en-US" dirty="0"/>
          </a:p>
        </p:txBody>
      </p:sp>
      <p:pic>
        <p:nvPicPr>
          <p:cNvPr id="5" name="Content Placeholder 4" descr="A screenshot of a political map&#10;&#10;Description automatically generated">
            <a:extLst>
              <a:ext uri="{FF2B5EF4-FFF2-40B4-BE49-F238E27FC236}">
                <a16:creationId xmlns:a16="http://schemas.microsoft.com/office/drawing/2014/main" id="{AB4E7B60-A4DA-DF55-65E3-4A66239F4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219" y="132735"/>
            <a:ext cx="6268065" cy="6400800"/>
          </a:xfrm>
        </p:spPr>
      </p:pic>
    </p:spTree>
    <p:extLst>
      <p:ext uri="{BB962C8B-B14F-4D97-AF65-F5344CB8AC3E}">
        <p14:creationId xmlns:p14="http://schemas.microsoft.com/office/powerpoint/2010/main" val="241559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D01E-AC6D-DDB6-687F-A0AFE99E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Voter Participation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7FA82-9F3D-14BE-BC98-AB6BF5D9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Voter Turnout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35.66%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Registered Voters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82 million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Accredited Voters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29 million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Rejected Votes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 million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5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Geopolitical Zone Voting Breakdown</a:t>
            </a:r>
            <a:endParaRPr lang="en-US" sz="2800" kern="1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North - West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8.4 million votes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North - Central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4.6 million votes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North- East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4.6 million votes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South - West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4.1 million votes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South - South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3.4 million votes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South - East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2.2 million votes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F636-66EE-F0DB-82DC-D1DA643F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Geopolitical Zone Voting Breakdown</a:t>
            </a:r>
            <a:endParaRPr lang="en-US" sz="2800" dirty="0"/>
          </a:p>
        </p:txBody>
      </p:sp>
      <p:pic>
        <p:nvPicPr>
          <p:cNvPr id="8" name="Content Placeholder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F35651C-7487-310D-8A2E-692928679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715" y="353961"/>
            <a:ext cx="6358595" cy="6253315"/>
          </a:xfrm>
        </p:spPr>
      </p:pic>
    </p:spTree>
    <p:extLst>
      <p:ext uri="{BB962C8B-B14F-4D97-AF65-F5344CB8AC3E}">
        <p14:creationId xmlns:p14="http://schemas.microsoft.com/office/powerpoint/2010/main" val="418721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0985-CE59-77BF-946D-C0507D6F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Regional Highlights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1328-5150-6E5F-4E13-78642AEA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Highest Voter Turnout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North - West (8.4 million votes)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Lowest Voter Turnout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South - East (2.2 million votes)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northern regions contributed significantly to APC's lead.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South-South and South-East regions showed lower voting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7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Election Turnout Map</a:t>
            </a:r>
            <a:endParaRPr sz="32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 descr="A map of the country&#10;&#10;Description automatically generated">
            <a:extLst>
              <a:ext uri="{FF2B5EF4-FFF2-40B4-BE49-F238E27FC236}">
                <a16:creationId xmlns:a16="http://schemas.microsoft.com/office/drawing/2014/main" id="{717E2B14-03B5-917D-E875-74690253B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213" y="0"/>
            <a:ext cx="6329097" cy="61500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4FF274-0EC5-81B0-04B1-21A3F8657011}"/>
              </a:ext>
            </a:extLst>
          </p:cNvPr>
          <p:cNvSpPr txBox="1"/>
          <p:nvPr/>
        </p:nvSpPr>
        <p:spPr>
          <a:xfrm>
            <a:off x="2241754" y="5861447"/>
            <a:ext cx="6504039" cy="98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APC won 19 States (highlighted in purple)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PDP won 17 States + FCT, Abuja (highlighted in blue)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358</TotalTime>
  <Words>396</Words>
  <Application>Microsoft Office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Corbel</vt:lpstr>
      <vt:lpstr>Courier New</vt:lpstr>
      <vt:lpstr>Symbol</vt:lpstr>
      <vt:lpstr>Wingdings 2</vt:lpstr>
      <vt:lpstr>Frame</vt:lpstr>
      <vt:lpstr>PowerPoint Presentation</vt:lpstr>
      <vt:lpstr>Introduction</vt:lpstr>
      <vt:lpstr>Election Summary</vt:lpstr>
      <vt:lpstr>Election Summary on Dashboard</vt:lpstr>
      <vt:lpstr>Voter Participation</vt:lpstr>
      <vt:lpstr>Geopolitical Zone Voting Breakdown</vt:lpstr>
      <vt:lpstr>Geopolitical Zone Voting Breakdown</vt:lpstr>
      <vt:lpstr>Regional Highlights</vt:lpstr>
      <vt:lpstr>Election Turnout Map</vt:lpstr>
      <vt:lpstr>Voter Distribution by Party</vt:lpstr>
      <vt:lpstr>Key Insights Summary</vt:lpstr>
      <vt:lpstr>Conclusion &amp; Discussion</vt:lpstr>
      <vt:lpstr>Thank you.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365VIP</cp:lastModifiedBy>
  <cp:revision>11</cp:revision>
  <dcterms:created xsi:type="dcterms:W3CDTF">2013-01-27T09:14:16Z</dcterms:created>
  <dcterms:modified xsi:type="dcterms:W3CDTF">2024-11-04T13:18:46Z</dcterms:modified>
  <cp:category/>
</cp:coreProperties>
</file>