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1" r:id="rId6"/>
    <p:sldId id="260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00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0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1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7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6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1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45A13-A6D2-4670-8A30-86E26873954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C4E5-DC79-4EA5-BED8-03152F0B9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1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FOR PROJECT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</a:t>
            </a:r>
          </a:p>
          <a:p>
            <a:r>
              <a:rPr lang="en-GB" dirty="0"/>
              <a:t>SET </a:t>
            </a:r>
            <a:r>
              <a:rPr lang="en-GB" dirty="0" err="1"/>
              <a:t>aminat</a:t>
            </a:r>
            <a:r>
              <a:rPr lang="en-GB" dirty="0"/>
              <a:t> at (0,0)</a:t>
            </a:r>
          </a:p>
          <a:p>
            <a:r>
              <a:rPr lang="en-GB" dirty="0"/>
              <a:t>MOVE three paces east to (3,0)</a:t>
            </a:r>
            <a:endParaRPr lang="en-GB" sz="2400" dirty="0"/>
          </a:p>
          <a:p>
            <a:r>
              <a:rPr lang="en-GB" dirty="0"/>
              <a:t>pick up flower</a:t>
            </a:r>
          </a:p>
          <a:p>
            <a:r>
              <a:rPr lang="en-GB" dirty="0"/>
              <a:t>MOVE two paces south to (3,2)</a:t>
            </a:r>
          </a:p>
          <a:p>
            <a:r>
              <a:rPr lang="en-GB" dirty="0"/>
              <a:t>plant flower</a:t>
            </a:r>
          </a:p>
          <a:p>
            <a:r>
              <a:rPr lang="en-GB" dirty="0"/>
              <a:t>MOVE one pace east to (4,2)</a:t>
            </a:r>
          </a:p>
          <a:p>
            <a:r>
              <a:rPr lang="en-GB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6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8133" y="508000"/>
            <a:ext cx="1845734" cy="76200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5400000">
            <a:off x="1392766" y="1426634"/>
            <a:ext cx="491067" cy="17780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28132" y="2607734"/>
            <a:ext cx="1845734" cy="4910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 THREE PACES EAST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549399" y="3098800"/>
            <a:ext cx="194734" cy="9482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3899" y="4047067"/>
            <a:ext cx="1845734" cy="4402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PICK UP FLOWER</a:t>
            </a:r>
            <a:endParaRPr lang="en-US" dirty="0"/>
          </a:p>
        </p:txBody>
      </p:sp>
      <p:sp>
        <p:nvSpPr>
          <p:cNvPr id="10" name="Down Arrow 9"/>
          <p:cNvSpPr/>
          <p:nvPr/>
        </p:nvSpPr>
        <p:spPr>
          <a:xfrm flipH="1">
            <a:off x="1549399" y="4495800"/>
            <a:ext cx="209976" cy="99906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46615" y="5503334"/>
            <a:ext cx="2256368" cy="55879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 TWO PACES SOUTH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2702983" y="5672666"/>
            <a:ext cx="1405466" cy="22013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108449" y="5587999"/>
            <a:ext cx="1716618" cy="474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PLANT FLOWER 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4879973" y="4351865"/>
            <a:ext cx="173567" cy="123613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45466" y="3877732"/>
            <a:ext cx="2201333" cy="4741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MOVE ONE PACE EAST</a:t>
            </a:r>
            <a:endParaRPr lang="en-US" dirty="0"/>
          </a:p>
        </p:txBody>
      </p:sp>
      <p:sp>
        <p:nvSpPr>
          <p:cNvPr id="16" name="Up Arrow 15"/>
          <p:cNvSpPr/>
          <p:nvPr/>
        </p:nvSpPr>
        <p:spPr>
          <a:xfrm>
            <a:off x="4879973" y="2802469"/>
            <a:ext cx="173567" cy="103293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08449" y="2370666"/>
            <a:ext cx="1716618" cy="4529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n-US" dirty="0"/>
          </a:p>
        </p:txBody>
      </p:sp>
      <p:sp>
        <p:nvSpPr>
          <p:cNvPr id="22" name="Flowchart: Data 21"/>
          <p:cNvSpPr/>
          <p:nvPr/>
        </p:nvSpPr>
        <p:spPr>
          <a:xfrm>
            <a:off x="254000" y="1707092"/>
            <a:ext cx="2895599" cy="511175"/>
          </a:xfrm>
          <a:prstGeom prst="flowChartInputOutpu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AMINAT AT (0,0)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1565486" y="2218266"/>
            <a:ext cx="161714" cy="3894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FOR 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</a:t>
            </a:r>
          </a:p>
          <a:p>
            <a:r>
              <a:rPr lang="en-GB" dirty="0"/>
              <a:t>INPUT employees</a:t>
            </a:r>
          </a:p>
          <a:p>
            <a:r>
              <a:rPr lang="en-GB" dirty="0"/>
              <a:t>INPUT name</a:t>
            </a:r>
          </a:p>
          <a:p>
            <a:r>
              <a:rPr lang="en-GB" dirty="0"/>
              <a:t>IF name is part of employee list </a:t>
            </a:r>
          </a:p>
          <a:p>
            <a:pPr marL="0" indent="0">
              <a:buNone/>
            </a:pPr>
            <a:r>
              <a:rPr lang="en-GB" dirty="0"/>
              <a:t>         PRINT “welcome”</a:t>
            </a:r>
          </a:p>
          <a:p>
            <a:r>
              <a:rPr lang="en-GB" dirty="0"/>
              <a:t>ELSE</a:t>
            </a:r>
          </a:p>
          <a:p>
            <a:pPr marL="0" indent="0">
              <a:buNone/>
            </a:pPr>
            <a:r>
              <a:rPr lang="en-GB" dirty="0"/>
              <a:t>         PRINT ”get out”</a:t>
            </a:r>
          </a:p>
          <a:p>
            <a:r>
              <a:rPr lang="en-GB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43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-152400" y="2531532"/>
            <a:ext cx="1608667" cy="84666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US" dirty="0"/>
          </a:p>
        </p:txBody>
      </p:sp>
      <p:sp>
        <p:nvSpPr>
          <p:cNvPr id="3" name="Right Arrow 2"/>
          <p:cNvSpPr/>
          <p:nvPr/>
        </p:nvSpPr>
        <p:spPr>
          <a:xfrm>
            <a:off x="1456267" y="2878665"/>
            <a:ext cx="1337734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2590801" y="2573864"/>
            <a:ext cx="2082800" cy="762002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input employees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521203" y="2878663"/>
            <a:ext cx="1286932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Data 6"/>
          <p:cNvSpPr/>
          <p:nvPr/>
        </p:nvSpPr>
        <p:spPr>
          <a:xfrm>
            <a:off x="5689604" y="2616197"/>
            <a:ext cx="1422398" cy="762002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Input name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7027338" y="2895597"/>
            <a:ext cx="1676398" cy="203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Decision 8"/>
          <p:cNvSpPr/>
          <p:nvPr/>
        </p:nvSpPr>
        <p:spPr>
          <a:xfrm>
            <a:off x="8703736" y="2345263"/>
            <a:ext cx="2404531" cy="1464737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Is name part of </a:t>
            </a:r>
            <a:r>
              <a:rPr lang="en-GB" dirty="0" err="1"/>
              <a:t>employeeslist</a:t>
            </a:r>
            <a:r>
              <a:rPr lang="en-GB" dirty="0"/>
              <a:t> ?</a:t>
            </a:r>
            <a:endParaRPr lang="en-US" dirty="0"/>
          </a:p>
        </p:txBody>
      </p:sp>
      <p:sp>
        <p:nvSpPr>
          <p:cNvPr id="10" name="Up Arrow 9"/>
          <p:cNvSpPr/>
          <p:nvPr/>
        </p:nvSpPr>
        <p:spPr>
          <a:xfrm>
            <a:off x="9829801" y="1380063"/>
            <a:ext cx="152400" cy="9652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Arrow 11"/>
          <p:cNvSpPr/>
          <p:nvPr/>
        </p:nvSpPr>
        <p:spPr>
          <a:xfrm>
            <a:off x="6433401" y="1073067"/>
            <a:ext cx="2736000" cy="180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6451600" y="1253067"/>
            <a:ext cx="203200" cy="13207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9804400" y="3810001"/>
            <a:ext cx="177801" cy="10921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9817100" y="5317067"/>
            <a:ext cx="177801" cy="6942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9283701" y="6011334"/>
            <a:ext cx="1278468" cy="54187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0094385" y="1741495"/>
            <a:ext cx="893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0094385" y="3810000"/>
            <a:ext cx="46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</a:t>
            </a:r>
            <a:endParaRPr lang="en-US" dirty="0"/>
          </a:p>
        </p:txBody>
      </p:sp>
      <p:sp>
        <p:nvSpPr>
          <p:cNvPr id="20" name="Flowchart: Data 19"/>
          <p:cNvSpPr/>
          <p:nvPr/>
        </p:nvSpPr>
        <p:spPr>
          <a:xfrm>
            <a:off x="8894235" y="872055"/>
            <a:ext cx="2175932" cy="500108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PRINT get out </a:t>
            </a:r>
            <a:endParaRPr lang="en-US" dirty="0"/>
          </a:p>
        </p:txBody>
      </p:sp>
      <p:sp>
        <p:nvSpPr>
          <p:cNvPr id="22" name="Flowchart: Data 21"/>
          <p:cNvSpPr/>
          <p:nvPr/>
        </p:nvSpPr>
        <p:spPr>
          <a:xfrm>
            <a:off x="8703736" y="4887897"/>
            <a:ext cx="2404531" cy="429169"/>
          </a:xfrm>
          <a:prstGeom prst="flowChartInputOutp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PRINT welcome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8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FOR PROJECT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/>
              <a:t>START </a:t>
            </a:r>
          </a:p>
          <a:p>
            <a:r>
              <a:rPr lang="en-GB" dirty="0"/>
              <a:t>INPUT w=weight of package </a:t>
            </a:r>
          </a:p>
          <a:p>
            <a:r>
              <a:rPr lang="en-GB" dirty="0"/>
              <a:t>INPUT l= destination of package delivery</a:t>
            </a:r>
          </a:p>
          <a:p>
            <a:r>
              <a:rPr lang="en-GB" dirty="0"/>
              <a:t>If W&lt;10</a:t>
            </a:r>
          </a:p>
          <a:p>
            <a:r>
              <a:rPr lang="en-GB" dirty="0"/>
              <a:t>If l = “</a:t>
            </a:r>
            <a:r>
              <a:rPr lang="en-GB" dirty="0" err="1"/>
              <a:t>Epe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  </a:t>
            </a:r>
            <a:r>
              <a:rPr lang="en-GB" dirty="0" err="1"/>
              <a:t>PRINT”Your</a:t>
            </a:r>
            <a:r>
              <a:rPr lang="en-GB" dirty="0"/>
              <a:t> charge is #4000”</a:t>
            </a:r>
          </a:p>
          <a:p>
            <a:pPr marL="0" indent="0">
              <a:buNone/>
            </a:pPr>
            <a:r>
              <a:rPr lang="en-GB" dirty="0"/>
              <a:t>ELSE</a:t>
            </a:r>
          </a:p>
          <a:p>
            <a:pPr marL="0" indent="0">
              <a:buNone/>
            </a:pPr>
            <a:r>
              <a:rPr lang="en-GB" dirty="0"/>
              <a:t>            PRINT ‘your charge is #1500”</a:t>
            </a:r>
          </a:p>
          <a:p>
            <a:pPr marL="0" indent="0">
              <a:buNone/>
            </a:pPr>
            <a:r>
              <a:rPr lang="en-GB" dirty="0"/>
              <a:t>ELSE</a:t>
            </a:r>
          </a:p>
          <a:p>
            <a:pPr marL="0" indent="0">
              <a:buNone/>
            </a:pPr>
            <a:r>
              <a:rPr lang="en-GB" dirty="0"/>
              <a:t>IF l = “</a:t>
            </a:r>
            <a:r>
              <a:rPr lang="en-GB" dirty="0" err="1"/>
              <a:t>Epe</a:t>
            </a:r>
            <a:r>
              <a:rPr lang="en-GB" dirty="0"/>
              <a:t>”</a:t>
            </a:r>
          </a:p>
          <a:p>
            <a:pPr marL="0" indent="0">
              <a:buNone/>
            </a:pPr>
            <a:r>
              <a:rPr lang="en-GB" dirty="0"/>
              <a:t>          PRINT “Your charge is #5000”</a:t>
            </a:r>
          </a:p>
          <a:p>
            <a:pPr marL="0" indent="0">
              <a:buNone/>
            </a:pPr>
            <a:r>
              <a:rPr lang="en-GB" dirty="0"/>
              <a:t>ELSE </a:t>
            </a:r>
          </a:p>
          <a:p>
            <a:pPr marL="0" indent="0">
              <a:buNone/>
            </a:pPr>
            <a:r>
              <a:rPr lang="en-GB" dirty="0"/>
              <a:t>        PRINT “your charge for weight ”#2000”</a:t>
            </a:r>
          </a:p>
          <a:p>
            <a:r>
              <a:rPr lang="en-GB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239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38667" y="135466"/>
            <a:ext cx="1557866" cy="711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007533" y="846666"/>
            <a:ext cx="220133" cy="1185334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0" y="2032000"/>
            <a:ext cx="2302933" cy="1016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W= weight of the package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1007532" y="3048000"/>
            <a:ext cx="220133" cy="1151467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Data 7"/>
          <p:cNvSpPr/>
          <p:nvPr/>
        </p:nvSpPr>
        <p:spPr>
          <a:xfrm>
            <a:off x="50798" y="4199467"/>
            <a:ext cx="2133600" cy="999066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D= destination of package delivery</a:t>
            </a:r>
            <a:endParaRPr lang="en-US" dirty="0"/>
          </a:p>
        </p:txBody>
      </p:sp>
      <p:sp>
        <p:nvSpPr>
          <p:cNvPr id="9" name="Bent Arrow 8"/>
          <p:cNvSpPr/>
          <p:nvPr/>
        </p:nvSpPr>
        <p:spPr>
          <a:xfrm rot="10800000" flipH="1">
            <a:off x="1007532" y="5215466"/>
            <a:ext cx="1176866" cy="1163676"/>
          </a:xfrm>
          <a:prstGeom prst="bentArrow">
            <a:avLst>
              <a:gd name="adj1" fmla="val 25000"/>
              <a:gd name="adj2" fmla="val 22015"/>
              <a:gd name="adj3" fmla="val 25000"/>
              <a:gd name="adj4" fmla="val 4375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lowchart: Decision 9"/>
          <p:cNvSpPr/>
          <p:nvPr/>
        </p:nvSpPr>
        <p:spPr>
          <a:xfrm>
            <a:off x="2184398" y="5334000"/>
            <a:ext cx="2218267" cy="1524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W &lt; 10</a:t>
            </a:r>
            <a:endParaRPr lang="en-US" dirty="0"/>
          </a:p>
        </p:txBody>
      </p:sp>
      <p:sp>
        <p:nvSpPr>
          <p:cNvPr id="11" name="Up Arrow 10"/>
          <p:cNvSpPr/>
          <p:nvPr/>
        </p:nvSpPr>
        <p:spPr>
          <a:xfrm>
            <a:off x="3174997" y="3945468"/>
            <a:ext cx="237067" cy="1422399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402665" y="5943600"/>
            <a:ext cx="1523999" cy="30480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Decision 12"/>
          <p:cNvSpPr/>
          <p:nvPr/>
        </p:nvSpPr>
        <p:spPr>
          <a:xfrm>
            <a:off x="2281766" y="2810934"/>
            <a:ext cx="1989666" cy="113453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L = </a:t>
            </a:r>
            <a:r>
              <a:rPr lang="en-GB" dirty="0" err="1"/>
              <a:t>Epe</a:t>
            </a:r>
            <a:endParaRPr lang="en-US" dirty="0"/>
          </a:p>
        </p:txBody>
      </p:sp>
      <p:sp>
        <p:nvSpPr>
          <p:cNvPr id="14" name="Up Arrow 13"/>
          <p:cNvSpPr/>
          <p:nvPr/>
        </p:nvSpPr>
        <p:spPr>
          <a:xfrm>
            <a:off x="3153832" y="1473200"/>
            <a:ext cx="245534" cy="1337734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12064" y="2540000"/>
            <a:ext cx="61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271429" y="3623733"/>
            <a:ext cx="58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412064" y="4775200"/>
            <a:ext cx="61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05867" y="6248400"/>
            <a:ext cx="75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  <p:sp>
        <p:nvSpPr>
          <p:cNvPr id="22" name="Flowchart: Data 21"/>
          <p:cNvSpPr/>
          <p:nvPr/>
        </p:nvSpPr>
        <p:spPr>
          <a:xfrm>
            <a:off x="2370664" y="643468"/>
            <a:ext cx="2082800" cy="778933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 your charge is #4000</a:t>
            </a:r>
            <a:endParaRPr lang="en-US" dirty="0"/>
          </a:p>
        </p:txBody>
      </p:sp>
      <p:sp>
        <p:nvSpPr>
          <p:cNvPr id="23" name="Flowchart: Data 22"/>
          <p:cNvSpPr/>
          <p:nvPr/>
        </p:nvSpPr>
        <p:spPr>
          <a:xfrm>
            <a:off x="4605867" y="1673198"/>
            <a:ext cx="2184394" cy="110547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 your charge is #1500</a:t>
            </a:r>
            <a:endParaRPr lang="en-US" dirty="0"/>
          </a:p>
        </p:txBody>
      </p:sp>
      <p:sp>
        <p:nvSpPr>
          <p:cNvPr id="24" name="Bent-Up Arrow 23"/>
          <p:cNvSpPr/>
          <p:nvPr/>
        </p:nvSpPr>
        <p:spPr>
          <a:xfrm>
            <a:off x="4237563" y="2810933"/>
            <a:ext cx="1485904" cy="653535"/>
          </a:xfrm>
          <a:prstGeom prst="bent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Decision 24"/>
          <p:cNvSpPr/>
          <p:nvPr/>
        </p:nvSpPr>
        <p:spPr>
          <a:xfrm>
            <a:off x="5926664" y="5367867"/>
            <a:ext cx="1828800" cy="12962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L= </a:t>
            </a:r>
            <a:r>
              <a:rPr lang="en-GB" dirty="0" err="1"/>
              <a:t>Epe</a:t>
            </a:r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>
            <a:off x="7755464" y="5866619"/>
            <a:ext cx="1761067" cy="29869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ent Arrow 26"/>
          <p:cNvSpPr/>
          <p:nvPr/>
        </p:nvSpPr>
        <p:spPr>
          <a:xfrm>
            <a:off x="6790261" y="4026932"/>
            <a:ext cx="660402" cy="1340935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Data 27"/>
          <p:cNvSpPr/>
          <p:nvPr/>
        </p:nvSpPr>
        <p:spPr>
          <a:xfrm>
            <a:off x="7450663" y="3808399"/>
            <a:ext cx="2065868" cy="695868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 your charge is #2000</a:t>
            </a:r>
            <a:endParaRPr lang="en-US" dirty="0"/>
          </a:p>
        </p:txBody>
      </p:sp>
      <p:sp>
        <p:nvSpPr>
          <p:cNvPr id="29" name="Flowchart: Data 28"/>
          <p:cNvSpPr/>
          <p:nvPr/>
        </p:nvSpPr>
        <p:spPr>
          <a:xfrm>
            <a:off x="9279463" y="5668033"/>
            <a:ext cx="2065868" cy="94969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PRINT your charge is #5000</a:t>
            </a:r>
            <a:endParaRPr lang="en-US" dirty="0"/>
          </a:p>
        </p:txBody>
      </p:sp>
      <p:sp>
        <p:nvSpPr>
          <p:cNvPr id="31" name="Bent Arrow 30"/>
          <p:cNvSpPr/>
          <p:nvPr/>
        </p:nvSpPr>
        <p:spPr>
          <a:xfrm rot="5400000" flipH="1">
            <a:off x="9805985" y="2931052"/>
            <a:ext cx="843485" cy="1693343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Up Arrow 31"/>
          <p:cNvSpPr/>
          <p:nvPr/>
        </p:nvSpPr>
        <p:spPr>
          <a:xfrm>
            <a:off x="10515592" y="4199466"/>
            <a:ext cx="313268" cy="1468567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9846726" y="2106599"/>
            <a:ext cx="1964267" cy="1236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n-US" dirty="0"/>
          </a:p>
        </p:txBody>
      </p:sp>
      <p:sp>
        <p:nvSpPr>
          <p:cNvPr id="34" name="Right Arrow 33"/>
          <p:cNvSpPr/>
          <p:nvPr/>
        </p:nvSpPr>
        <p:spPr>
          <a:xfrm>
            <a:off x="6455831" y="2316172"/>
            <a:ext cx="3399369" cy="40849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Bent Arrow 34"/>
          <p:cNvSpPr/>
          <p:nvPr/>
        </p:nvSpPr>
        <p:spPr>
          <a:xfrm rot="5400000">
            <a:off x="7125683" y="-1888935"/>
            <a:ext cx="1225698" cy="6671734"/>
          </a:xfrm>
          <a:prstGeom prst="ben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195733" y="6165315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6324589" y="4749083"/>
            <a:ext cx="49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21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START</a:t>
            </a:r>
          </a:p>
          <a:p>
            <a:r>
              <a:rPr lang="en-GB" dirty="0"/>
              <a:t>INPUT JAMB score</a:t>
            </a:r>
          </a:p>
          <a:p>
            <a:r>
              <a:rPr lang="en-GB" dirty="0"/>
              <a:t>INPUT SUBJECT= maths, English, chemistry, biology, further math</a:t>
            </a:r>
          </a:p>
          <a:p>
            <a:r>
              <a:rPr lang="en-GB" dirty="0"/>
              <a:t>INPUT X = failing grades</a:t>
            </a:r>
          </a:p>
          <a:p>
            <a:r>
              <a:rPr lang="en-GB" dirty="0"/>
              <a:t>IF JAMB score &lt;= 230</a:t>
            </a:r>
          </a:p>
          <a:p>
            <a:pPr marL="0" indent="0">
              <a:buNone/>
            </a:pPr>
            <a:r>
              <a:rPr lang="en-GB" dirty="0"/>
              <a:t>        SUBJECTS in X</a:t>
            </a:r>
          </a:p>
          <a:p>
            <a:pPr marL="0" indent="0">
              <a:buNone/>
            </a:pPr>
            <a:r>
              <a:rPr lang="en-GB" dirty="0"/>
              <a:t>                   PRINT “ADMISSION denied”</a:t>
            </a:r>
          </a:p>
          <a:p>
            <a:r>
              <a:rPr lang="en-GB" dirty="0"/>
              <a:t>ELSE</a:t>
            </a:r>
          </a:p>
          <a:p>
            <a:pPr marL="0" indent="0">
              <a:buNone/>
            </a:pPr>
            <a:r>
              <a:rPr lang="en-GB" dirty="0"/>
              <a:t>                 PRINT “ADMISSION granted”</a:t>
            </a:r>
          </a:p>
          <a:p>
            <a:r>
              <a:rPr lang="en-GB" dirty="0"/>
              <a:t>END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5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0933" y="169333"/>
            <a:ext cx="1811867" cy="897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START</a:t>
            </a:r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999066" y="1066800"/>
            <a:ext cx="355600" cy="14224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110066" y="2489200"/>
            <a:ext cx="2091267" cy="76200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 JAMB score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999066" y="3251200"/>
            <a:ext cx="237067" cy="93133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Data 5"/>
          <p:cNvSpPr/>
          <p:nvPr/>
        </p:nvSpPr>
        <p:spPr>
          <a:xfrm>
            <a:off x="2690530" y="2722138"/>
            <a:ext cx="1541045" cy="846597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INPUT SUBJECT scores</a:t>
            </a:r>
          </a:p>
          <a:p>
            <a:pPr algn="ctr"/>
            <a:endParaRPr lang="en-US" dirty="0"/>
          </a:p>
        </p:txBody>
      </p:sp>
      <p:sp>
        <p:nvSpPr>
          <p:cNvPr id="8" name="Flowchart: Stored Data 7"/>
          <p:cNvSpPr/>
          <p:nvPr/>
        </p:nvSpPr>
        <p:spPr>
          <a:xfrm>
            <a:off x="-93135" y="5613400"/>
            <a:ext cx="2861734" cy="812800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X=failing grades</a:t>
            </a:r>
            <a:endParaRPr lang="en-US" dirty="0"/>
          </a:p>
        </p:txBody>
      </p:sp>
      <p:sp>
        <p:nvSpPr>
          <p:cNvPr id="10" name="Flowchart: Decision 9"/>
          <p:cNvSpPr/>
          <p:nvPr/>
        </p:nvSpPr>
        <p:spPr>
          <a:xfrm>
            <a:off x="4132613" y="-174831"/>
            <a:ext cx="2768600" cy="191346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Is JAMB score &lt;=230</a:t>
            </a:r>
          </a:p>
          <a:p>
            <a:pPr algn="ctr"/>
            <a:r>
              <a:rPr lang="en-GB" dirty="0"/>
              <a:t>is SUBJECTS in X</a:t>
            </a:r>
            <a:endParaRPr lang="en-US" dirty="0"/>
          </a:p>
        </p:txBody>
      </p:sp>
      <p:sp>
        <p:nvSpPr>
          <p:cNvPr id="11" name="Flowchart: Stored Data 10"/>
          <p:cNvSpPr/>
          <p:nvPr/>
        </p:nvSpPr>
        <p:spPr>
          <a:xfrm>
            <a:off x="-59267" y="4182533"/>
            <a:ext cx="2827866" cy="104986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Maths, English, </a:t>
            </a:r>
            <a:r>
              <a:rPr lang="en-GB" dirty="0" err="1"/>
              <a:t>chemistry,biology,further</a:t>
            </a:r>
            <a:r>
              <a:rPr lang="en-GB" dirty="0"/>
              <a:t> maths= SUBJECT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>
            <a:off x="999066" y="5232400"/>
            <a:ext cx="236407" cy="3810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Bent-Up Arrow 12"/>
          <p:cNvSpPr/>
          <p:nvPr/>
        </p:nvSpPr>
        <p:spPr>
          <a:xfrm>
            <a:off x="2666449" y="3455719"/>
            <a:ext cx="991149" cy="2705815"/>
          </a:xfrm>
          <a:prstGeom prst="bentUp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 Arrow 13"/>
          <p:cNvSpPr/>
          <p:nvPr/>
        </p:nvSpPr>
        <p:spPr>
          <a:xfrm>
            <a:off x="3538847" y="618066"/>
            <a:ext cx="593766" cy="2061634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5337189" y="1733619"/>
            <a:ext cx="374842" cy="946081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60917" y="2722138"/>
            <a:ext cx="1355877" cy="733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ADMISSION denied</a:t>
            </a:r>
            <a:endParaRPr lang="en-US" dirty="0"/>
          </a:p>
        </p:txBody>
      </p:sp>
      <p:sp>
        <p:nvSpPr>
          <p:cNvPr id="17" name="Left Arrow 16"/>
          <p:cNvSpPr/>
          <p:nvPr/>
        </p:nvSpPr>
        <p:spPr>
          <a:xfrm>
            <a:off x="4132613" y="3004457"/>
            <a:ext cx="828304" cy="246743"/>
          </a:xfrm>
          <a:prstGeom prst="lef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 Arrow 17"/>
          <p:cNvSpPr/>
          <p:nvPr/>
        </p:nvSpPr>
        <p:spPr>
          <a:xfrm rot="5400000">
            <a:off x="5154717" y="2482770"/>
            <a:ext cx="4001982" cy="508990"/>
          </a:xfrm>
          <a:prstGeom prst="ben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8676" y="4738256"/>
            <a:ext cx="2320306" cy="570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ADMISSION granted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6163294" y="6161534"/>
            <a:ext cx="2220685" cy="696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</a:t>
            </a:r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7155708" y="5308272"/>
            <a:ext cx="254495" cy="853262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318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PSEUDOCODE FOR PROJECT 1</vt:lpstr>
      <vt:lpstr>PowerPoint Presentation</vt:lpstr>
      <vt:lpstr>PSEUDOCODE FOR PROJECT 2</vt:lpstr>
      <vt:lpstr>PowerPoint Presentation</vt:lpstr>
      <vt:lpstr>PSEUDOCODE FOR PROJECT 3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SST-LAB</dc:creator>
  <cp:lastModifiedBy>SST-LAB</cp:lastModifiedBy>
  <cp:revision>13</cp:revision>
  <dcterms:created xsi:type="dcterms:W3CDTF">2022-03-31T14:31:41Z</dcterms:created>
  <dcterms:modified xsi:type="dcterms:W3CDTF">2022-03-31T16:25:18Z</dcterms:modified>
</cp:coreProperties>
</file>