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1" r:id="rId6"/>
    <p:sldId id="260" r:id="rId7"/>
    <p:sldId id="262" r:id="rId8"/>
    <p:sldId id="264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3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46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1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5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2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3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35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A7AA-E9CF-4EE7-9CCA-6ADF7DC8A755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5276-7569-4A95-B591-DF999039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4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TERM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8961"/>
            <a:ext cx="8229600" cy="3528441"/>
          </a:xfrm>
        </p:spPr>
      </p:pic>
    </p:spTree>
    <p:extLst>
      <p:ext uri="{BB962C8B-B14F-4D97-AF65-F5344CB8AC3E}">
        <p14:creationId xmlns:p14="http://schemas.microsoft.com/office/powerpoint/2010/main" val="31010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doni MT" panose="02070603080606020203" pitchFamily="18" charset="0"/>
              </a:rPr>
              <a:t>Our team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42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Bell MT" panose="02020503060305020303" pitchFamily="18" charset="0"/>
              </a:rPr>
              <a:t>ER diagram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212222" cy="4806270"/>
          </a:xfrm>
        </p:spPr>
      </p:pic>
    </p:spTree>
    <p:extLst>
      <p:ext uri="{BB962C8B-B14F-4D97-AF65-F5344CB8AC3E}">
        <p14:creationId xmlns:p14="http://schemas.microsoft.com/office/powerpoint/2010/main" val="29514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96042"/>
            <a:ext cx="8820472" cy="49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1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412776"/>
            <a:ext cx="8892480" cy="49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2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412776"/>
            <a:ext cx="8892480" cy="49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93589"/>
            <a:ext cx="8897140" cy="4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3" y="1326411"/>
            <a:ext cx="8837415" cy="46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Thanks for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5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</Words>
  <Application>Microsoft Office PowerPoint</Application>
  <PresentationFormat>Экран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END TERM</vt:lpstr>
      <vt:lpstr>Our team</vt:lpstr>
      <vt:lpstr>ER diagram</vt:lpstr>
      <vt:lpstr>Function</vt:lpstr>
      <vt:lpstr>Procedure 1</vt:lpstr>
      <vt:lpstr>Procedure 2</vt:lpstr>
      <vt:lpstr>Exception</vt:lpstr>
      <vt:lpstr>Trigger </vt:lpstr>
      <vt:lpstr>Thanks for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2023-04-25T12:41:46Z</dcterms:created>
  <dcterms:modified xsi:type="dcterms:W3CDTF">2023-04-26T06:36:06Z</dcterms:modified>
</cp:coreProperties>
</file>