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400800" cy="1752600"/>
          </a:xfrm>
        </p:spPr>
        <p:txBody>
          <a:bodyPr/>
          <a:lstStyle/>
          <a:p>
            <a:r>
              <a:rPr lang="en-US" sz="1600" dirty="0" smtClean="0"/>
              <a:t>Presented By</a:t>
            </a:r>
          </a:p>
          <a:p>
            <a:r>
              <a:rPr lang="en-US" sz="4000" dirty="0" smtClean="0"/>
              <a:t>Mahesh</a:t>
            </a:r>
          </a:p>
          <a:p>
            <a:r>
              <a:rPr lang="en-US" sz="1600" dirty="0" smtClean="0"/>
              <a:t>Engineering Intern at Skill-</a:t>
            </a:r>
            <a:r>
              <a:rPr lang="en-US" sz="1600" dirty="0" err="1" smtClean="0"/>
              <a:t>lync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Presentation on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CarSell24X7</a:t>
            </a:r>
            <a:endParaRPr lang="en-US" dirty="0"/>
          </a:p>
        </p:txBody>
      </p:sp>
      <p:pic>
        <p:nvPicPr>
          <p:cNvPr id="1026" name="Picture 2" descr="F:\MAHESH\Work\Internship (Engineering Intern at Skill-Lync)\header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4819650"/>
            <a:ext cx="4419600" cy="5905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219200"/>
          </a:xfrm>
        </p:spPr>
        <p:txBody>
          <a:bodyPr/>
          <a:lstStyle/>
          <a:p>
            <a:pPr algn="ctr"/>
            <a:r>
              <a:rPr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CarSell24X7 is a responsive car selling website.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technologies used in this project was HTML, CSS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JavaScript.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a few important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sections in the project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like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Home section, Vehicles section, Services section, Featured section, Reviews section, Contact section etc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 smtClean="0">
                <a:latin typeface="Times New Roman" pitchFamily="18" charset="0"/>
                <a:cs typeface="Times New Roman" pitchFamily="18" charset="0"/>
              </a:rPr>
              <a:t>CarSell24X7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om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86163"/>
            <a:ext cx="8229600" cy="424767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Home section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ehicle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18310"/>
            <a:ext cx="8229600" cy="418338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Vehicles section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ervice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60445"/>
            <a:ext cx="8229600" cy="429910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Services section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eature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80460"/>
            <a:ext cx="8229600" cy="405907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Featured section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eview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4724"/>
            <a:ext cx="8229600" cy="441055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Reviews section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ntac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0457"/>
            <a:ext cx="8229600" cy="411908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Contact section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esponsiv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42647"/>
            <a:ext cx="8229600" cy="413470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Responsive Web-Site (Moblie)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54</TotalTime>
  <Words>79</Words>
  <Application>Microsoft Office PowerPoint</Application>
  <PresentationFormat>On-screen Show (4:3)</PresentationFormat>
  <Paragraphs>16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Paper</vt:lpstr>
      <vt:lpstr>Presentation on  CarSell24X7</vt:lpstr>
      <vt:lpstr>CarSell24X7</vt:lpstr>
      <vt:lpstr>Home section</vt:lpstr>
      <vt:lpstr>Vehicles section</vt:lpstr>
      <vt:lpstr>Services section</vt:lpstr>
      <vt:lpstr>Featured section</vt:lpstr>
      <vt:lpstr>Reviews section</vt:lpstr>
      <vt:lpstr>Contact section</vt:lpstr>
      <vt:lpstr>Responsive Web-Site (Moblie)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 CarSell24X7</dc:title>
  <dc:creator>HP</dc:creator>
  <cp:lastModifiedBy>HP</cp:lastModifiedBy>
  <cp:revision>8</cp:revision>
  <dcterms:created xsi:type="dcterms:W3CDTF">2006-08-16T00:00:00Z</dcterms:created>
  <dcterms:modified xsi:type="dcterms:W3CDTF">2023-02-23T10:22:04Z</dcterms:modified>
</cp:coreProperties>
</file>