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06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6B9A2-8FF0-43CD-83AF-93EF58A301FB}" v="5" dt="2022-02-14T19:14:50.667"/>
    <p1510:client id="{DD63922D-272D-4BC2-BB97-79D0D6C744E3}" v="3" dt="2022-02-14T19:02:3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dev, Udyan" userId="4ccb40d0-c43c-4be6-b528-9c7ab6a07a45" providerId="ADAL" clId="{63D6B9A2-8FF0-43CD-83AF-93EF58A301FB}"/>
    <pc:docChg chg="undo custSel modSld sldOrd">
      <pc:chgData name="Sachdev, Udyan" userId="4ccb40d0-c43c-4be6-b528-9c7ab6a07a45" providerId="ADAL" clId="{63D6B9A2-8FF0-43CD-83AF-93EF58A301FB}" dt="2022-02-14T19:45:46.314" v="1329" actId="20577"/>
      <pc:docMkLst>
        <pc:docMk/>
      </pc:docMkLst>
      <pc:sldChg chg="addSp delSp modSp mod setBg chgLayout">
        <pc:chgData name="Sachdev, Udyan" userId="4ccb40d0-c43c-4be6-b528-9c7ab6a07a45" providerId="ADAL" clId="{63D6B9A2-8FF0-43CD-83AF-93EF58A301FB}" dt="2022-02-14T19:32:46.341" v="1327" actId="20577"/>
        <pc:sldMkLst>
          <pc:docMk/>
          <pc:sldMk cId="3534314900" sldId="277"/>
        </pc:sldMkLst>
        <pc:spChg chg="add del mod ord">
          <ac:chgData name="Sachdev, Udyan" userId="4ccb40d0-c43c-4be6-b528-9c7ab6a07a45" providerId="ADAL" clId="{63D6B9A2-8FF0-43CD-83AF-93EF58A301FB}" dt="2022-02-14T19:06:33.228" v="1" actId="700"/>
          <ac:spMkLst>
            <pc:docMk/>
            <pc:sldMk cId="3534314900" sldId="277"/>
            <ac:spMk id="2" creationId="{171E10D5-C237-428E-B4FF-58E5F8465B48}"/>
          </ac:spMkLst>
        </pc:spChg>
        <pc:spChg chg="mod ord">
          <ac:chgData name="Sachdev, Udyan" userId="4ccb40d0-c43c-4be6-b528-9c7ab6a07a45" providerId="ADAL" clId="{63D6B9A2-8FF0-43CD-83AF-93EF58A301FB}" dt="2022-02-14T19:32:46.341" v="1327" actId="20577"/>
          <ac:spMkLst>
            <pc:docMk/>
            <pc:sldMk cId="3534314900" sldId="277"/>
            <ac:spMk id="3" creationId="{924BD2E8-4285-AD4D-9DA7-23A453181C78}"/>
          </ac:spMkLst>
        </pc:spChg>
      </pc:sldChg>
      <pc:sldChg chg="addSp delSp modSp mod">
        <pc:chgData name="Sachdev, Udyan" userId="4ccb40d0-c43c-4be6-b528-9c7ab6a07a45" providerId="ADAL" clId="{63D6B9A2-8FF0-43CD-83AF-93EF58A301FB}" dt="2022-02-14T19:15:01.172" v="364" actId="20577"/>
        <pc:sldMkLst>
          <pc:docMk/>
          <pc:sldMk cId="2192097591" sldId="306"/>
        </pc:sldMkLst>
        <pc:spChg chg="mod">
          <ac:chgData name="Sachdev, Udyan" userId="4ccb40d0-c43c-4be6-b528-9c7ab6a07a45" providerId="ADAL" clId="{63D6B9A2-8FF0-43CD-83AF-93EF58A301FB}" dt="2022-02-14T19:13:29.669" v="169" actId="20577"/>
          <ac:spMkLst>
            <pc:docMk/>
            <pc:sldMk cId="2192097591" sldId="306"/>
            <ac:spMk id="14" creationId="{1955983F-1079-4C49-AF2D-DF8076D0EF67}"/>
          </ac:spMkLst>
        </pc:spChg>
        <pc:spChg chg="mod">
          <ac:chgData name="Sachdev, Udyan" userId="4ccb40d0-c43c-4be6-b528-9c7ab6a07a45" providerId="ADAL" clId="{63D6B9A2-8FF0-43CD-83AF-93EF58A301FB}" dt="2022-02-14T19:07:18.831" v="4" actId="207"/>
          <ac:spMkLst>
            <pc:docMk/>
            <pc:sldMk cId="2192097591" sldId="306"/>
            <ac:spMk id="25" creationId="{10600CDC-14F5-4270-97EE-01BDFADD74A2}"/>
          </ac:spMkLst>
        </pc:spChg>
        <pc:spChg chg="mod">
          <ac:chgData name="Sachdev, Udyan" userId="4ccb40d0-c43c-4be6-b528-9c7ab6a07a45" providerId="ADAL" clId="{63D6B9A2-8FF0-43CD-83AF-93EF58A301FB}" dt="2022-02-14T19:07:14.599" v="3" actId="207"/>
          <ac:spMkLst>
            <pc:docMk/>
            <pc:sldMk cId="2192097591" sldId="306"/>
            <ac:spMk id="26" creationId="{A7A369D9-99FB-4BBE-B71C-BE880E9CBFA2}"/>
          </ac:spMkLst>
        </pc:spChg>
        <pc:spChg chg="mod">
          <ac:chgData name="Sachdev, Udyan" userId="4ccb40d0-c43c-4be6-b528-9c7ab6a07a45" providerId="ADAL" clId="{63D6B9A2-8FF0-43CD-83AF-93EF58A301FB}" dt="2022-02-14T19:07:22.325" v="5" actId="207"/>
          <ac:spMkLst>
            <pc:docMk/>
            <pc:sldMk cId="2192097591" sldId="306"/>
            <ac:spMk id="27" creationId="{2D5F309C-0ADF-4C44-8277-8DF78EA2E242}"/>
          </ac:spMkLst>
        </pc:spChg>
        <pc:spChg chg="mod">
          <ac:chgData name="Sachdev, Udyan" userId="4ccb40d0-c43c-4be6-b528-9c7ab6a07a45" providerId="ADAL" clId="{63D6B9A2-8FF0-43CD-83AF-93EF58A301FB}" dt="2022-02-14T19:15:01.172" v="364" actId="20577"/>
          <ac:spMkLst>
            <pc:docMk/>
            <pc:sldMk cId="2192097591" sldId="306"/>
            <ac:spMk id="28" creationId="{1FDAE765-0EAE-4CAF-8FA5-3B77FAA8E1BD}"/>
          </ac:spMkLst>
        </pc:spChg>
        <pc:spChg chg="mod">
          <ac:chgData name="Sachdev, Udyan" userId="4ccb40d0-c43c-4be6-b528-9c7ab6a07a45" providerId="ADAL" clId="{63D6B9A2-8FF0-43CD-83AF-93EF58A301FB}" dt="2022-02-14T19:10:18.659" v="15" actId="33524"/>
          <ac:spMkLst>
            <pc:docMk/>
            <pc:sldMk cId="2192097591" sldId="306"/>
            <ac:spMk id="30" creationId="{B77D20B1-7693-495C-9B22-9A0FC063E96F}"/>
          </ac:spMkLst>
        </pc:spChg>
        <pc:graphicFrameChg chg="add del mod">
          <ac:chgData name="Sachdev, Udyan" userId="4ccb40d0-c43c-4be6-b528-9c7ab6a07a45" providerId="ADAL" clId="{63D6B9A2-8FF0-43CD-83AF-93EF58A301FB}" dt="2022-02-14T19:10:02.135" v="12"/>
          <ac:graphicFrameMkLst>
            <pc:docMk/>
            <pc:sldMk cId="2192097591" sldId="306"/>
            <ac:graphicFrameMk id="2" creationId="{66534A05-1C73-463C-AC2E-0A67A7E2B59F}"/>
          </ac:graphicFrameMkLst>
        </pc:graphicFrameChg>
      </pc:sldChg>
      <pc:sldChg chg="modSp mod ord">
        <pc:chgData name="Sachdev, Udyan" userId="4ccb40d0-c43c-4be6-b528-9c7ab6a07a45" providerId="ADAL" clId="{63D6B9A2-8FF0-43CD-83AF-93EF58A301FB}" dt="2022-02-14T19:45:46.314" v="1329" actId="20577"/>
        <pc:sldMkLst>
          <pc:docMk/>
          <pc:sldMk cId="659606610" sldId="308"/>
        </pc:sldMkLst>
        <pc:spChg chg="mod">
          <ac:chgData name="Sachdev, Udyan" userId="4ccb40d0-c43c-4be6-b528-9c7ab6a07a45" providerId="ADAL" clId="{63D6B9A2-8FF0-43CD-83AF-93EF58A301FB}" dt="2022-02-14T19:07:33.319" v="10" actId="207"/>
          <ac:spMkLst>
            <pc:docMk/>
            <pc:sldMk cId="659606610" sldId="308"/>
            <ac:spMk id="4" creationId="{9677291C-1594-453D-AEEC-9ED8E15B877C}"/>
          </ac:spMkLst>
        </pc:spChg>
        <pc:spChg chg="mod">
          <ac:chgData name="Sachdev, Udyan" userId="4ccb40d0-c43c-4be6-b528-9c7ab6a07a45" providerId="ADAL" clId="{63D6B9A2-8FF0-43CD-83AF-93EF58A301FB}" dt="2022-02-14T19:45:46.314" v="1329" actId="20577"/>
          <ac:spMkLst>
            <pc:docMk/>
            <pc:sldMk cId="659606610" sldId="308"/>
            <ac:spMk id="5" creationId="{E5A8E9E2-7D19-4065-BAD6-57E12FA1999D}"/>
          </ac:spMkLst>
        </pc:spChg>
      </pc:sldChg>
    </pc:docChg>
  </pc:docChgLst>
  <pc:docChgLst>
    <pc:chgData name="Sachdev, Udyan" userId="4ccb40d0-c43c-4be6-b528-9c7ab6a07a45" providerId="ADAL" clId="{DD63922D-272D-4BC2-BB97-79D0D6C744E3}"/>
    <pc:docChg chg="undo custSel addSld delSld modSld">
      <pc:chgData name="Sachdev, Udyan" userId="4ccb40d0-c43c-4be6-b528-9c7ab6a07a45" providerId="ADAL" clId="{DD63922D-272D-4BC2-BB97-79D0D6C744E3}" dt="2022-02-14T19:03:20.504" v="11" actId="1076"/>
      <pc:docMkLst>
        <pc:docMk/>
      </pc:docMkLst>
      <pc:sldChg chg="new del">
        <pc:chgData name="Sachdev, Udyan" userId="4ccb40d0-c43c-4be6-b528-9c7ab6a07a45" providerId="ADAL" clId="{DD63922D-272D-4BC2-BB97-79D0D6C744E3}" dt="2022-02-14T19:02:18.566" v="4" actId="2696"/>
        <pc:sldMkLst>
          <pc:docMk/>
          <pc:sldMk cId="3481373984" sldId="256"/>
        </pc:sldMkLst>
      </pc:sldChg>
      <pc:sldChg chg="modSp add mod">
        <pc:chgData name="Sachdev, Udyan" userId="4ccb40d0-c43c-4be6-b528-9c7ab6a07a45" providerId="ADAL" clId="{DD63922D-272D-4BC2-BB97-79D0D6C744E3}" dt="2022-02-14T19:03:18.322" v="9" actId="13926"/>
        <pc:sldMkLst>
          <pc:docMk/>
          <pc:sldMk cId="3534314900" sldId="277"/>
        </pc:sldMkLst>
        <pc:spChg chg="mod">
          <ac:chgData name="Sachdev, Udyan" userId="4ccb40d0-c43c-4be6-b528-9c7ab6a07a45" providerId="ADAL" clId="{DD63922D-272D-4BC2-BB97-79D0D6C744E3}" dt="2022-02-14T19:03:18.322" v="9" actId="13926"/>
          <ac:spMkLst>
            <pc:docMk/>
            <pc:sldMk cId="3534314900" sldId="277"/>
            <ac:spMk id="3" creationId="{924BD2E8-4285-AD4D-9DA7-23A453181C78}"/>
          </ac:spMkLst>
        </pc:spChg>
      </pc:sldChg>
      <pc:sldChg chg="modSp add mod">
        <pc:chgData name="Sachdev, Udyan" userId="4ccb40d0-c43c-4be6-b528-9c7ab6a07a45" providerId="ADAL" clId="{DD63922D-272D-4BC2-BB97-79D0D6C744E3}" dt="2022-02-14T19:03:20.504" v="11" actId="1076"/>
        <pc:sldMkLst>
          <pc:docMk/>
          <pc:sldMk cId="2192097591" sldId="306"/>
        </pc:sldMkLst>
        <pc:spChg chg="mod">
          <ac:chgData name="Sachdev, Udyan" userId="4ccb40d0-c43c-4be6-b528-9c7ab6a07a45" providerId="ADAL" clId="{DD63922D-272D-4BC2-BB97-79D0D6C744E3}" dt="2022-02-14T19:03:20.504" v="11" actId="1076"/>
          <ac:spMkLst>
            <pc:docMk/>
            <pc:sldMk cId="2192097591" sldId="306"/>
            <ac:spMk id="14" creationId="{1955983F-1079-4C49-AF2D-DF8076D0EF67}"/>
          </ac:spMkLst>
        </pc:spChg>
        <pc:spChg chg="mod">
          <ac:chgData name="Sachdev, Udyan" userId="4ccb40d0-c43c-4be6-b528-9c7ab6a07a45" providerId="ADAL" clId="{DD63922D-272D-4BC2-BB97-79D0D6C744E3}" dt="2022-02-14T19:03:18.825" v="10" actId="368"/>
          <ac:spMkLst>
            <pc:docMk/>
            <pc:sldMk cId="2192097591" sldId="306"/>
            <ac:spMk id="26" creationId="{A7A369D9-99FB-4BBE-B71C-BE880E9CBFA2}"/>
          </ac:spMkLst>
        </pc:spChg>
      </pc:sldChg>
      <pc:sldChg chg="add">
        <pc:chgData name="Sachdev, Udyan" userId="4ccb40d0-c43c-4be6-b528-9c7ab6a07a45" providerId="ADAL" clId="{DD63922D-272D-4BC2-BB97-79D0D6C744E3}" dt="2022-02-14T19:02:08.658" v="1"/>
        <pc:sldMkLst>
          <pc:docMk/>
          <pc:sldMk cId="659606610" sldId="308"/>
        </pc:sldMkLst>
      </pc:sldChg>
      <pc:sldChg chg="add del">
        <pc:chgData name="Sachdev, Udyan" userId="4ccb40d0-c43c-4be6-b528-9c7ab6a07a45" providerId="ADAL" clId="{DD63922D-272D-4BC2-BB97-79D0D6C744E3}" dt="2022-02-14T19:02:14.816" v="3" actId="2890"/>
        <pc:sldMkLst>
          <pc:docMk/>
          <pc:sldMk cId="2088089985" sldId="309"/>
        </pc:sldMkLst>
      </pc:sldChg>
      <pc:sldMasterChg chg="addSldLayout">
        <pc:chgData name="Sachdev, Udyan" userId="4ccb40d0-c43c-4be6-b528-9c7ab6a07a45" providerId="ADAL" clId="{DD63922D-272D-4BC2-BB97-79D0D6C744E3}" dt="2022-02-14T18:59:01.564" v="0" actId="680"/>
        <pc:sldMasterMkLst>
          <pc:docMk/>
          <pc:sldMasterMk cId="2951923410" sldId="2147483648"/>
        </pc:sldMasterMkLst>
        <pc:sldLayoutChg chg="add">
          <pc:chgData name="Sachdev, Udyan" userId="4ccb40d0-c43c-4be6-b528-9c7ab6a07a45" providerId="ADAL" clId="{DD63922D-272D-4BC2-BB97-79D0D6C744E3}" dt="2022-02-14T18:59:01.564" v="0" actId="680"/>
          <pc:sldLayoutMkLst>
            <pc:docMk/>
            <pc:sldMasterMk cId="2951923410" sldId="2147483648"/>
            <pc:sldLayoutMk cId="28072117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5300-DB9A-4834-8D79-1146A79D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C5A4-9EDB-4E4F-BCC2-EFCCF1AEB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21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18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7607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92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4BD2E8-4285-AD4D-9DA7-23A45318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21" y="-286439"/>
            <a:ext cx="7946158" cy="5200739"/>
          </a:xfrm>
        </p:spPr>
        <p:txBody>
          <a:bodyPr/>
          <a:lstStyle/>
          <a:p>
            <a:r>
              <a:rPr lang="en-US" sz="7200" dirty="0"/>
              <a:t>Algo Library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 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353431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C87847-6D83-4869-AFF4-7F7FE044E4C1}"/>
              </a:ext>
            </a:extLst>
          </p:cNvPr>
          <p:cNvCxnSpPr>
            <a:cxnSpLocks/>
          </p:cNvCxnSpPr>
          <p:nvPr/>
        </p:nvCxnSpPr>
        <p:spPr>
          <a:xfrm>
            <a:off x="3914660" y="572877"/>
            <a:ext cx="0" cy="54643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CB5FDB-2328-42A9-B81F-E7F4697B540D}"/>
              </a:ext>
            </a:extLst>
          </p:cNvPr>
          <p:cNvCxnSpPr>
            <a:cxnSpLocks/>
          </p:cNvCxnSpPr>
          <p:nvPr/>
        </p:nvCxnSpPr>
        <p:spPr>
          <a:xfrm>
            <a:off x="8343440" y="572877"/>
            <a:ext cx="0" cy="54643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600CDC-14F5-4270-97EE-01BDFADD74A2}"/>
              </a:ext>
            </a:extLst>
          </p:cNvPr>
          <p:cNvSpPr txBox="1"/>
          <p:nvPr/>
        </p:nvSpPr>
        <p:spPr>
          <a:xfrm>
            <a:off x="5221997" y="264403"/>
            <a:ext cx="1814106" cy="506778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A369D9-99FB-4BBE-B71C-BE880E9CBFA2}"/>
              </a:ext>
            </a:extLst>
          </p:cNvPr>
          <p:cNvSpPr txBox="1"/>
          <p:nvPr/>
        </p:nvSpPr>
        <p:spPr>
          <a:xfrm>
            <a:off x="1044771" y="264403"/>
            <a:ext cx="1814106" cy="506778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Objective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F309C-0ADF-4C44-8277-8DF78EA2E242}"/>
              </a:ext>
            </a:extLst>
          </p:cNvPr>
          <p:cNvSpPr txBox="1"/>
          <p:nvPr/>
        </p:nvSpPr>
        <p:spPr>
          <a:xfrm>
            <a:off x="9399223" y="264403"/>
            <a:ext cx="1814106" cy="506778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Limitation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DAE765-0EAE-4CAF-8FA5-3B77FAA8E1BD}"/>
              </a:ext>
            </a:extLst>
          </p:cNvPr>
          <p:cNvSpPr txBox="1"/>
          <p:nvPr/>
        </p:nvSpPr>
        <p:spPr>
          <a:xfrm>
            <a:off x="8824510" y="1355075"/>
            <a:ext cx="3139801" cy="34152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The results won’t be good if the strings are very different from each other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noProof="0" dirty="0"/>
              <a:t>The user must have  knowledge</a:t>
            </a:r>
            <a:r>
              <a:rPr lang="en-US" sz="1400" dirty="0"/>
              <a:t> of data before doing string matching </a:t>
            </a:r>
            <a:endParaRPr lang="en-US" sz="1400" noProof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7D20B1-7693-495C-9B22-9A0FC063E96F}"/>
              </a:ext>
            </a:extLst>
          </p:cNvPr>
          <p:cNvSpPr txBox="1"/>
          <p:nvPr/>
        </p:nvSpPr>
        <p:spPr>
          <a:xfrm>
            <a:off x="638978" y="1355074"/>
            <a:ext cx="3035147" cy="34152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This algo that helps identify two elements of text, strings, or entries that are approximately similar but are not the same.</a:t>
            </a:r>
            <a:endParaRPr lang="en-US" sz="14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55983F-1079-4C49-AF2D-DF8076D0EF67}"/>
              </a:ext>
            </a:extLst>
          </p:cNvPr>
          <p:cNvSpPr txBox="1"/>
          <p:nvPr/>
        </p:nvSpPr>
        <p:spPr>
          <a:xfrm>
            <a:off x="4578426" y="1410158"/>
            <a:ext cx="3035147" cy="34152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noProof="0" dirty="0"/>
              <a:t>This helps in use cases where the column may contain spelling errors or are not exact matches</a:t>
            </a:r>
          </a:p>
        </p:txBody>
      </p:sp>
    </p:spTree>
    <p:extLst>
      <p:ext uri="{BB962C8B-B14F-4D97-AF65-F5344CB8AC3E}">
        <p14:creationId xmlns:p14="http://schemas.microsoft.com/office/powerpoint/2010/main" val="21920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7291C-1594-453D-AEEC-9ED8E15B877C}"/>
              </a:ext>
            </a:extLst>
          </p:cNvPr>
          <p:cNvSpPr txBox="1"/>
          <p:nvPr/>
        </p:nvSpPr>
        <p:spPr>
          <a:xfrm>
            <a:off x="877008" y="220334"/>
            <a:ext cx="1814106" cy="506778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8E9E2-7D19-4065-BAD6-57E12FA1999D}"/>
              </a:ext>
            </a:extLst>
          </p:cNvPr>
          <p:cNvSpPr txBox="1"/>
          <p:nvPr/>
        </p:nvSpPr>
        <p:spPr>
          <a:xfrm>
            <a:off x="877008" y="969485"/>
            <a:ext cx="11197479" cy="71145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The path to the input excel must be set by the user before running the code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noProof="0" dirty="0"/>
              <a:t>The co</a:t>
            </a:r>
            <a:r>
              <a:rPr lang="en-US" sz="1400" dirty="0"/>
              <a:t>de will list all the available excels in the path set by the user.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noProof="0" dirty="0"/>
              <a:t>The user need to select the required excel along with the sheet number if it’s an </a:t>
            </a:r>
            <a:r>
              <a:rPr lang="en-US" sz="1400" dirty="0"/>
              <a:t>.xlsx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noProof="0" dirty="0"/>
              <a:t>The user will then be asked to enter the single serial number of the column required for matching and then data cleaning will remove </a:t>
            </a:r>
            <a:r>
              <a:rPr lang="en-US" sz="1400" dirty="0"/>
              <a:t>the stop words and special characters.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The user can now either do string matching with a master list ,  with a column of another data frame or with the column itself.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There are seven different methods for matching and user can select one based on the type to data 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The further steps will be according to the user input in step 5.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The final .csv will be generated with name ‘</a:t>
            </a:r>
            <a:r>
              <a:rPr lang="en-US" sz="1400" dirty="0" err="1"/>
              <a:t>Str_Matching</a:t>
            </a:r>
            <a:r>
              <a:rPr lang="en-US" sz="1400" dirty="0"/>
              <a:t>&lt;method name&gt; &lt; column name&gt;&lt;Today’s date&gt; </a:t>
            </a:r>
          </a:p>
          <a:p>
            <a:pPr algn="l" defTabSz="228600">
              <a:spcAft>
                <a:spcPts val="1200"/>
              </a:spcAft>
            </a:pPr>
            <a:endParaRPr lang="en-US" sz="1400" noProof="0" dirty="0"/>
          </a:p>
          <a:p>
            <a:pPr algn="l" defTabSz="228600">
              <a:spcAft>
                <a:spcPts val="1200"/>
              </a:spcAft>
            </a:pPr>
            <a:endParaRPr lang="en-US" dirty="0"/>
          </a:p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6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240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Algo Library   String Matching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Library   Folder Creation</dc:title>
  <dc:creator>Sachdev, Udyan</dc:creator>
  <cp:lastModifiedBy>Sachdev, Udyan</cp:lastModifiedBy>
  <cp:revision>1</cp:revision>
  <dcterms:created xsi:type="dcterms:W3CDTF">2022-02-14T18:58:58Z</dcterms:created>
  <dcterms:modified xsi:type="dcterms:W3CDTF">2022-02-14T19:45:54Z</dcterms:modified>
</cp:coreProperties>
</file>