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BDF3EF-3C63-4669-A810-D88A3C684334}" v="35" dt="2019-09-21T23:47:32.4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p:cViewPr>
        <p:scale>
          <a:sx n="78" d="100"/>
          <a:sy n="78" d="100"/>
        </p:scale>
        <p:origin x="956" y="-6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endan Uebelhoer" userId="2049fbbeed06f3b9" providerId="LiveId" clId="{FABDF3EF-3C63-4669-A810-D88A3C684334}"/>
    <pc:docChg chg="custSel modSld">
      <pc:chgData name="Brendan Uebelhoer" userId="2049fbbeed06f3b9" providerId="LiveId" clId="{FABDF3EF-3C63-4669-A810-D88A3C684334}" dt="2019-09-21T23:47:32.413" v="772" actId="14100"/>
      <pc:docMkLst>
        <pc:docMk/>
      </pc:docMkLst>
      <pc:sldChg chg="addSp delSp modSp">
        <pc:chgData name="Brendan Uebelhoer" userId="2049fbbeed06f3b9" providerId="LiveId" clId="{FABDF3EF-3C63-4669-A810-D88A3C684334}" dt="2019-09-21T23:47:32.413" v="772" actId="14100"/>
        <pc:sldMkLst>
          <pc:docMk/>
          <pc:sldMk cId="1490603345" sldId="256"/>
        </pc:sldMkLst>
        <pc:spChg chg="mod">
          <ac:chgData name="Brendan Uebelhoer" userId="2049fbbeed06f3b9" providerId="LiveId" clId="{FABDF3EF-3C63-4669-A810-D88A3C684334}" dt="2019-09-21T23:39:49.317" v="700" actId="1076"/>
          <ac:spMkLst>
            <pc:docMk/>
            <pc:sldMk cId="1490603345" sldId="256"/>
            <ac:spMk id="5" creationId="{767068BE-739B-4455-881D-4DF4C0E9395A}"/>
          </ac:spMkLst>
        </pc:spChg>
        <pc:spChg chg="add del mod">
          <ac:chgData name="Brendan Uebelhoer" userId="2049fbbeed06f3b9" providerId="LiveId" clId="{FABDF3EF-3C63-4669-A810-D88A3C684334}" dt="2019-09-21T23:13:40.014" v="7"/>
          <ac:spMkLst>
            <pc:docMk/>
            <pc:sldMk cId="1490603345" sldId="256"/>
            <ac:spMk id="6" creationId="{1F58CCEB-42CB-49F3-BF58-FCD3D8F13089}"/>
          </ac:spMkLst>
        </pc:spChg>
        <pc:spChg chg="add mod">
          <ac:chgData name="Brendan Uebelhoer" userId="2049fbbeed06f3b9" providerId="LiveId" clId="{FABDF3EF-3C63-4669-A810-D88A3C684334}" dt="2019-09-21T23:46:24.543" v="760" actId="14100"/>
          <ac:spMkLst>
            <pc:docMk/>
            <pc:sldMk cId="1490603345" sldId="256"/>
            <ac:spMk id="7" creationId="{28F0D155-E183-4A98-B49F-A349F3C11AB2}"/>
          </ac:spMkLst>
        </pc:spChg>
        <pc:spChg chg="add mod">
          <ac:chgData name="Brendan Uebelhoer" userId="2049fbbeed06f3b9" providerId="LiveId" clId="{FABDF3EF-3C63-4669-A810-D88A3C684334}" dt="2019-09-21T23:45:56.661" v="756" actId="404"/>
          <ac:spMkLst>
            <pc:docMk/>
            <pc:sldMk cId="1490603345" sldId="256"/>
            <ac:spMk id="8" creationId="{6848FC42-4429-4076-B0A3-7673EDCE2FD9}"/>
          </ac:spMkLst>
        </pc:spChg>
        <pc:spChg chg="add mod">
          <ac:chgData name="Brendan Uebelhoer" userId="2049fbbeed06f3b9" providerId="LiveId" clId="{FABDF3EF-3C63-4669-A810-D88A3C684334}" dt="2019-09-21T23:46:22.501" v="759" actId="1076"/>
          <ac:spMkLst>
            <pc:docMk/>
            <pc:sldMk cId="1490603345" sldId="256"/>
            <ac:spMk id="9" creationId="{518411EF-7226-44B1-B9D4-6260C460A015}"/>
          </ac:spMkLst>
        </pc:spChg>
        <pc:picChg chg="add del">
          <ac:chgData name="Brendan Uebelhoer" userId="2049fbbeed06f3b9" providerId="LiveId" clId="{FABDF3EF-3C63-4669-A810-D88A3C684334}" dt="2019-09-21T23:47:04.767" v="762"/>
          <ac:picMkLst>
            <pc:docMk/>
            <pc:sldMk cId="1490603345" sldId="256"/>
            <ac:picMk id="10" creationId="{EF12699A-2806-4ADE-9826-3B2043BDFCF3}"/>
          </ac:picMkLst>
        </pc:picChg>
        <pc:picChg chg="mod">
          <ac:chgData name="Brendan Uebelhoer" userId="2049fbbeed06f3b9" providerId="LiveId" clId="{FABDF3EF-3C63-4669-A810-D88A3C684334}" dt="2019-09-21T23:39:07.501" v="699" actId="1076"/>
          <ac:picMkLst>
            <pc:docMk/>
            <pc:sldMk cId="1490603345" sldId="256"/>
            <ac:picMk id="1026" creationId="{449975F6-887C-4AE9-B1D5-1C909153197F}"/>
          </ac:picMkLst>
        </pc:picChg>
        <pc:picChg chg="add mod">
          <ac:chgData name="Brendan Uebelhoer" userId="2049fbbeed06f3b9" providerId="LiveId" clId="{FABDF3EF-3C63-4669-A810-D88A3C684334}" dt="2019-09-21T23:46:03.706" v="757" actId="1076"/>
          <ac:picMkLst>
            <pc:docMk/>
            <pc:sldMk cId="1490603345" sldId="256"/>
            <ac:picMk id="1028" creationId="{D78650E0-43C7-4A66-909D-4882B745A27A}"/>
          </ac:picMkLst>
        </pc:picChg>
        <pc:picChg chg="add mod">
          <ac:chgData name="Brendan Uebelhoer" userId="2049fbbeed06f3b9" providerId="LiveId" clId="{FABDF3EF-3C63-4669-A810-D88A3C684334}" dt="2019-09-21T23:47:32.413" v="772" actId="14100"/>
          <ac:picMkLst>
            <pc:docMk/>
            <pc:sldMk cId="1490603345" sldId="256"/>
            <ac:picMk id="1030" creationId="{05FF104A-C642-4907-902D-4FB3C9F1280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056F2B-227D-4C05-8C7F-CEC153307559}" type="datetimeFigureOut">
              <a:rPr lang="en-US" smtClean="0"/>
              <a:t>9/21/2019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FCA13F-1978-4DEC-A271-15ECD3693B7A}" type="slidenum">
              <a:rPr lang="en-US" smtClean="0"/>
              <a:t>‹#›</a:t>
            </a:fld>
            <a:endParaRPr lang="en-US"/>
          </a:p>
        </p:txBody>
      </p:sp>
    </p:spTree>
    <p:extLst>
      <p:ext uri="{BB962C8B-B14F-4D97-AF65-F5344CB8AC3E}">
        <p14:creationId xmlns:p14="http://schemas.microsoft.com/office/powerpoint/2010/main" val="1603112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056F2B-227D-4C05-8C7F-CEC153307559}" type="datetimeFigureOut">
              <a:rPr lang="en-US" smtClean="0"/>
              <a:t>9/21/2019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FCA13F-1978-4DEC-A271-15ECD3693B7A}" type="slidenum">
              <a:rPr lang="en-US" smtClean="0"/>
              <a:t>‹#›</a:t>
            </a:fld>
            <a:endParaRPr lang="en-US"/>
          </a:p>
        </p:txBody>
      </p:sp>
    </p:spTree>
    <p:extLst>
      <p:ext uri="{BB962C8B-B14F-4D97-AF65-F5344CB8AC3E}">
        <p14:creationId xmlns:p14="http://schemas.microsoft.com/office/powerpoint/2010/main" val="1113567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056F2B-227D-4C05-8C7F-CEC153307559}" type="datetimeFigureOut">
              <a:rPr lang="en-US" smtClean="0"/>
              <a:t>9/21/2019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FCA13F-1978-4DEC-A271-15ECD3693B7A}" type="slidenum">
              <a:rPr lang="en-US" smtClean="0"/>
              <a:t>‹#›</a:t>
            </a:fld>
            <a:endParaRPr lang="en-US"/>
          </a:p>
        </p:txBody>
      </p:sp>
    </p:spTree>
    <p:extLst>
      <p:ext uri="{BB962C8B-B14F-4D97-AF65-F5344CB8AC3E}">
        <p14:creationId xmlns:p14="http://schemas.microsoft.com/office/powerpoint/2010/main" val="981839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056F2B-227D-4C05-8C7F-CEC153307559}" type="datetimeFigureOut">
              <a:rPr lang="en-US" smtClean="0"/>
              <a:t>9/21/2019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FCA13F-1978-4DEC-A271-15ECD3693B7A}" type="slidenum">
              <a:rPr lang="en-US" smtClean="0"/>
              <a:t>‹#›</a:t>
            </a:fld>
            <a:endParaRPr lang="en-US"/>
          </a:p>
        </p:txBody>
      </p:sp>
    </p:spTree>
    <p:extLst>
      <p:ext uri="{BB962C8B-B14F-4D97-AF65-F5344CB8AC3E}">
        <p14:creationId xmlns:p14="http://schemas.microsoft.com/office/powerpoint/2010/main" val="4071840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056F2B-227D-4C05-8C7F-CEC153307559}" type="datetimeFigureOut">
              <a:rPr lang="en-US" smtClean="0"/>
              <a:t>9/21/2019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FCA13F-1978-4DEC-A271-15ECD3693B7A}" type="slidenum">
              <a:rPr lang="en-US" smtClean="0"/>
              <a:t>‹#›</a:t>
            </a:fld>
            <a:endParaRPr lang="en-US"/>
          </a:p>
        </p:txBody>
      </p:sp>
    </p:spTree>
    <p:extLst>
      <p:ext uri="{BB962C8B-B14F-4D97-AF65-F5344CB8AC3E}">
        <p14:creationId xmlns:p14="http://schemas.microsoft.com/office/powerpoint/2010/main" val="322472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056F2B-227D-4C05-8C7F-CEC153307559}" type="datetimeFigureOut">
              <a:rPr lang="en-US" smtClean="0"/>
              <a:t>9/21/2019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FCA13F-1978-4DEC-A271-15ECD3693B7A}" type="slidenum">
              <a:rPr lang="en-US" smtClean="0"/>
              <a:t>‹#›</a:t>
            </a:fld>
            <a:endParaRPr lang="en-US"/>
          </a:p>
        </p:txBody>
      </p:sp>
    </p:spTree>
    <p:extLst>
      <p:ext uri="{BB962C8B-B14F-4D97-AF65-F5344CB8AC3E}">
        <p14:creationId xmlns:p14="http://schemas.microsoft.com/office/powerpoint/2010/main" val="4084674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056F2B-227D-4C05-8C7F-CEC153307559}" type="datetimeFigureOut">
              <a:rPr lang="en-US" smtClean="0"/>
              <a:t>9/21/2019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FCA13F-1978-4DEC-A271-15ECD3693B7A}" type="slidenum">
              <a:rPr lang="en-US" smtClean="0"/>
              <a:t>‹#›</a:t>
            </a:fld>
            <a:endParaRPr lang="en-US"/>
          </a:p>
        </p:txBody>
      </p:sp>
    </p:spTree>
    <p:extLst>
      <p:ext uri="{BB962C8B-B14F-4D97-AF65-F5344CB8AC3E}">
        <p14:creationId xmlns:p14="http://schemas.microsoft.com/office/powerpoint/2010/main" val="3890812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056F2B-227D-4C05-8C7F-CEC153307559}" type="datetimeFigureOut">
              <a:rPr lang="en-US" smtClean="0"/>
              <a:t>9/21/2019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FCA13F-1978-4DEC-A271-15ECD3693B7A}" type="slidenum">
              <a:rPr lang="en-US" smtClean="0"/>
              <a:t>‹#›</a:t>
            </a:fld>
            <a:endParaRPr lang="en-US"/>
          </a:p>
        </p:txBody>
      </p:sp>
    </p:spTree>
    <p:extLst>
      <p:ext uri="{BB962C8B-B14F-4D97-AF65-F5344CB8AC3E}">
        <p14:creationId xmlns:p14="http://schemas.microsoft.com/office/powerpoint/2010/main" val="3770043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056F2B-227D-4C05-8C7F-CEC153307559}" type="datetimeFigureOut">
              <a:rPr lang="en-US" smtClean="0"/>
              <a:t>9/21/2019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FCA13F-1978-4DEC-A271-15ECD3693B7A}" type="slidenum">
              <a:rPr lang="en-US" smtClean="0"/>
              <a:t>‹#›</a:t>
            </a:fld>
            <a:endParaRPr lang="en-US"/>
          </a:p>
        </p:txBody>
      </p:sp>
    </p:spTree>
    <p:extLst>
      <p:ext uri="{BB962C8B-B14F-4D97-AF65-F5344CB8AC3E}">
        <p14:creationId xmlns:p14="http://schemas.microsoft.com/office/powerpoint/2010/main" val="1536958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056F2B-227D-4C05-8C7F-CEC153307559}" type="datetimeFigureOut">
              <a:rPr lang="en-US" smtClean="0"/>
              <a:t>9/21/2019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FCA13F-1978-4DEC-A271-15ECD3693B7A}" type="slidenum">
              <a:rPr lang="en-US" smtClean="0"/>
              <a:t>‹#›</a:t>
            </a:fld>
            <a:endParaRPr lang="en-US"/>
          </a:p>
        </p:txBody>
      </p:sp>
    </p:spTree>
    <p:extLst>
      <p:ext uri="{BB962C8B-B14F-4D97-AF65-F5344CB8AC3E}">
        <p14:creationId xmlns:p14="http://schemas.microsoft.com/office/powerpoint/2010/main" val="1133013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056F2B-227D-4C05-8C7F-CEC153307559}" type="datetimeFigureOut">
              <a:rPr lang="en-US" smtClean="0"/>
              <a:t>9/21/2019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FCA13F-1978-4DEC-A271-15ECD3693B7A}" type="slidenum">
              <a:rPr lang="en-US" smtClean="0"/>
              <a:t>‹#›</a:t>
            </a:fld>
            <a:endParaRPr lang="en-US"/>
          </a:p>
        </p:txBody>
      </p:sp>
    </p:spTree>
    <p:extLst>
      <p:ext uri="{BB962C8B-B14F-4D97-AF65-F5344CB8AC3E}">
        <p14:creationId xmlns:p14="http://schemas.microsoft.com/office/powerpoint/2010/main" val="3056747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056F2B-227D-4C05-8C7F-CEC153307559}" type="datetimeFigureOut">
              <a:rPr lang="en-US" smtClean="0"/>
              <a:t>9/21/2019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FCA13F-1978-4DEC-A271-15ECD3693B7A}" type="slidenum">
              <a:rPr lang="en-US" smtClean="0"/>
              <a:t>‹#›</a:t>
            </a:fld>
            <a:endParaRPr lang="en-US"/>
          </a:p>
        </p:txBody>
      </p:sp>
    </p:spTree>
    <p:extLst>
      <p:ext uri="{BB962C8B-B14F-4D97-AF65-F5344CB8AC3E}">
        <p14:creationId xmlns:p14="http://schemas.microsoft.com/office/powerpoint/2010/main" val="8061741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61E502-F569-44E1-A96A-9DCE676F6E20}"/>
              </a:ext>
            </a:extLst>
          </p:cNvPr>
          <p:cNvSpPr txBox="1"/>
          <p:nvPr/>
        </p:nvSpPr>
        <p:spPr>
          <a:xfrm>
            <a:off x="2461491" y="0"/>
            <a:ext cx="4221018" cy="369332"/>
          </a:xfrm>
          <a:prstGeom prst="rect">
            <a:avLst/>
          </a:prstGeom>
          <a:noFill/>
        </p:spPr>
        <p:txBody>
          <a:bodyPr wrap="square" rtlCol="0">
            <a:spAutoFit/>
          </a:bodyPr>
          <a:lstStyle/>
          <a:p>
            <a:pPr algn="ctr"/>
            <a:r>
              <a:rPr lang="en-US" dirty="0"/>
              <a:t>The Internet of Things</a:t>
            </a:r>
          </a:p>
        </p:txBody>
      </p:sp>
      <p:pic>
        <p:nvPicPr>
          <p:cNvPr id="1026" name="Picture 2" descr="Image result for smart home devices">
            <a:extLst>
              <a:ext uri="{FF2B5EF4-FFF2-40B4-BE49-F238E27FC236}">
                <a16:creationId xmlns:a16="http://schemas.microsoft.com/office/drawing/2014/main" id="{449975F6-887C-4AE9-B1D5-1C90915319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69332"/>
            <a:ext cx="2914650" cy="15716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67068BE-739B-4455-881D-4DF4C0E9395A}"/>
              </a:ext>
            </a:extLst>
          </p:cNvPr>
          <p:cNvSpPr txBox="1"/>
          <p:nvPr/>
        </p:nvSpPr>
        <p:spPr>
          <a:xfrm>
            <a:off x="133928" y="1940957"/>
            <a:ext cx="2914650" cy="3416320"/>
          </a:xfrm>
          <a:prstGeom prst="rect">
            <a:avLst/>
          </a:prstGeom>
          <a:noFill/>
        </p:spPr>
        <p:txBody>
          <a:bodyPr wrap="square" rtlCol="0">
            <a:spAutoFit/>
          </a:bodyPr>
          <a:lstStyle/>
          <a:p>
            <a:r>
              <a:rPr lang="en-US" dirty="0"/>
              <a:t>The internet of things is a system of everyday devices that connect to the internet in order to better serve their intended function. This often includes functions like remote monitoring and control from a smartphone or other device, as well as advanced data analytics in order to better accomplish their task.</a:t>
            </a:r>
          </a:p>
        </p:txBody>
      </p:sp>
      <p:sp>
        <p:nvSpPr>
          <p:cNvPr id="7" name="TextBox 6">
            <a:extLst>
              <a:ext uri="{FF2B5EF4-FFF2-40B4-BE49-F238E27FC236}">
                <a16:creationId xmlns:a16="http://schemas.microsoft.com/office/drawing/2014/main" id="{28F0D155-E183-4A98-B49F-A349F3C11AB2}"/>
              </a:ext>
            </a:extLst>
          </p:cNvPr>
          <p:cNvSpPr txBox="1"/>
          <p:nvPr/>
        </p:nvSpPr>
        <p:spPr>
          <a:xfrm>
            <a:off x="3169920" y="569131"/>
            <a:ext cx="2804160" cy="2585323"/>
          </a:xfrm>
          <a:prstGeom prst="rect">
            <a:avLst/>
          </a:prstGeom>
          <a:noFill/>
        </p:spPr>
        <p:txBody>
          <a:bodyPr wrap="square" rtlCol="0">
            <a:spAutoFit/>
          </a:bodyPr>
          <a:lstStyle/>
          <a:p>
            <a:r>
              <a:rPr lang="en-US" dirty="0"/>
              <a:t>The internet of things has had several distinctive benefits to society. Internet capable cars have allowed first responders to more effectively save lives, and </a:t>
            </a:r>
            <a:r>
              <a:rPr lang="en-US" dirty="0" err="1"/>
              <a:t>wifi</a:t>
            </a:r>
            <a:r>
              <a:rPr lang="en-US" dirty="0"/>
              <a:t> connected home security systems have given homeowners piece of mind</a:t>
            </a:r>
          </a:p>
        </p:txBody>
      </p:sp>
      <p:sp>
        <p:nvSpPr>
          <p:cNvPr id="8" name="TextBox 7">
            <a:extLst>
              <a:ext uri="{FF2B5EF4-FFF2-40B4-BE49-F238E27FC236}">
                <a16:creationId xmlns:a16="http://schemas.microsoft.com/office/drawing/2014/main" id="{6848FC42-4429-4076-B0A3-7673EDCE2FD9}"/>
              </a:ext>
            </a:extLst>
          </p:cNvPr>
          <p:cNvSpPr txBox="1"/>
          <p:nvPr/>
        </p:nvSpPr>
        <p:spPr>
          <a:xfrm>
            <a:off x="133928" y="5750004"/>
            <a:ext cx="8349672" cy="1169551"/>
          </a:xfrm>
          <a:prstGeom prst="rect">
            <a:avLst/>
          </a:prstGeom>
          <a:noFill/>
        </p:spPr>
        <p:txBody>
          <a:bodyPr wrap="square" rtlCol="0">
            <a:spAutoFit/>
          </a:bodyPr>
          <a:lstStyle/>
          <a:p>
            <a:r>
              <a:rPr lang="en-US" sz="700" dirty="0"/>
              <a:t>E. </a:t>
            </a:r>
            <a:r>
              <a:rPr lang="en-US" sz="700" dirty="0" err="1"/>
              <a:t>ElyashivJun</a:t>
            </a:r>
            <a:r>
              <a:rPr lang="en-US" sz="700" dirty="0"/>
              <a:t>, “How technology can help first responders save lives,” </a:t>
            </a:r>
            <a:r>
              <a:rPr lang="en-US" sz="700" i="1" dirty="0"/>
              <a:t>GCN</a:t>
            </a:r>
            <a:r>
              <a:rPr lang="en-US" sz="700" dirty="0"/>
              <a:t>. [Online]. Available: https://gcn.com/articles/2018/06/18/innovations-public-safety.aspx. [Accessed: 21-Sep-2019].</a:t>
            </a:r>
          </a:p>
          <a:p>
            <a:r>
              <a:rPr lang="en-US" sz="700" dirty="0"/>
              <a:t>“Smart Cities: How the Internet of Things is Changing Urban Areas - Insurance News: The Zebra,” Insurance News | The Zebra, 26-Jul-2017. [Online]. Available: https://www.thezebra.com/insurance-news/4700/smart-cities-internet-things-changing-urban-areas/. [Accessed: 19-Sep-2019].</a:t>
            </a:r>
          </a:p>
          <a:p>
            <a:r>
              <a:rPr lang="en-US" sz="700" dirty="0"/>
              <a:t>T. Lang, “Why Amazon's Alexa Could Be the Death of Meetings,” Fortune, 12-Jun-2017. [Online]. Available: https://fortune.com/2017/06/11/amazon-alexa-echo-personal-assistant-skills-meetings/. [Accessed: 19-Sep-2019].</a:t>
            </a:r>
          </a:p>
          <a:p>
            <a:r>
              <a:rPr lang="en-US" sz="700" dirty="0"/>
              <a:t>“Eight ways the Internet of Things will change the way we live and work,” The Globe and Mail, 19-Jun-2017. [Online]. Available: https://www.theglobeandmail.com/report-on-business/rob-magazine/the-future-is-smart/article24586994/. [Accessed: 19-Sep-2019].</a:t>
            </a:r>
          </a:p>
          <a:p>
            <a:r>
              <a:rPr lang="en-US" sz="700" dirty="0"/>
              <a:t>Unknown, “Global Internet of Things (IoT) &amp; Machine-To-Machine (M2M) Communications,” Global Internet of Things (IoT) &amp; Machine-To-Machine (M2M) Communications, 01-Jan-1970. [Online]. Available: http://itresearchreport.blogspot.com/2014/02/global-internet-of-things-iot-machine.html. [Accessed: 21-Sep-2019].</a:t>
            </a:r>
          </a:p>
          <a:p>
            <a:r>
              <a:rPr lang="en-US" sz="700" dirty="0" err="1"/>
              <a:t>BroBible</a:t>
            </a:r>
            <a:r>
              <a:rPr lang="en-US" sz="700" dirty="0"/>
              <a:t>, “The 15 Best Smart Home Devices You Need Today So You Can Finally Stop Living Like A Caveman,” </a:t>
            </a:r>
            <a:r>
              <a:rPr lang="en-US" sz="700" dirty="0" err="1"/>
              <a:t>BroBible</a:t>
            </a:r>
            <a:r>
              <a:rPr lang="en-US" sz="700" dirty="0"/>
              <a:t>. [Online]. Available: https://brobible.com/gear/article/best-smart-home-devices/. [Accessed: 21-Sep-2019].</a:t>
            </a:r>
          </a:p>
        </p:txBody>
      </p:sp>
      <p:sp>
        <p:nvSpPr>
          <p:cNvPr id="9" name="TextBox 8">
            <a:extLst>
              <a:ext uri="{FF2B5EF4-FFF2-40B4-BE49-F238E27FC236}">
                <a16:creationId xmlns:a16="http://schemas.microsoft.com/office/drawing/2014/main" id="{518411EF-7226-44B1-B9D4-6260C460A015}"/>
              </a:ext>
            </a:extLst>
          </p:cNvPr>
          <p:cNvSpPr txBox="1"/>
          <p:nvPr/>
        </p:nvSpPr>
        <p:spPr>
          <a:xfrm>
            <a:off x="6475269" y="569131"/>
            <a:ext cx="2804160" cy="3139321"/>
          </a:xfrm>
          <a:prstGeom prst="rect">
            <a:avLst/>
          </a:prstGeom>
          <a:noFill/>
        </p:spPr>
        <p:txBody>
          <a:bodyPr wrap="square" rtlCol="0">
            <a:spAutoFit/>
          </a:bodyPr>
          <a:lstStyle/>
          <a:p>
            <a:r>
              <a:rPr lang="en-US" dirty="0"/>
              <a:t>The main concern with internet of things technology is overreliance. Like most technology, internet of things devices are prone to outages, both mundane and malicious. Without proper backups, the failure of internet of things deceives can have drastic repercussions</a:t>
            </a:r>
          </a:p>
        </p:txBody>
      </p:sp>
      <p:pic>
        <p:nvPicPr>
          <p:cNvPr id="1028" name="Picture 4" descr="Image result for internet of things network map">
            <a:extLst>
              <a:ext uri="{FF2B5EF4-FFF2-40B4-BE49-F238E27FC236}">
                <a16:creationId xmlns:a16="http://schemas.microsoft.com/office/drawing/2014/main" id="{D78650E0-43C7-4A66-909D-4882B745A2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578" y="3547181"/>
            <a:ext cx="3426691" cy="202151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SCI 101 Logo">
            <a:extLst>
              <a:ext uri="{FF2B5EF4-FFF2-40B4-BE49-F238E27FC236}">
                <a16:creationId xmlns:a16="http://schemas.microsoft.com/office/drawing/2014/main" id="{05FF104A-C642-4907-902D-4FB3C9F128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3240" y="3547182"/>
            <a:ext cx="3909703" cy="2477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06033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TotalTime>
  <Words>153</Words>
  <Application>Microsoft Office PowerPoint</Application>
  <PresentationFormat>On-screen Show (4:3)</PresentationFormat>
  <Paragraphs>10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Brendan Uebelhoer</dc:creator>
  <cp:lastModifiedBy>Brendan Uebelhoer</cp:lastModifiedBy>
  <cp:revision>2</cp:revision>
  <dcterms:created xsi:type="dcterms:W3CDTF">2019-09-21T22:52:27Z</dcterms:created>
  <dcterms:modified xsi:type="dcterms:W3CDTF">2019-09-21T23:47:34Z</dcterms:modified>
</cp:coreProperties>
</file>