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096A2-FF9C-4257-AE04-608DA0F93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280F26D-786A-4A06-AC54-445D99E82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36DB26-C524-4962-83BD-7C1CDC7C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CC1D-44D4-44F0-A089-A4A005319EE0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579FD6-0DCF-41F4-9B7F-97ED23A6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4AF489-2886-4BCC-A703-5E71B60F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DF2C-ECBD-4E6D-91DA-DEF34A1177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89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E549EF-BABB-47F0-8E43-E3DCA9DC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E865CD-0E19-4527-97A4-487463C64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5DF6AC-5ED4-46D1-86E1-114DD177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CC1D-44D4-44F0-A089-A4A005319EE0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23C98C-468F-4AAE-8B61-4E0DDE4B2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890CD2-3C5A-4C5F-A717-5B44B62D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DF2C-ECBD-4E6D-91DA-DEF34A1177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44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0C00AA3-ED95-4817-900C-A379A7C3C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C7361D-7F42-4E85-A459-061F516B2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BECD31-986F-42EA-86CC-F811B0D31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CC1D-44D4-44F0-A089-A4A005319EE0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CF3B87-3DA5-4D72-8CA2-06F09866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A93486-B480-4FB2-9B6C-195716AE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DF2C-ECBD-4E6D-91DA-DEF34A1177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87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299A04-6C6D-4108-9870-7E162382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D2FBEF-69A3-4EC8-9C4F-E0F9DB518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D20471-3567-462A-80E4-70D3C905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CC1D-44D4-44F0-A089-A4A005319EE0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393B99-1FC2-4ECF-BDDD-15EC0AB12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A1360E-DC20-44F3-A35C-2962DB97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DF2C-ECBD-4E6D-91DA-DEF34A1177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40409-F1CD-45BD-80E9-2440D319F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C2BAD1-990F-433B-B00C-D259D670B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FAB1F3-B541-4AF9-8FBC-3C5708C5A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CC1D-44D4-44F0-A089-A4A005319EE0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FA3BC4-6BC5-4899-902A-297B7DE9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D08C8C-806E-4956-BE9C-EF9D32F92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DF2C-ECBD-4E6D-91DA-DEF34A1177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63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8B6DB5-9576-4F7A-A108-1479DAB15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C7122E-52C8-4CFE-8BC1-51E7D154B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77F5CB-AE5E-40CC-812A-09964B28B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1B614E-A391-4150-B00B-6F8B6747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CC1D-44D4-44F0-A089-A4A005319EE0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16485F-E061-44A6-AF74-AC8CBC9D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2EEC21-ECB6-482B-9058-A694648B6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DF2C-ECBD-4E6D-91DA-DEF34A1177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10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72DCD8-3D28-4F9B-83EA-1D26EE71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A3E372-7AB8-4AC5-9E52-1BF8E9394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FC9EE6-5579-499D-AC95-E04C6A573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B178574-4634-48DE-96A7-CACBB8883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CEF180F-6B0F-4726-89A9-A07FCAEBE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DAEB2B0-0E34-4613-B97D-A5AE0E48C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CC1D-44D4-44F0-A089-A4A005319EE0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1FCA387-6973-45CB-ADAF-2094ED23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380FDAF-1559-45FF-8D39-2ACB71C1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DF2C-ECBD-4E6D-91DA-DEF34A1177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88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4E3510-288E-439B-9CC2-CB86A373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EDBA38-F7A7-4355-9C11-31904B6A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CC1D-44D4-44F0-A089-A4A005319EE0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9A4FCA5-C80B-4EFB-A524-50E9E05C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90FC8B5-CB09-42D1-ADDE-C42FA730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DF2C-ECBD-4E6D-91DA-DEF34A1177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54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E551436-90B6-4480-9998-28D11B8C3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CC1D-44D4-44F0-A089-A4A005319EE0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7988C75-3609-48A7-8598-B203D5F3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6ABA76-BCA8-4589-8928-FB080F6D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DF2C-ECBD-4E6D-91DA-DEF34A1177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35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29648C-6405-4603-A485-EDFBD918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AE3EDB-AEA3-45EE-9BFF-EA10B3655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0B20C6-832F-4C1C-8D0D-A7B2BF4FB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B8CA6C-6CA2-49CA-9BE1-7C9FC2DE2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CC1D-44D4-44F0-A089-A4A005319EE0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28CAB8-D7DB-4AC6-9237-17382E4C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0F35A4-9C91-4CBF-B510-E09AF0A4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DF2C-ECBD-4E6D-91DA-DEF34A1177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86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9770AB-13D4-49CC-B091-191B64086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8DE630B-7DCA-48F3-BC6B-656ED6991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7D1596-F786-4401-801B-FA6724DC4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0170DD-6AF9-448F-A8A8-062EB288B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CC1D-44D4-44F0-A089-A4A005319EE0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400D58-6912-46CC-830D-1DB1E9FE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C87304-8580-4DB3-9EFE-D30D1369E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DF2C-ECBD-4E6D-91DA-DEF34A1177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03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79C4230-8C03-4C50-A27E-2244A2A89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83F2AF-7C67-429D-8346-D07A3B543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592B8D-ABEF-49DD-A1E1-C87DE22A8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3CC1D-44D4-44F0-A089-A4A005319EE0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34A98D-3A22-4B84-A126-B18F5D67B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3D982E-8605-46A7-AA85-9FC61A385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BDF2C-ECBD-4E6D-91DA-DEF34A1177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11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1ED570D-C089-4C4C-B771-757F74D8B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264D73F-4572-421C-919B-2668784DF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412" y="2505075"/>
            <a:ext cx="40671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23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植田 惠法</dc:creator>
  <cp:lastModifiedBy>植田 惠法</cp:lastModifiedBy>
  <cp:revision>2</cp:revision>
  <dcterms:created xsi:type="dcterms:W3CDTF">2019-10-14T11:57:26Z</dcterms:created>
  <dcterms:modified xsi:type="dcterms:W3CDTF">2019-10-14T12:16:43Z</dcterms:modified>
</cp:coreProperties>
</file>