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44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7777F-A6BC-45EA-99A3-A2997EF2C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6368C9-B0BB-45B8-AD3F-D59B4C26B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D213E8-44CA-48FD-A133-8E0EFA5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E4D00-3B19-4D69-8CFA-85A6EC70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6D22A-DAD0-4DE3-9232-2EDF9DCD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665DC-9FF2-47FD-8DDE-2355CE4C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02FFDF-B0C8-47DF-9E6C-1D7DA2F43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E20D83-7799-4CDB-B34B-F1357F85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B268C-0E66-4BC4-B701-32090398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3E0D9-DC0B-4260-9817-15B2BC4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5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940185-9636-45CB-9FD5-08DB52D34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DBD4D1-F7CF-4506-9F38-508BF0F5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B6560-41CE-4DB0-BCC4-3724DEA7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CAA00-0394-40B5-B9A5-C949359F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8BEFC-3218-441B-BADA-BCA89006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7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4ADCB-99FC-4399-ADEC-0C963DB2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F3281-84C8-4D46-98D0-A90C3BE4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72315-BAA3-4068-8D2F-28126290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A1AECA-8145-4D5C-B8AA-F02FF948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DC403-6CE9-42D0-8571-B311EA36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B9B50-2D61-4063-8BF6-A4BE8E82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2C0F0A-8CEE-4A33-94DE-3DD7017D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2F970-E63A-4935-A688-5B79E339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CE9289-87D9-4615-BBEC-AEE085ED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57B396-9A5A-4FE7-BB87-4D37B17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6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C84A2-62B3-4CCF-8CF0-F564E902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37F1A-4AA0-4E6E-9C85-FDADE70D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ABD0B0-0E77-4F2B-B129-F0B875775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1C83E1-740A-4677-AE49-E30DD5BC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C5DDB-279C-48F6-9006-EE985BFB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94CDA-B204-4795-A3F1-D212D3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88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10747-97FB-4B9D-90E9-BD8383D7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C441C0-47FD-4D5E-999E-8500977E3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B4B2C5-3FB5-45D2-83AC-76F8F21ED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9941AD-EC3C-4B1D-BFCE-402403780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AD9776-DB76-42CA-A326-517D05204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A29ADA-61B6-452C-8DA8-266171D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43F5B9-FF23-44CA-98A0-EEA5BC45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6B2DE4-437B-44B8-8EAE-FD451CEC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84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074C-0FFE-4BCF-B6C8-E10720C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7B3976-FC99-4BFD-BDC5-2BCCB2BB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DF73FC-63C1-414C-A30E-B3E0E2DD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79EF70-A912-4052-AE68-7DC39119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80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65F4D9-D38B-4F16-BE71-B3A5883C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FB2C78-373B-4A48-B5C7-9319DFF0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AB405F-306B-4DAA-8B38-780CF724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8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F8258-39A0-4661-A380-6AB0CEE5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FCDDF9-8174-4200-9320-24ACC28D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4AE7A-F7CB-4D29-9507-98ECF8B76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3B41A7-8A1C-4C59-89C4-CAA0E62F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C6664-E014-40ED-B9DF-F9B315B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7ED192-A6B8-45E2-B948-252DDB6E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7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15882-C716-4680-BB44-A4C1261E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BB0DF4-F4E3-4746-8E21-C15B79E15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30F547-0B44-4B2B-B4A4-A6AA5800D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ABC99-833B-4E89-A944-8041828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F090FD-907E-4B18-96D8-32A96BFD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9DBB-FD83-4DFF-B974-92CCC9D5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26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8C5890-45B0-488F-9821-2EE27620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EEB3DC-4E07-4CB3-BB8E-924E9E58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B3FE9-B978-46CE-908F-D6AB7B22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41B7D-F857-4A51-9BD0-B13DFE95ADAC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63DB4-FFD3-4905-BEF8-FACC48039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37B8C-E905-48A3-8688-7338DC711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2979-3A02-4A16-8DBE-8A07B5A317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06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A62A1D78-2746-4105-80BF-867A2E511E5B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FD7A70-FC15-4B04-B964-5EF75DBBE5BA}"/>
              </a:ext>
            </a:extLst>
          </p:cNvPr>
          <p:cNvSpPr txBox="1"/>
          <p:nvPr/>
        </p:nvSpPr>
        <p:spPr>
          <a:xfrm>
            <a:off x="513382" y="1010802"/>
            <a:ext cx="11165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問題</a:t>
            </a:r>
            <a:endParaRPr kumimoji="1" lang="en-US" altLang="ja-JP" sz="2400" u="sng" dirty="0"/>
          </a:p>
          <a:p>
            <a:r>
              <a:rPr kumimoji="1" lang="ja-JP" altLang="en-US" sz="2400" dirty="0"/>
              <a:t>・「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を計算」のモデルをそれぞれ別に作成してください。</a:t>
            </a:r>
            <a:endParaRPr kumimoji="1" lang="en-US" altLang="ja-JP" sz="2400" dirty="0"/>
          </a:p>
          <a:p>
            <a:r>
              <a:rPr kumimoji="1" lang="ja-JP" altLang="en-US" sz="2400" dirty="0"/>
              <a:t>　　その場合</a:t>
            </a: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を計算」モデルのポートはいくつになるでしょうか？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014913-ADF5-4103-ACA0-986E8D192DB0}"/>
              </a:ext>
            </a:extLst>
          </p:cNvPr>
          <p:cNvSpPr txBox="1"/>
          <p:nvPr/>
        </p:nvSpPr>
        <p:spPr>
          <a:xfrm>
            <a:off x="513382" y="2554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解答例</a:t>
            </a:r>
            <a:endParaRPr kumimoji="1" lang="en-US" altLang="ja-JP" sz="2400" u="sng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1FF488C-E75F-4ADB-A898-BD32DB5B839C}"/>
              </a:ext>
            </a:extLst>
          </p:cNvPr>
          <p:cNvGrpSpPr/>
          <p:nvPr/>
        </p:nvGrpSpPr>
        <p:grpSpPr>
          <a:xfrm>
            <a:off x="1578832" y="3553178"/>
            <a:ext cx="4144778" cy="2914076"/>
            <a:chOff x="1063255" y="283535"/>
            <a:chExt cx="8307573" cy="584081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5D6CD20-04CF-4226-85B9-2715C0C83608}"/>
                </a:ext>
              </a:extLst>
            </p:cNvPr>
            <p:cNvSpPr/>
            <p:nvPr/>
          </p:nvSpPr>
          <p:spPr>
            <a:xfrm>
              <a:off x="6351181" y="1750828"/>
              <a:ext cx="3019647" cy="2417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err="1">
                  <a:solidFill>
                    <a:srgbClr val="FF0000"/>
                  </a:solidFill>
                </a:rPr>
                <a:t>a+b</a:t>
              </a:r>
              <a:r>
                <a:rPr kumimoji="1" lang="en-US" altLang="ja-JP" sz="3200" dirty="0">
                  <a:solidFill>
                    <a:srgbClr val="FF0000"/>
                  </a:solidFill>
                </a:rPr>
                <a:t>=c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2657EB7-64D6-4758-A6B1-A278858C9703}"/>
                </a:ext>
              </a:extLst>
            </p:cNvPr>
            <p:cNvSpPr/>
            <p:nvPr/>
          </p:nvSpPr>
          <p:spPr>
            <a:xfrm>
              <a:off x="6039293" y="2016642"/>
              <a:ext cx="404038" cy="343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6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F229DD9-5231-4FEA-AE57-7C31CD50444D}"/>
                </a:ext>
              </a:extLst>
            </p:cNvPr>
            <p:cNvSpPr/>
            <p:nvPr/>
          </p:nvSpPr>
          <p:spPr>
            <a:xfrm>
              <a:off x="6096000" y="3363433"/>
              <a:ext cx="404038" cy="343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6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F9AFB29-7797-4945-88A5-CC0C29479011}"/>
                </a:ext>
              </a:extLst>
            </p:cNvPr>
            <p:cNvSpPr/>
            <p:nvPr/>
          </p:nvSpPr>
          <p:spPr>
            <a:xfrm>
              <a:off x="1063255" y="283535"/>
              <a:ext cx="3019647" cy="2417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40E2B76-FD6F-4D9B-81D6-F38C0CDEE238}"/>
                </a:ext>
              </a:extLst>
            </p:cNvPr>
            <p:cNvSpPr/>
            <p:nvPr/>
          </p:nvSpPr>
          <p:spPr>
            <a:xfrm>
              <a:off x="1102240" y="3707219"/>
              <a:ext cx="3019647" cy="2417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3418A4D-C6CE-40E1-8399-253AA017E737}"/>
                </a:ext>
              </a:extLst>
            </p:cNvPr>
            <p:cNvSpPr/>
            <p:nvPr/>
          </p:nvSpPr>
          <p:spPr>
            <a:xfrm>
              <a:off x="3969488" y="1148316"/>
              <a:ext cx="404038" cy="343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3DC3538-1161-44AB-926C-B8D771C6F620}"/>
                </a:ext>
              </a:extLst>
            </p:cNvPr>
            <p:cNvSpPr/>
            <p:nvPr/>
          </p:nvSpPr>
          <p:spPr>
            <a:xfrm>
              <a:off x="3880883" y="5057554"/>
              <a:ext cx="404038" cy="343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600" dirty="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A545B15-BBC1-4FC7-9E10-332422C76331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4373526" y="1320209"/>
              <a:ext cx="1665767" cy="86832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C89CDFC2-829A-4157-916F-918695C2E34F}"/>
                </a:ext>
              </a:extLst>
            </p:cNvPr>
            <p:cNvCxnSpPr>
              <a:cxnSpLocks/>
              <a:stCxn id="14" idx="3"/>
              <a:endCxn id="10" idx="1"/>
            </p:cNvCxnSpPr>
            <p:nvPr/>
          </p:nvCxnSpPr>
          <p:spPr>
            <a:xfrm flipV="1">
              <a:off x="4284921" y="3535326"/>
              <a:ext cx="1811079" cy="16941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B541AF-4BB2-4A80-8F56-CF2EB41DD0A4}"/>
              </a:ext>
            </a:extLst>
          </p:cNvPr>
          <p:cNvSpPr txBox="1"/>
          <p:nvPr/>
        </p:nvSpPr>
        <p:spPr>
          <a:xfrm>
            <a:off x="913491" y="2955282"/>
            <a:ext cx="1128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以下のようなブロック図になります。コードは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上のモデルを確認ください</a:t>
            </a:r>
            <a:endParaRPr lang="en-US" altLang="ja-JP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7590D-439F-4BA1-B914-6E256D014270}"/>
              </a:ext>
            </a:extLst>
          </p:cNvPr>
          <p:cNvSpPr txBox="1"/>
          <p:nvPr/>
        </p:nvSpPr>
        <p:spPr>
          <a:xfrm>
            <a:off x="6414772" y="4484476"/>
            <a:ext cx="404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ポートの数は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つとなります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973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A197594-5DD9-43C7-90FF-BBEA3C2B260D}"/>
              </a:ext>
            </a:extLst>
          </p:cNvPr>
          <p:cNvGrpSpPr/>
          <p:nvPr/>
        </p:nvGrpSpPr>
        <p:grpSpPr>
          <a:xfrm>
            <a:off x="1845391" y="1728316"/>
            <a:ext cx="3815618" cy="2682653"/>
            <a:chOff x="1063255" y="283535"/>
            <a:chExt cx="8307573" cy="5840819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90BB548-1DB6-43C3-86DC-D33DE13F4D31}"/>
                </a:ext>
              </a:extLst>
            </p:cNvPr>
            <p:cNvSpPr/>
            <p:nvPr/>
          </p:nvSpPr>
          <p:spPr>
            <a:xfrm>
              <a:off x="6351181" y="1750828"/>
              <a:ext cx="3019647" cy="2417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err="1">
                  <a:solidFill>
                    <a:srgbClr val="FF0000"/>
                  </a:solidFill>
                </a:rPr>
                <a:t>a+b</a:t>
              </a:r>
              <a:r>
                <a:rPr kumimoji="1" lang="en-US" altLang="ja-JP" sz="3200" dirty="0">
                  <a:solidFill>
                    <a:srgbClr val="FF0000"/>
                  </a:solidFill>
                </a:rPr>
                <a:t>=c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8D9CC57-CAF8-4E4C-96FB-113B2A9E17D8}"/>
                </a:ext>
              </a:extLst>
            </p:cNvPr>
            <p:cNvSpPr/>
            <p:nvPr/>
          </p:nvSpPr>
          <p:spPr>
            <a:xfrm>
              <a:off x="6149162" y="2642191"/>
              <a:ext cx="404038" cy="343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2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4E4BA31-E1A2-4C9D-98F5-9B37BE19798A}"/>
                </a:ext>
              </a:extLst>
            </p:cNvPr>
            <p:cNvSpPr/>
            <p:nvPr/>
          </p:nvSpPr>
          <p:spPr>
            <a:xfrm>
              <a:off x="1063255" y="283535"/>
              <a:ext cx="3019647" cy="2417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5C3E8B2-FA64-4681-8255-3A16F7E8C8BE}"/>
                </a:ext>
              </a:extLst>
            </p:cNvPr>
            <p:cNvSpPr/>
            <p:nvPr/>
          </p:nvSpPr>
          <p:spPr>
            <a:xfrm>
              <a:off x="1102240" y="3707219"/>
              <a:ext cx="3019647" cy="24171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3C0F3D8-60D0-4E23-A1EF-7F25F8791888}"/>
                </a:ext>
              </a:extLst>
            </p:cNvPr>
            <p:cNvSpPr/>
            <p:nvPr/>
          </p:nvSpPr>
          <p:spPr>
            <a:xfrm>
              <a:off x="3969488" y="1148316"/>
              <a:ext cx="404038" cy="343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2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352856-2379-4081-9269-6C2E6FC038F8}"/>
                </a:ext>
              </a:extLst>
            </p:cNvPr>
            <p:cNvSpPr/>
            <p:nvPr/>
          </p:nvSpPr>
          <p:spPr>
            <a:xfrm>
              <a:off x="3880883" y="5057554"/>
              <a:ext cx="404038" cy="3437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3200" dirty="0"/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39D871CA-38E9-4321-A67B-6912D460301D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4373526" y="1320209"/>
              <a:ext cx="1775636" cy="149387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C2E7A5B4-8AC2-4C3F-95F6-C39E2B4368F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4284921" y="2814084"/>
              <a:ext cx="1864241" cy="241536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7442DC-5780-4F81-B993-5D063FDAD0CE}"/>
              </a:ext>
            </a:extLst>
          </p:cNvPr>
          <p:cNvSpPr txBox="1"/>
          <p:nvPr/>
        </p:nvSpPr>
        <p:spPr>
          <a:xfrm>
            <a:off x="986909" y="5864923"/>
            <a:ext cx="886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詳しくは</a:t>
            </a:r>
            <a:r>
              <a:rPr lang="en-US" altLang="ja-JP" sz="2400" dirty="0" err="1"/>
              <a:t>Modelica</a:t>
            </a:r>
            <a:r>
              <a:rPr lang="ja-JP" altLang="en-US" sz="2400" dirty="0"/>
              <a:t>言語のアクロス変数についてお調べください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92722A8-1492-46A7-AF3F-DC2A862D3B51}"/>
              </a:ext>
            </a:extLst>
          </p:cNvPr>
          <p:cNvSpPr txBox="1"/>
          <p:nvPr/>
        </p:nvSpPr>
        <p:spPr>
          <a:xfrm>
            <a:off x="564182" y="36412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不正解例解答例</a:t>
            </a:r>
            <a:endParaRPr kumimoji="1" lang="en-US" altLang="ja-JP" sz="2400" u="sng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DA313C-B93B-4AC6-A30F-69889EFBD9D2}"/>
              </a:ext>
            </a:extLst>
          </p:cNvPr>
          <p:cNvSpPr txBox="1"/>
          <p:nvPr/>
        </p:nvSpPr>
        <p:spPr>
          <a:xfrm>
            <a:off x="996341" y="98466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以下のような接続図は不正解となります</a:t>
            </a:r>
            <a:endParaRPr kumimoji="1" lang="en-US" altLang="ja-JP" sz="32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8C21EE-CEBD-44EF-B1FD-CC8FC968A04D}"/>
              </a:ext>
            </a:extLst>
          </p:cNvPr>
          <p:cNvSpPr/>
          <p:nvPr/>
        </p:nvSpPr>
        <p:spPr>
          <a:xfrm>
            <a:off x="996340" y="4733158"/>
            <a:ext cx="89033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接続部分の式が以下のようになるためです</a:t>
            </a:r>
            <a:endParaRPr lang="en-US" altLang="ja-JP" sz="2800" dirty="0"/>
          </a:p>
          <a:p>
            <a:r>
              <a:rPr lang="en-US" altLang="ja-JP" sz="2800" dirty="0"/>
              <a:t>a.port1.var=b .port1.var =c .port1.var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4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118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YuMincho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植田惠法</cp:lastModifiedBy>
  <cp:revision>9</cp:revision>
  <dcterms:created xsi:type="dcterms:W3CDTF">2018-04-08T02:32:33Z</dcterms:created>
  <dcterms:modified xsi:type="dcterms:W3CDTF">2018-04-10T13:58:59Z</dcterms:modified>
</cp:coreProperties>
</file>