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2018/4/8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以下の表をもとにモデルを作成します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クラスタイプを</a:t>
              </a:r>
              <a:r>
                <a:rPr lang="en-US" altLang="ja-JP" dirty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31AC454F-A777-4587-9152-E963A4E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928971" y="3956711"/>
            <a:ext cx="4911276" cy="136100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</p:cNvCxnSpPr>
          <p:nvPr/>
        </p:nvCxnSpPr>
        <p:spPr>
          <a:xfrm>
            <a:off x="2392412" y="4877903"/>
            <a:ext cx="40229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11350858" cy="395586"/>
            <a:chOff x="254945" y="903513"/>
            <a:chExt cx="11350858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1098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81BF2CE-5C45-46FF-8287-73D47ED6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" y="1550081"/>
            <a:ext cx="6336552" cy="334123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577379" y="31359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8114" y="3298825"/>
            <a:ext cx="424542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60F0DC-EF7F-4388-A7C6-7A45887C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45" y="2824518"/>
            <a:ext cx="4871484" cy="4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ここで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でやり取りする値を受け取る方法を解説します</a:t>
            </a:r>
            <a:endParaRPr lang="en-US" altLang="ja-JP" sz="2000" b="1" dirty="0"/>
          </a:p>
          <a:p>
            <a:r>
              <a:rPr lang="ja-JP" altLang="en-US" sz="2000" b="1" dirty="0"/>
              <a:t>インスタンス化された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の変数と、</a:t>
            </a:r>
            <a:endParaRPr lang="en-US" altLang="ja-JP" sz="2000" b="1" dirty="0"/>
          </a:p>
          <a:p>
            <a:r>
              <a:rPr lang="ja-JP" altLang="en-US" sz="2000" b="1" dirty="0"/>
              <a:t>宣言したパラメータや変数を等式で結びつけることで値を受け渡します</a:t>
            </a:r>
            <a:endParaRPr kumimoji="1" lang="ja-JP" altLang="en-US" sz="20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36771" cy="2075769"/>
            <a:chOff x="1855171" y="1779732"/>
            <a:chExt cx="5744583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4668247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やり取りしたい変数の型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␣変数名</a:t>
              </a:r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2;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␣変数名</a:t>
              </a:r>
              <a:r>
                <a:rPr kumimoji="1" lang="en-US" altLang="ja-JP" sz="2400" dirty="0"/>
                <a:t>1;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3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2=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ED85F0F-9885-4132-AF71-752499B4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10" y="1537380"/>
            <a:ext cx="4992844" cy="1118904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セクションに記述します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434457" y="2628237"/>
            <a:ext cx="286398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01212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によって他のブロックへ受け渡せるようになります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65071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386883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437524" y="5887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9AC1260-61D3-4D50-98A7-FDD3A47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1677072" y="1386563"/>
            <a:ext cx="4610100" cy="49294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」の完成です。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3175437" y="1386563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50776" y="2155371"/>
            <a:ext cx="206928" cy="944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4647099" y="1415594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65407" y="2184402"/>
            <a:ext cx="757031" cy="22369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これまでと同様に、表を参考にモデルを作成します</a:t>
            </a:r>
            <a:endParaRPr kumimoji="1" lang="ja-JP" altLang="en-US" sz="2000" b="1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1117900" y="28367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1117900" y="38176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1117900" y="49497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 flipV="1">
            <a:off x="5964572" y="5160682"/>
            <a:ext cx="2279316" cy="1122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8D6EB68-9043-44DF-BA14-0E13EC75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/>
          <a:stretch/>
        </p:blipFill>
        <p:spPr>
          <a:xfrm>
            <a:off x="8277225" y="4308194"/>
            <a:ext cx="355758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C6A81B-0713-48F9-9C4B-08A661DA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2473171" y="5233342"/>
            <a:ext cx="6358376" cy="1537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369DB9-228A-455A-82B0-4563C12C32EC}"/>
              </a:ext>
            </a:extLst>
          </p:cNvPr>
          <p:cNvGrpSpPr/>
          <p:nvPr/>
        </p:nvGrpSpPr>
        <p:grpSpPr>
          <a:xfrm>
            <a:off x="2837610" y="1211569"/>
            <a:ext cx="6145002" cy="3439308"/>
            <a:chOff x="371912" y="1426741"/>
            <a:chExt cx="7419975" cy="4152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3A086B2-835E-40B2-9589-ECCFEA26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12" y="1426741"/>
              <a:ext cx="7419975" cy="4152900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17843DF-E6BA-4260-8A03-D11296BE0294}"/>
                </a:ext>
              </a:extLst>
            </p:cNvPr>
            <p:cNvSpPr/>
            <p:nvPr/>
          </p:nvSpPr>
          <p:spPr>
            <a:xfrm>
              <a:off x="432237" y="3383901"/>
              <a:ext cx="1570735" cy="325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ED48C2A-6EAA-4CF0-985B-34109D13A25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02972" y="3503191"/>
              <a:ext cx="1299029" cy="435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881535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0674" y="6320214"/>
            <a:ext cx="25090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C2C1DF-8DE9-4D26-8941-2467AE43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92" y="1279163"/>
            <a:ext cx="4448175" cy="197167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595621" y="2669080"/>
            <a:ext cx="25957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737760" y="3630393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030620" y="3568860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789957" y="3977004"/>
            <a:ext cx="641714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入出力の関係式は、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030457" y="364574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6632008" y="1979786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7492620" y="17951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7013132" cy="395586"/>
            <a:chOff x="254945" y="903513"/>
            <a:chExt cx="70131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以下のようにアイコンを作成し、モデルを完成させてください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4BF59C25-09B9-4609-B6FD-B571BECC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4" y="1407160"/>
            <a:ext cx="5490453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62028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56486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最後に、これまで作成した「</a:t>
            </a:r>
            <a:r>
              <a:rPr lang="en-US" altLang="ja-JP" sz="2000" b="1" dirty="0" err="1"/>
              <a:t>Input_a</a:t>
            </a:r>
            <a:r>
              <a:rPr lang="ja-JP" altLang="en-US" sz="2000" b="1" dirty="0"/>
              <a:t>」と「</a:t>
            </a:r>
            <a:r>
              <a:rPr lang="en-US" altLang="ja-JP" sz="2000" b="1" dirty="0" err="1"/>
              <a:t>Calc_c</a:t>
            </a:r>
            <a:r>
              <a:rPr lang="ja-JP" altLang="en-US" sz="2000" b="1" dirty="0"/>
              <a:t>」を接続するためのクラスを作成します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12118696" cy="395586"/>
            <a:chOff x="254945" y="903513"/>
            <a:chExt cx="12118696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1106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」を作成し、「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4716360"/>
            <a:ext cx="7165418" cy="395586"/>
            <a:chOff x="254945" y="903513"/>
            <a:chExt cx="7165418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680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」の「</a:t>
              </a:r>
              <a:r>
                <a:rPr lang="en-US" altLang="ja-JP" dirty="0"/>
                <a:t>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294738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04617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23850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34562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60386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474382" y="1544202"/>
            <a:ext cx="1116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はクラス同士がやり取りする変数を定義したものです</a:t>
            </a:r>
            <a:endParaRPr lang="en-US" altLang="ja-JP" sz="2000" b="1" dirty="0"/>
          </a:p>
          <a:p>
            <a:r>
              <a:rPr kumimoji="1" lang="ja-JP" altLang="en-US" sz="2000" b="1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53F04A-962B-405E-BD4F-BD04DE05A5AC}"/>
              </a:ext>
            </a:extLst>
          </p:cNvPr>
          <p:cNvGrpSpPr/>
          <p:nvPr/>
        </p:nvGrpSpPr>
        <p:grpSpPr>
          <a:xfrm>
            <a:off x="1855171" y="1779732"/>
            <a:ext cx="7605093" cy="3992418"/>
            <a:chOff x="1855171" y="1779732"/>
            <a:chExt cx="5744583" cy="301571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F2ED8E-3C09-4687-AE05-0F6FB0C1D869}"/>
                </a:ext>
              </a:extLst>
            </p:cNvPr>
            <p:cNvSpPr txBox="1"/>
            <p:nvPr/>
          </p:nvSpPr>
          <p:spPr>
            <a:xfrm>
              <a:off x="2161764" y="2262019"/>
              <a:ext cx="373327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connector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641485E-1643-45A1-A7FE-1E888374B60E}"/>
                </a:ext>
              </a:extLst>
            </p:cNvPr>
            <p:cNvSpPr txBox="1"/>
            <p:nvPr/>
          </p:nvSpPr>
          <p:spPr>
            <a:xfrm>
              <a:off x="2629722" y="2871619"/>
              <a:ext cx="487752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やり取りしたい変数の型</a:t>
              </a:r>
              <a:r>
                <a:rPr lang="ja-JP" altLang="en-US" sz="3200" dirty="0"/>
                <a:t>␣変数名</a:t>
              </a:r>
              <a:r>
                <a:rPr lang="en-US" altLang="ja-JP" sz="3200" dirty="0"/>
                <a:t>;</a:t>
              </a:r>
              <a:endParaRPr kumimoji="1" lang="ja-JP" altLang="en-US" sz="3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2A22B-D7A8-43A4-BB33-129B39F29A09}"/>
                </a:ext>
              </a:extLst>
            </p:cNvPr>
            <p:cNvSpPr txBox="1"/>
            <p:nvPr/>
          </p:nvSpPr>
          <p:spPr>
            <a:xfrm>
              <a:off x="2629722" y="3481219"/>
              <a:ext cx="386283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annotation(</a:t>
              </a:r>
              <a:r>
                <a:rPr kumimoji="1" lang="ja-JP" altLang="en-US" sz="3200" dirty="0"/>
                <a:t>アイコン情報</a:t>
              </a:r>
              <a:r>
                <a:rPr kumimoji="1" lang="en-US" altLang="ja-JP" sz="3200" dirty="0"/>
                <a:t>);</a:t>
              </a:r>
              <a:endParaRPr kumimoji="1" lang="ja-JP" altLang="en-US" sz="3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55D140F-71C9-451D-B483-C0FE81AA072E}"/>
                </a:ext>
              </a:extLst>
            </p:cNvPr>
            <p:cNvSpPr txBox="1"/>
            <p:nvPr/>
          </p:nvSpPr>
          <p:spPr>
            <a:xfrm>
              <a:off x="2161764" y="4090820"/>
              <a:ext cx="284209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/>
                <a:t>end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269690D-49F1-4F0C-8776-60275710D2E3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BB15D5-34EB-49A8-A0E6-549885D873C2}"/>
                </a:ext>
              </a:extLst>
            </p:cNvPr>
            <p:cNvSpPr txBox="1"/>
            <p:nvPr/>
          </p:nvSpPr>
          <p:spPr>
            <a:xfrm>
              <a:off x="2054113" y="1779732"/>
              <a:ext cx="1903690" cy="348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connector</a:t>
              </a:r>
              <a:r>
                <a:rPr kumimoji="1" lang="ja-JP" altLang="en-US" sz="2400" dirty="0"/>
                <a:t>の書式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B87D7A-982E-438B-9373-D03B7F94F80B}"/>
              </a:ext>
            </a:extLst>
          </p:cNvPr>
          <p:cNvSpPr txBox="1"/>
          <p:nvPr/>
        </p:nvSpPr>
        <p:spPr>
          <a:xfrm>
            <a:off x="5911850" y="59489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＊変数は複数設定することが可能です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Port</a:t>
            </a:r>
            <a:r>
              <a:rPr lang="ja-JP" altLang="en-US" sz="2000" b="1" dirty="0"/>
              <a:t>」を作成してみましょう。</a:t>
            </a:r>
            <a:endParaRPr lang="en-US" altLang="ja-JP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C44C5F-9870-4584-9796-CD615AF6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79" y="2091567"/>
            <a:ext cx="4643491" cy="295433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1C33294-A42D-4F4D-A963-0AC66FE30331}"/>
              </a:ext>
            </a:extLst>
          </p:cNvPr>
          <p:cNvGrpSpPr/>
          <p:nvPr/>
        </p:nvGrpSpPr>
        <p:grpSpPr>
          <a:xfrm>
            <a:off x="696079" y="1389571"/>
            <a:ext cx="10138987" cy="646331"/>
            <a:chOff x="254945" y="903513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620103" y="903513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53310D-FF78-4FA3-A208-2F2239AF13DD}"/>
              </a:ext>
            </a:extLst>
          </p:cNvPr>
          <p:cNvGrpSpPr/>
          <p:nvPr/>
        </p:nvGrpSpPr>
        <p:grpSpPr>
          <a:xfrm>
            <a:off x="696079" y="5198102"/>
            <a:ext cx="8765214" cy="395586"/>
            <a:chOff x="254945" y="903513"/>
            <a:chExt cx="8765214" cy="39558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620103" y="903513"/>
              <a:ext cx="840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/>
                <a:t>connector</a:t>
              </a:r>
              <a:r>
                <a:rPr lang="ja-JP" altLang="en-US" dirty="0"/>
                <a:t>が作成できたことを確認しましょう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1E33506B-372B-4747-BF9C-D23D094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5716319"/>
            <a:ext cx="3680761" cy="99659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517022" cy="646331"/>
            <a:chOff x="254945" y="903513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やり取りする変数を定義します</a:t>
              </a:r>
              <a:endParaRPr lang="en-US" altLang="ja-JP" dirty="0"/>
            </a:p>
            <a:p>
              <a:r>
                <a:rPr lang="ja-JP" altLang="en-US" dirty="0"/>
                <a:t>今回は実数をやり取りするため、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11165" y="1322656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FB522B-5B28-407A-8EFB-6E3B5EEB5E5B}"/>
              </a:ext>
            </a:extLst>
          </p:cNvPr>
          <p:cNvGrpSpPr/>
          <p:nvPr/>
        </p:nvGrpSpPr>
        <p:grpSpPr>
          <a:xfrm>
            <a:off x="501403" y="2723140"/>
            <a:ext cx="8398126" cy="646331"/>
            <a:chOff x="254945" y="903513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620103" y="903513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1439</Words>
  <Application>Microsoft Office PowerPoint</Application>
  <PresentationFormat>ワイド画面</PresentationFormat>
  <Paragraphs>274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438</cp:revision>
  <dcterms:created xsi:type="dcterms:W3CDTF">2017-07-29T00:52:37Z</dcterms:created>
  <dcterms:modified xsi:type="dcterms:W3CDTF">2018-04-10T14:08:33Z</dcterms:modified>
</cp:coreProperties>
</file>