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21" y="3761476"/>
            <a:ext cx="6939639" cy="2700284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以下の表をもと</a:t>
            </a:r>
            <a:r>
              <a:rPr lang="ja-JP" altLang="en-US" sz="2000" dirty="0" smtClean="0"/>
              <a:t>に「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を入力」するモデル</a:t>
            </a:r>
            <a:r>
              <a:rPr lang="ja-JP" altLang="en-US" sz="2000" dirty="0"/>
              <a:t>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</a:t>
              </a:r>
              <a:r>
                <a:rPr lang="ja-JP" altLang="en-US" dirty="0" smtClean="0"/>
                <a:t>を</a:t>
              </a:r>
              <a:r>
                <a:rPr lang="en-US" altLang="ja-JP" dirty="0" smtClean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769852" y="5111583"/>
            <a:ext cx="3644008" cy="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2" y="1662325"/>
            <a:ext cx="6287175" cy="320939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9042533" cy="395586"/>
            <a:chOff x="254945" y="903513"/>
            <a:chExt cx="9042533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867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追加</a:t>
              </a:r>
              <a:r>
                <a:rPr lang="ja-JP" altLang="en-US" dirty="0" smtClean="0"/>
                <a:t>してください</a:t>
              </a:r>
              <a:endParaRPr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724803" y="39233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5538" y="3683000"/>
            <a:ext cx="4257662" cy="4032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74" y="2828834"/>
            <a:ext cx="4032479" cy="2042886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610600" y="3850277"/>
            <a:ext cx="3086253" cy="343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</a:t>
            </a:r>
            <a:r>
              <a:rPr lang="en-US" altLang="ja-JP" sz="2000" dirty="0"/>
              <a:t>connector</a:t>
            </a:r>
            <a:r>
              <a:rPr lang="ja-JP" altLang="en-US" sz="2000" dirty="0" smtClean="0"/>
              <a:t>で受け渡しする</a:t>
            </a:r>
            <a:r>
              <a:rPr lang="ja-JP" altLang="en-US" sz="2000" dirty="0"/>
              <a:t>値を受け取る方法を解説</a:t>
            </a:r>
            <a:r>
              <a:rPr lang="ja-JP" altLang="en-US" sz="2000" dirty="0" smtClean="0"/>
              <a:t>します。</a:t>
            </a:r>
            <a:endParaRPr lang="en-US" altLang="ja-JP" sz="2000" dirty="0"/>
          </a:p>
          <a:p>
            <a:r>
              <a:rPr lang="ja-JP" altLang="en-US" sz="2000" dirty="0"/>
              <a:t>インスタンス化された</a:t>
            </a:r>
            <a:r>
              <a:rPr lang="en-US" altLang="ja-JP" sz="2000" dirty="0"/>
              <a:t>connector</a:t>
            </a:r>
            <a:r>
              <a:rPr lang="ja-JP" altLang="en-US" sz="2000" dirty="0"/>
              <a:t>の変数と、</a:t>
            </a:r>
            <a:endParaRPr lang="en-US" altLang="ja-JP" sz="2000" dirty="0"/>
          </a:p>
          <a:p>
            <a:r>
              <a:rPr lang="ja-JP" altLang="en-US" sz="2000" dirty="0"/>
              <a:t>宣言したパラメータや変数を等式で結びつけることで値を</a:t>
            </a:r>
            <a:r>
              <a:rPr lang="ja-JP" altLang="en-US" sz="2000" dirty="0" smtClean="0"/>
              <a:t>受け渡します。</a:t>
            </a:r>
            <a:endParaRPr kumimoji="1" lang="ja-JP" altLang="en-US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68187" cy="2075769"/>
            <a:chOff x="1855171" y="1779732"/>
            <a:chExt cx="5785259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5010708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受け渡ししたい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</a:t>
              </a:r>
              <a:r>
                <a:rPr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数名</a:t>
              </a:r>
              <a:r>
                <a:rPr lang="en-US" altLang="ja-JP" dirty="0" smtClean="0">
                  <a:solidFill>
                    <a:schemeClr val="accent1">
                      <a:lumMod val="75000"/>
                    </a:schemeClr>
                  </a:solidFill>
                </a:rPr>
                <a:t>B;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9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B=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67" y="1507112"/>
            <a:ext cx="5011833" cy="161176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</a:t>
              </a:r>
              <a:r>
                <a:rPr lang="ja-JP" altLang="en-US" dirty="0" smtClean="0"/>
                <a:t>します。</a:t>
              </a:r>
              <a:endParaRPr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160137" y="2821621"/>
            <a:ext cx="20773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33724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</a:t>
            </a:r>
            <a:r>
              <a:rPr kumimoji="1" lang="ja-JP" altLang="en-US" sz="2000" dirty="0" smtClean="0"/>
              <a:t>なります。</a:t>
            </a:r>
            <a:endParaRPr kumimoji="1" lang="ja-JP" altLang="en-US" sz="2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97583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419395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537425" y="633885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7314886" y="5899111"/>
            <a:ext cx="31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p</a:t>
            </a:r>
            <a:r>
              <a:rPr kumimoji="1" lang="en-US" altLang="ja-JP" sz="2000" dirty="0" err="1" smtClean="0"/>
              <a:t>ort.var</a:t>
            </a:r>
            <a:r>
              <a:rPr kumimoji="1" lang="ja-JP" altLang="en-US" sz="2000" dirty="0" smtClean="0"/>
              <a:t>の値を参照できる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</a:t>
              </a:r>
              <a:r>
                <a:rPr lang="ja-JP" altLang="en-US" dirty="0" smtClean="0"/>
                <a:t>。</a:t>
              </a:r>
              <a:endParaRPr lang="en-US" altLang="ja-JP" dirty="0" smtClean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10" y="1300203"/>
            <a:ext cx="4503529" cy="4899293"/>
          </a:xfrm>
          <a:prstGeom prst="rect">
            <a:avLst/>
          </a:prstGeom>
        </p:spPr>
      </p:pic>
      <p:sp>
        <p:nvSpPr>
          <p:cNvPr id="1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4715222" y="1323960"/>
            <a:ext cx="587028" cy="60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8736" y="1929130"/>
            <a:ext cx="206928" cy="10263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5718356" y="1300203"/>
            <a:ext cx="563064" cy="55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59414" y="1856740"/>
            <a:ext cx="240474" cy="23583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33572" y="6199496"/>
            <a:ext cx="9734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チェックしてモデルに問題が無いか確認することをお勧めします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r>
              <a:rPr lang="ja-JP" altLang="en-US" dirty="0"/>
              <a:t>作成するモデルについても</a:t>
            </a:r>
            <a:r>
              <a:rPr lang="ja-JP" altLang="en-US" dirty="0" smtClean="0"/>
              <a:t>同様にチェックすることでデバッグが楽になります。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4010034"/>
            <a:ext cx="5919573" cy="246648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これまでと同様に、表を参考にモデルを作成します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401620" y="26335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401620" y="36144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401620" y="47465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>
            <a:off x="4734560" y="5241366"/>
            <a:ext cx="3408680" cy="19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564611" y="1127343"/>
            <a:ext cx="5299230" cy="3003502"/>
            <a:chOff x="2473170" y="1127343"/>
            <a:chExt cx="6310149" cy="357647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170" y="1127343"/>
              <a:ext cx="6310149" cy="3576472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369DB9-228A-455A-82B0-4563C12C32EC}"/>
                </a:ext>
              </a:extLst>
            </p:cNvPr>
            <p:cNvGrpSpPr/>
            <p:nvPr/>
          </p:nvGrpSpPr>
          <p:grpSpPr>
            <a:xfrm>
              <a:off x="2608169" y="3286759"/>
              <a:ext cx="2659791" cy="624144"/>
              <a:chOff x="432237" y="2955922"/>
              <a:chExt cx="3211648" cy="753643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17843DF-E6BA-4260-8A03-D11296BE0294}"/>
                  </a:ext>
                </a:extLst>
              </p:cNvPr>
              <p:cNvSpPr/>
              <p:nvPr/>
            </p:nvSpPr>
            <p:spPr>
              <a:xfrm>
                <a:off x="432237" y="3383901"/>
                <a:ext cx="1570735" cy="32566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D48C2A-6EAA-4CF0-985B-34109D13A250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2002972" y="2955922"/>
                <a:ext cx="1640913" cy="590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360878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2" y="4781781"/>
            <a:ext cx="4694620" cy="1939693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167AA2-6DD3-4E24-9117-31EE9C88B831}"/>
              </a:ext>
            </a:extLst>
          </p:cNvPr>
          <p:cNvCxnSpPr>
            <a:cxnSpLocks/>
          </p:cNvCxnSpPr>
          <p:nvPr/>
        </p:nvCxnSpPr>
        <p:spPr>
          <a:xfrm>
            <a:off x="3454400" y="6449905"/>
            <a:ext cx="152908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8" y="1319696"/>
            <a:ext cx="6005421" cy="261222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4861" y="3390440"/>
            <a:ext cx="106705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946040" y="4179314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238900" y="4117781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998237" y="4525925"/>
            <a:ext cx="64251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一般的に入出力</a:t>
            </a:r>
            <a:r>
              <a:rPr lang="ja-JP" altLang="en-US" dirty="0"/>
              <a:t>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238737" y="419467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4808431" y="3562588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5669043" y="33779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9440078" cy="395586"/>
            <a:chOff x="254945" y="903513"/>
            <a:chExt cx="9440078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907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Cal_c</a:t>
              </a:r>
              <a:r>
                <a:rPr lang="ja-JP" altLang="en-US" dirty="0" smtClean="0"/>
                <a:t>モデルの</a:t>
              </a:r>
              <a:r>
                <a:rPr lang="ja-JP" altLang="en-US" dirty="0"/>
                <a:t>アイコンを以下のように作成</a:t>
              </a:r>
              <a:r>
                <a:rPr lang="ja-JP" altLang="en-US" dirty="0" smtClean="0"/>
                <a:t>してください。これでモデルは完成です。</a:t>
              </a:r>
              <a:endParaRPr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1" y="1263935"/>
            <a:ext cx="8910320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93802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88260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最後に、これまで作成した「</a:t>
            </a:r>
            <a:r>
              <a:rPr lang="en-US" altLang="ja-JP" sz="2000" dirty="0" err="1"/>
              <a:t>Input_a</a:t>
            </a:r>
            <a:r>
              <a:rPr lang="ja-JP" altLang="en-US" sz="2000" dirty="0"/>
              <a:t>」と「</a:t>
            </a:r>
            <a:r>
              <a:rPr lang="en-US" altLang="ja-JP" sz="2000" dirty="0" err="1"/>
              <a:t>Calc_c</a:t>
            </a:r>
            <a:r>
              <a:rPr lang="ja-JP" altLang="en-US" sz="2000" dirty="0"/>
              <a:t>」を接続するためのクラスを作成します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8390112" cy="646331"/>
            <a:chOff x="254945" y="903513"/>
            <a:chExt cx="8390112" cy="64633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7332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</a:t>
              </a:r>
              <a:r>
                <a:rPr lang="ja-JP" altLang="en-US" dirty="0" smtClean="0"/>
                <a:t>、ダイヤグラムビューに切り替え</a:t>
              </a:r>
              <a:endParaRPr lang="en-US" altLang="ja-JP" dirty="0" smtClean="0"/>
            </a:p>
            <a:p>
              <a:r>
                <a:rPr lang="ja-JP" altLang="en-US" dirty="0" smtClean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5034100"/>
            <a:ext cx="9473742" cy="395586"/>
            <a:chOff x="254945" y="903513"/>
            <a:chExt cx="9473742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910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のパラメータ「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」のパラメータ「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326512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36391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55624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66336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92160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1280042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・チュートリアル内では</a:t>
            </a:r>
            <a:r>
              <a:rPr lang="ja-JP" altLang="en-US" sz="2400" dirty="0"/>
              <a:t>「</a:t>
            </a:r>
            <a:r>
              <a:rPr lang="en-US" altLang="ja-JP" sz="2400" dirty="0"/>
              <a:t>b</a:t>
            </a:r>
            <a:r>
              <a:rPr lang="ja-JP" altLang="en-US" sz="2400" dirty="0"/>
              <a:t>を入力、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 </a:t>
            </a:r>
            <a:r>
              <a:rPr lang="ja-JP" altLang="en-US" sz="2400" dirty="0" smtClean="0"/>
              <a:t>を一つのモデルで作成しました。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しかし「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</a:t>
            </a:r>
            <a:r>
              <a:rPr kumimoji="1" lang="ja-JP" altLang="en-US" sz="2400" dirty="0" smtClean="0"/>
              <a:t>作成</a:t>
            </a:r>
            <a:r>
              <a:rPr lang="ja-JP" altLang="en-US" sz="2400" dirty="0" smtClean="0"/>
              <a:t>することもできます。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試</a:t>
            </a:r>
            <a:r>
              <a:rPr lang="ja-JP" altLang="en-US" sz="2400" dirty="0" smtClean="0"/>
              <a:t>しに作成してみてください。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3388879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・今回は４つのファイルを作成しました。これらを一つのファイルとしてまとめる方法があります。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チュートリアル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の「</a:t>
            </a:r>
            <a:r>
              <a:rPr lang="en-US" altLang="ja-JP" sz="2400" dirty="0"/>
              <a:t> 01_MakePackage </a:t>
            </a:r>
            <a:r>
              <a:rPr lang="ja-JP" altLang="en-US" sz="2400" smtClean="0"/>
              <a:t>」を参照して一つのパッケージとしてまとめてみてください。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29689" y="370147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を受け渡し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はクラス同士</a:t>
            </a:r>
            <a:r>
              <a:rPr lang="ja-JP" altLang="en-US" sz="2000" dirty="0" smtClean="0"/>
              <a:t>が参照する変数</a:t>
            </a:r>
            <a:r>
              <a:rPr lang="ja-JP" altLang="en-US" sz="2000" dirty="0"/>
              <a:t>を定義したものです</a:t>
            </a:r>
            <a:endParaRPr lang="en-US" altLang="ja-JP" sz="2000" dirty="0"/>
          </a:p>
          <a:p>
            <a:r>
              <a:rPr kumimoji="1" lang="ja-JP" altLang="en-US" sz="2000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F2ED8E-3C09-4687-AE05-0F6FB0C1D869}"/>
              </a:ext>
            </a:extLst>
          </p:cNvPr>
          <p:cNvSpPr txBox="1"/>
          <p:nvPr/>
        </p:nvSpPr>
        <p:spPr>
          <a:xfrm>
            <a:off x="2261061" y="2418218"/>
            <a:ext cx="494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connector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7" y="3225251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1;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C2A22B-D7A8-43A4-BB33-129B39F29A09}"/>
              </a:ext>
            </a:extLst>
          </p:cNvPr>
          <p:cNvSpPr txBox="1"/>
          <p:nvPr/>
        </p:nvSpPr>
        <p:spPr>
          <a:xfrm>
            <a:off x="2880577" y="4935253"/>
            <a:ext cx="5113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annotation(</a:t>
            </a:r>
            <a:r>
              <a:rPr kumimoji="1" lang="ja-JP" altLang="en-US" sz="3200" dirty="0"/>
              <a:t>アイコン情報</a:t>
            </a:r>
            <a:r>
              <a:rPr kumimoji="1" lang="en-US" altLang="ja-JP" sz="3200" dirty="0"/>
              <a:t>);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D140F-71C9-451D-B483-C0FE81AA072E}"/>
              </a:ext>
            </a:extLst>
          </p:cNvPr>
          <p:cNvSpPr txBox="1"/>
          <p:nvPr/>
        </p:nvSpPr>
        <p:spPr>
          <a:xfrm>
            <a:off x="2261061" y="5650847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end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69690D-49F1-4F0C-8776-60275710D2E3}"/>
              </a:ext>
            </a:extLst>
          </p:cNvPr>
          <p:cNvSpPr/>
          <p:nvPr/>
        </p:nvSpPr>
        <p:spPr>
          <a:xfrm>
            <a:off x="1855171" y="2119142"/>
            <a:ext cx="8069879" cy="4392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BB15D5-34EB-49A8-A0E6-549885D873C2}"/>
              </a:ext>
            </a:extLst>
          </p:cNvPr>
          <p:cNvSpPr txBox="1"/>
          <p:nvPr/>
        </p:nvSpPr>
        <p:spPr>
          <a:xfrm>
            <a:off x="2118545" y="1779732"/>
            <a:ext cx="252024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connector</a:t>
            </a:r>
            <a:r>
              <a:rPr kumimoji="1" lang="ja-JP" altLang="en-US" sz="2400" dirty="0"/>
              <a:t>の書式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6" y="3858037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2;</a:t>
            </a:r>
            <a:endParaRPr kumimoji="1" lang="ja-JP" altLang="en-US" sz="3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20778" y="4381255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「</a:t>
            </a:r>
            <a:r>
              <a:rPr lang="en-US" altLang="ja-JP" sz="2000" dirty="0"/>
              <a:t>Port</a:t>
            </a:r>
            <a:r>
              <a:rPr lang="ja-JP" altLang="en-US" sz="2000" dirty="0"/>
              <a:t>」を作成してみましょう。</a:t>
            </a:r>
            <a:endParaRPr lang="en-US" altLang="ja-JP" sz="2000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96079" y="1389571"/>
            <a:ext cx="10138987" cy="646331"/>
            <a:chOff x="696079" y="1389571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1061237" y="1389571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696079" y="13895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96079" y="5198102"/>
            <a:ext cx="7841885" cy="369332"/>
            <a:chOff x="696079" y="5198102"/>
            <a:chExt cx="784188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1061237" y="5198102"/>
              <a:ext cx="747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 smtClean="0"/>
                <a:t>connector</a:t>
              </a:r>
              <a:r>
                <a:rPr lang="ja-JP" altLang="en-US" dirty="0" smtClean="0"/>
                <a:t>のコードを</a:t>
              </a:r>
              <a:r>
                <a:rPr lang="ja-JP" altLang="en-US" dirty="0"/>
                <a:t>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696079" y="5198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2145352"/>
            <a:ext cx="4474210" cy="2790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07" y="5567434"/>
            <a:ext cx="35359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06782" y="693528"/>
            <a:ext cx="9517022" cy="646331"/>
            <a:chOff x="506782" y="693528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871940" y="693528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受け渡</a:t>
              </a:r>
              <a:r>
                <a:rPr lang="ja-JP" altLang="en-US" dirty="0" smtClean="0"/>
                <a:t>し</a:t>
              </a:r>
              <a:r>
                <a:rPr lang="ja-JP" altLang="en-US" dirty="0" smtClean="0"/>
                <a:t>する</a:t>
              </a:r>
              <a:r>
                <a:rPr lang="ja-JP" altLang="en-US" dirty="0"/>
                <a:t>変数を定義します</a:t>
              </a:r>
              <a:endParaRPr lang="en-US" altLang="ja-JP" dirty="0"/>
            </a:p>
            <a:p>
              <a:r>
                <a:rPr lang="ja-JP" altLang="en-US" dirty="0"/>
                <a:t>今回は実数</a:t>
              </a:r>
              <a:r>
                <a:rPr lang="ja-JP" altLang="en-US" dirty="0" smtClean="0"/>
                <a:t>を受け渡しする</a:t>
              </a:r>
              <a:r>
                <a:rPr lang="ja-JP" altLang="en-US" dirty="0"/>
                <a:t>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506782" y="6935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06423" y="1397247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501403" y="2671297"/>
            <a:ext cx="8398126" cy="646331"/>
            <a:chOff x="501403" y="2723140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866561" y="2723140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501403" y="2723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1406</Words>
  <Application>Microsoft Office PowerPoint</Application>
  <PresentationFormat>ワイド画面</PresentationFormat>
  <Paragraphs>283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469</cp:revision>
  <dcterms:created xsi:type="dcterms:W3CDTF">2017-07-29T00:52:37Z</dcterms:created>
  <dcterms:modified xsi:type="dcterms:W3CDTF">2020-04-09T06:26:29Z</dcterms:modified>
</cp:coreProperties>
</file>