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0D50-5089-4E8D-B572-8C853144468D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2C12-4967-406D-A5D6-5F1D0DA99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9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72C12-4967-406D-A5D6-5F1D0DA99B5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7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2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8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1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4BA8E4-65B5-4F60-91EC-8D0411F5E578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89C7C0-37DE-4B42-8007-536462D2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343F2-5837-4D49-A232-F61F596F8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Jotun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4A4AD4-BD78-49E1-9ECE-2B2691289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6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2FB-FF77-4A93-9F20-4E967FD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66A16-8655-4B7A-91A7-682AF3F0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1157"/>
            <a:ext cx="4932285" cy="3575805"/>
          </a:xfrm>
        </p:spPr>
        <p:txBody>
          <a:bodyPr/>
          <a:lstStyle/>
          <a:p>
            <a:r>
              <a:rPr lang="fr-FR" dirty="0"/>
              <a:t>Lire des fichiers 3D (Collada)</a:t>
            </a:r>
          </a:p>
          <a:p>
            <a:endParaRPr lang="fr-FR" dirty="0"/>
          </a:p>
          <a:p>
            <a:r>
              <a:rPr lang="fr-FR" dirty="0"/>
              <a:t>Naviguer dans un environnement 3D en temps-réel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8FC55B-0F16-4D26-A5FC-6659CD552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6894"/>
            <a:ext cx="5714764" cy="32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9D16E-4C44-490B-BA67-9CE8A41A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5F357-8CDB-4390-B1BA-BAA484D3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877" y="3001940"/>
            <a:ext cx="10058400" cy="4050792"/>
          </a:xfrm>
        </p:spPr>
        <p:txBody>
          <a:bodyPr/>
          <a:lstStyle/>
          <a:p>
            <a:r>
              <a:rPr lang="fr-FR" dirty="0"/>
              <a:t>Utiliser le paradigme oriente donne</a:t>
            </a:r>
          </a:p>
          <a:p>
            <a:r>
              <a:rPr lang="fr-FR" dirty="0"/>
              <a:t>Baser sur l'OpenGL moderne</a:t>
            </a:r>
          </a:p>
          <a:p>
            <a:r>
              <a:rPr lang="fr-FR" dirty="0"/>
              <a:t>Utiliser le format de fichier ouvert Collada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1BDBC9-8B28-457B-95C5-35FEE6BB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77" y="1509160"/>
            <a:ext cx="4191000" cy="1828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33BDB6-C82A-43DF-AD5E-F998AE62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24" y="3954740"/>
            <a:ext cx="3259853" cy="2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8A47-9B9E-4B84-ABBB-BCED9A50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Oriente-donnée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C474E-2AAE-461D-8A2C-0FF84685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38629"/>
            <a:ext cx="4460940" cy="4050792"/>
          </a:xfrm>
        </p:spPr>
        <p:txBody>
          <a:bodyPr/>
          <a:lstStyle/>
          <a:p>
            <a:r>
              <a:rPr lang="fr-FR" dirty="0"/>
              <a:t>Réduire le nombre de cache-miss</a:t>
            </a:r>
          </a:p>
          <a:p>
            <a:r>
              <a:rPr lang="fr-FR" dirty="0"/>
              <a:t>Gagner en performance</a:t>
            </a:r>
          </a:p>
          <a:p>
            <a:r>
              <a:rPr lang="fr-FR" dirty="0"/>
              <a:t>Intéressant dans un programme affichant des scènes très détaillées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D2C5E3-BF18-47AC-8B96-0B491DADB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1" y="2188432"/>
            <a:ext cx="5767434" cy="31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D7440-1991-4650-81A1-4B3EEFAD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OpenGL moderne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69205-4ADB-43E4-97E4-F1C34A1D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graphique</a:t>
            </a:r>
          </a:p>
          <a:p>
            <a:r>
              <a:rPr lang="fr-FR" dirty="0"/>
              <a:t>Fait le lien entre le programme et le GPU</a:t>
            </a:r>
          </a:p>
          <a:p>
            <a:r>
              <a:rPr lang="fr-FR" dirty="0"/>
              <a:t>Très utiliser de nos jours</a:t>
            </a:r>
          </a:p>
          <a:p>
            <a:r>
              <a:rPr lang="fr-FR" dirty="0"/>
              <a:t>Bien documente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4B4C3A-3547-4C7D-86C5-2D20EED7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19" y="3429000"/>
            <a:ext cx="6109588" cy="31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7FD97-C3C7-43AF-BEC2-F5BAEBED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Collada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1E32D-4FBA-44CF-B077-A3E17700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93766"/>
            <a:ext cx="10058400" cy="4050792"/>
          </a:xfrm>
        </p:spPr>
        <p:txBody>
          <a:bodyPr/>
          <a:lstStyle/>
          <a:p>
            <a:r>
              <a:rPr lang="fr-FR" dirty="0"/>
              <a:t>Format de fichier libre</a:t>
            </a:r>
          </a:p>
          <a:p>
            <a:r>
              <a:rPr lang="fr-FR" dirty="0"/>
              <a:t>Format textuelle</a:t>
            </a:r>
          </a:p>
          <a:p>
            <a:r>
              <a:rPr lang="fr-FR" dirty="0"/>
              <a:t>Bien documenté</a:t>
            </a: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5934AFD-B23E-42C7-A5F8-A8E0CD3D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772" y="4482657"/>
            <a:ext cx="6829887" cy="2008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D57C3F-6E59-406F-951D-445904931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764" y="714384"/>
            <a:ext cx="3620885" cy="38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6FB3-A63B-4B73-9DB3-1BC3471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0268C-BDB5-4551-9060-F7E886FE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91924"/>
            <a:ext cx="4079201" cy="4050792"/>
          </a:xfrm>
        </p:spPr>
        <p:txBody>
          <a:bodyPr/>
          <a:lstStyle/>
          <a:p>
            <a:r>
              <a:rPr lang="fr-FR" dirty="0"/>
              <a:t>Approfondir mes connaissances en programmation graphique</a:t>
            </a:r>
          </a:p>
          <a:p>
            <a:r>
              <a:rPr lang="fr-FR" dirty="0"/>
              <a:t>Avoir un projet présentable pour un entretien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0A3346-9F3E-4DDC-A8C4-1A57BEC1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1" y="2093976"/>
            <a:ext cx="6030897" cy="33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998</TotalTime>
  <Words>97</Words>
  <Application>Microsoft Office PowerPoint</Application>
  <PresentationFormat>Grand écran</PresentationFormat>
  <Paragraphs>26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Type de bois</vt:lpstr>
      <vt:lpstr>Jotun</vt:lpstr>
      <vt:lpstr>Le projet</vt:lpstr>
      <vt:lpstr>En détail</vt:lpstr>
      <vt:lpstr>Oriente-donnée</vt:lpstr>
      <vt:lpstr>OpenGL moderne</vt:lpstr>
      <vt:lpstr>Collada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Jotun</dc:title>
  <dc:creator>thibault vergne</dc:creator>
  <cp:lastModifiedBy>thibault vergne</cp:lastModifiedBy>
  <cp:revision>23</cp:revision>
  <dcterms:created xsi:type="dcterms:W3CDTF">2018-11-25T00:16:55Z</dcterms:created>
  <dcterms:modified xsi:type="dcterms:W3CDTF">2018-12-05T06:43:17Z</dcterms:modified>
</cp:coreProperties>
</file>