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2"/>
    <p:sldId id="258" r:id="rId3"/>
    <p:sldId id="300" r:id="rId4"/>
    <p:sldId id="301" r:id="rId5"/>
    <p:sldId id="307" r:id="rId6"/>
    <p:sldId id="303" r:id="rId7"/>
    <p:sldId id="304" r:id="rId8"/>
    <p:sldId id="305" r:id="rId9"/>
    <p:sldId id="306" r:id="rId10"/>
    <p:sldId id="312" r:id="rId11"/>
    <p:sldId id="313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630" y="1122363"/>
            <a:ext cx="10080302" cy="2387600"/>
          </a:xfrm>
        </p:spPr>
        <p:txBody>
          <a:bodyPr>
            <a:noAutofit/>
          </a:bodyPr>
          <a:lstStyle/>
          <a:p>
            <a:r>
              <a:rPr lang="en-US" altLang="en-US" b="1" dirty="0"/>
              <a:t>Class work</a:t>
            </a:r>
            <a:br>
              <a:rPr lang="en-US" altLang="en-US" b="1" dirty="0"/>
            </a:br>
            <a:r>
              <a:rPr lang="en-US" altLang="en-US" b="1" dirty="0"/>
              <a:t>Nucleotide sequence database: DNA and RNA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8245"/>
            <a:ext cx="9144000" cy="118618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23/05/2024</a:t>
            </a:r>
          </a:p>
          <a:p>
            <a:r>
              <a:rPr lang="en-US" altLang="en-US" dirty="0"/>
              <a:t>Phuc-Loi Luu, PhD</a:t>
            </a:r>
          </a:p>
          <a:p>
            <a:r>
              <a:rPr lang="en-US" altLang="en-US" dirty="0"/>
              <a:t>Luu.p.loi@googlemail.com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How many pseudogenes of Human PKD1?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5130" y="6415405"/>
            <a:ext cx="5118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https://www.ncbi.nlm.nih.gov/gene/5310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085" y="1825625"/>
            <a:ext cx="67671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How many pseudogenes of Human PKD1?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5130" y="6415405"/>
            <a:ext cx="9843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https://www.ncbi.nlm.nih.gov/gene/?Term=related_functional_gene_5310%5Bgroup%5D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25" y="1825625"/>
            <a:ext cx="86410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https://www.ncbi.nlm.nih.gov/nucleotide/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" y="1657985"/>
            <a:ext cx="11861165" cy="44202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6400" y="6346190"/>
            <a:ext cx="11222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Where possible, the sequences are annotated so that you can find the strings of sequences that may be functional.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280" y="1998980"/>
            <a:ext cx="84728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Search with Human PKD1 Gene.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How many exons of Human PKD1?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5130" y="6415405"/>
            <a:ext cx="5118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https://www.ncbi.nlm.nih.gov/gene/5310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490" y="1825625"/>
            <a:ext cx="7651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How many transcripts of Human PKD1?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5130" y="6415405"/>
            <a:ext cx="5118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https://www.ncbi.nlm.nih.gov/gene/5310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20" y="1825625"/>
            <a:ext cx="77050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How many transcripts of Human PKD1?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5130" y="6415405"/>
            <a:ext cx="5118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https://www.ncbi.nlm.nih.gov/gene/5310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1825625"/>
            <a:ext cx="74091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Is Human PKD1 expressed in all the tissues?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5130" y="6415405"/>
            <a:ext cx="5118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https://www.ncbi.nlm.nih.gov/gene/5310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790" y="1825625"/>
            <a:ext cx="61537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/>
              <a:t>How many pseudogenes of Human PKD1?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5130" y="6415405"/>
            <a:ext cx="5118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https://www.ncbi.nlm.nih.gov/gene/5310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510" y="1825625"/>
            <a:ext cx="93637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5: Human PKD1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2765" y="1378585"/>
            <a:ext cx="10497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 sz="2400"/>
              <a:t>What is Pseudogenes?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645"/>
            <a:ext cx="10515600" cy="2519045"/>
          </a:xfrm>
        </p:spPr>
        <p:txBody>
          <a:bodyPr/>
          <a:lstStyle/>
          <a:p>
            <a:pPr algn="just"/>
            <a:r>
              <a:rPr lang="en-US" sz="2000"/>
              <a:t>Pseudogenes are nonfunctional segments of DNA that resemble functional genes. </a:t>
            </a:r>
          </a:p>
          <a:p>
            <a:pPr algn="just"/>
            <a:r>
              <a:rPr lang="en-US" sz="2000"/>
              <a:t>Most arise as superfluous copies of functional genes, either directly by DNA duplication or indirectly by reverse transcription of an mRNA transcript. </a:t>
            </a:r>
          </a:p>
          <a:p>
            <a:pPr algn="just"/>
            <a:r>
              <a:rPr lang="en-US" sz="2000"/>
              <a:t>Pseudogenes are usually identified when genome sequence analysis finds gene-like sequences that lack regulatory sequences needed for transcription or translation, or whose coding sequences are obviously defective due to frameshifts or premature stop codons.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45" y="4191000"/>
            <a:ext cx="6146800" cy="20720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27330" y="6406515"/>
            <a:ext cx="4906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https://en.wikipedia.org/wiki/Pseudogene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 work Nucleotide sequence database: DNA and RNA</vt:lpstr>
      <vt:lpstr>https://www.ncbi.nlm.nih.gov/nucleotide/</vt:lpstr>
      <vt:lpstr>Example 5: Human PKD1</vt:lpstr>
      <vt:lpstr>Example 5: Human PKD1</vt:lpstr>
      <vt:lpstr>Example 5: Human PKD1</vt:lpstr>
      <vt:lpstr>Example 5: Human PKD1</vt:lpstr>
      <vt:lpstr>Example 5: Human PKD1</vt:lpstr>
      <vt:lpstr>Example 5: Human PKD1</vt:lpstr>
      <vt:lpstr>Example 5: Human PKD1</vt:lpstr>
      <vt:lpstr>Example 5: Human PKD1</vt:lpstr>
      <vt:lpstr>Example 5: Human PKD1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phuluu</dc:creator>
  <cp:lastModifiedBy>Luu Loi</cp:lastModifiedBy>
  <cp:revision>127</cp:revision>
  <dcterms:created xsi:type="dcterms:W3CDTF">2021-10-08T08:57:39Z</dcterms:created>
  <dcterms:modified xsi:type="dcterms:W3CDTF">2024-05-23T12:25:30Z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