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Homework R1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02/6/2024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9145" y="2183130"/>
            <a:ext cx="8094345" cy="326072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926445" cy="1325880"/>
          </a:xfrm>
        </p:spPr>
        <p:txBody>
          <a:bodyPr/>
          <a:p>
            <a:pPr algn="just"/>
            <a:r>
              <a:rPr lang="en-US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This data sets consists of 3 different types of irises’ (Setosa, Versicolour, and Virginica) petal and sepal length</a:t>
            </a:r>
            <a:r>
              <a:rPr lang="" altLang="en-US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. The rows being the samples and the columns being: Sepal Length, Sepal Width, Petal Length and Petal Width.</a:t>
            </a:r>
            <a:endParaRPr lang="" altLang="en-US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43865"/>
            <a:ext cx="10852785" cy="5733415"/>
          </a:xfrm>
        </p:spPr>
        <p:txBody>
          <a:bodyPr/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 1: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a. How many rows and columns does the data have?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b. Use the apply function to find the minimum and maximum values of the four features (Sepal.Length, Sepal.Width, Petal.Length, Petal.Width) for the three species.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c. Use the tapply function to calculate the mean of each feature for each of the three species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43865"/>
            <a:ext cx="10852785" cy="5733415"/>
          </a:xfrm>
        </p:spPr>
        <p:txBody>
          <a:bodyPr>
            <a:normAutofit lnSpcReduction="20000"/>
          </a:bodyPr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a. 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&lt;- iris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dim(data)  # This will show the number of rows and columns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b. 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Find minimum values of the four features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min_values &lt;- apply(data[, 1:4], 2, min)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Find maximum values of the four features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max_values &lt;- apply(data[, 1:4], 2, max)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c. 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Calculate the mean of each feature for each species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mean_sepal_length &lt;- tapply(data$Sepal.Length, data$Species, mean)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mean_sepal_width &lt;- tapply(data$Sepal.Width, data$Species, mean)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mean_petal_length &lt;- tapply(data$Petal.Length, data$Species, mean)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mean_petal_width &lt;- tapply(data$Petal.Width, data$Species, mean)</a:t>
            </a:r>
            <a:endParaRPr lang="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443865"/>
            <a:ext cx="10852785" cy="5733415"/>
          </a:xfrm>
        </p:spPr>
        <p:txBody>
          <a:bodyPr>
            <a:normAutofit lnSpcReduction="10000"/>
          </a:bodyPr>
          <a:p>
            <a:pPr marL="0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Question </a:t>
            </a:r>
            <a:r>
              <a:rPr lang="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a. Write an if-else function to compare the average sepal length of 'setosa' and 'versicolor'. Print: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"Setosa sepal length is greater than versicolor" if true.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"Setosa sepal length is less than versicolor" if false.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"Setosa sepal length is equal to versicolor" if they are the same.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b. Create a for loop with nested if-else statements to print rows where the petal width is 0.2 and the species is 'setosa'.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c.  Use nested if-else within a for loop to create a new column 'classification' that: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Assigns "Small" if both sepal length and sepal width are less than their respective averages.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Assigns "Medium" if only one of sepal length or sepal width is greater than or equal to their respective averages.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 algn="just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Assigns "Large" if both sepal length and sepal width are greater than or equal to their respective averages.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1135"/>
            <a:ext cx="10852785" cy="5986145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a.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If-else function to compare the average sepal lengths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if (mean_sepal_length[1] &gt; mean_sepal_length[2])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print("The sepal length of setosa is greater than versicolor")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 else if (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mean_sepal_length[1]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&lt; mean_sepal_length[2])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print("The sepal length of setosa is less than versicolor")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 else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print("The sepal length of setosa is equal to versicolor")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b.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For loop with nested if-else to print rows based on conditions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(i in 1:nrow(data))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if (data$Petal.Width[i] == 0.2 &amp;&amp; data$Species[i] == "setosa")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print(data[i, ])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91135"/>
            <a:ext cx="10852785" cy="5986145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c.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Create a new column 'classification' in the data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data$classification &lt;- NA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Assign classifications based on conditions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(i in 1:nrow(data))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if (data$Sepal.Length[i] &lt; avg_sepal_length &amp;&amp; data$Sepal.Width[i] &lt; avg_sepal_width)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data$classification[i] &lt;- "Small"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 else if (data$Sepal.Length[i] &gt;= avg_sepal_length &amp;&amp; data$Sepal.Width[i] &gt;= avg_sepal_width)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data$classification[i] &lt;- "Large"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 else {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data$classification[i] &lt;- "Medium"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# Display the first few rows of the updated data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head(data)</a:t>
            </a:r>
            <a:endParaRPr lang="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WPS Presentation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</dc:creator>
  <cp:lastModifiedBy>nguyen</cp:lastModifiedBy>
  <cp:revision>15</cp:revision>
  <dcterms:created xsi:type="dcterms:W3CDTF">2024-05-24T04:11:57Z</dcterms:created>
  <dcterms:modified xsi:type="dcterms:W3CDTF">2024-05-24T04:11:57Z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