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1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11F3-BA53-3A3D-500A-CF7CCF019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0B85B-14C4-3C62-18AD-7E21DDC2F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26709-DDB4-2C9F-30FE-598C7805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C41-C057-4BC2-B87A-4D5548EDB1F9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84506-B359-E977-86F2-E774F2C8E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51C9C-50A3-3EA4-F3F9-CD38926D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C4AE-85B1-41A7-9193-181D1B24A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6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7AB5-9F93-95F8-B9DE-0841AFBB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6DEF4-97AB-C267-8253-EF715F40D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CA001-C6E1-EDB8-6730-08099C11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C41-C057-4BC2-B87A-4D5548EDB1F9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F7E72-00BC-261F-9E04-D00156F7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29757-B29C-1635-82D1-4B1F74ED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C4AE-85B1-41A7-9193-181D1B24A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4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C594C-0C30-6FEA-17E0-3D6F2D70C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D3A3C-9432-CA2F-1513-3E6DEE8E7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0C6DA-D6EF-7F9E-FF3A-4EE155283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C41-C057-4BC2-B87A-4D5548EDB1F9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6830E-17D8-08AC-4AAC-B4AFF2A7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159BC-703F-15C6-DAC1-C14109CD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C4AE-85B1-41A7-9193-181D1B24A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8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AE045-37F7-B5B7-A6FA-C53EC4D1F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063EB-1C38-B191-341D-B51698C24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38B6B-D324-2DDE-F176-0655DC33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C41-C057-4BC2-B87A-4D5548EDB1F9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28120-5405-B55C-8A08-D1F92DE5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DD9B0-6AEE-C658-8BE1-72D58DB0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C4AE-85B1-41A7-9193-181D1B24A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7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5CC5-3D5D-6F20-ED94-C486D3FDC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80C48-11E0-D5F6-5A68-D164189B1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12173-459D-53C6-A5AC-51ACDEC2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C41-C057-4BC2-B87A-4D5548EDB1F9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2C7C0-DB37-1448-4344-3EAD4144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5AF2E-596A-5B2C-9346-AE56695B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C4AE-85B1-41A7-9193-181D1B24A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1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484D-48E3-96EE-9C41-942C4818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20540-C36E-2DF1-D8CE-4FB9E7376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7B98E-8789-2395-CB35-F0B8E124D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4CF20-20EB-CDA1-E626-C397A23B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C41-C057-4BC2-B87A-4D5548EDB1F9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74278-B858-6D75-3EF8-4D91C79D6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3CEA9-A0C1-9F14-B04C-298E89B6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C4AE-85B1-41A7-9193-181D1B24A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09B4-1CFB-B246-7F5E-81D4910CB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3ECE2-3BB5-F0AD-6B4C-CB82BCCA9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3EA39-6C2C-CEB8-FF63-37B8A11CB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BDAA3-6E99-ADAC-D2DC-21AD6500B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DB914-8C37-9ACC-F8BE-C09AC2421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7F8DD2-E46C-1D29-D657-50D184EE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C41-C057-4BC2-B87A-4D5548EDB1F9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567E51-CA15-C7CF-30C5-291A56792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5730B3-53A2-6FF5-BE64-5CDAADE0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C4AE-85B1-41A7-9193-181D1B24A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7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358C-8CAE-6339-4020-28196096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F4BBC9-200A-4E5B-1638-633C0CD6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C41-C057-4BC2-B87A-4D5548EDB1F9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E7608-F5C6-18BD-39FB-731DC817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67A53-3129-BC61-D163-FE576883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C4AE-85B1-41A7-9193-181D1B24A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3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E2789-14F9-CC5F-4500-29AFFE52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C41-C057-4BC2-B87A-4D5548EDB1F9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8A3830-2F12-A960-57F0-9F92CE9F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43A1F-861C-FD5F-6B45-3674317C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C4AE-85B1-41A7-9193-181D1B24A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9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C6EC-D8A7-937D-DEBD-1EA5426E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C44C-CCBA-63EA-7563-2FF55A811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216F5-7AA5-943A-E97E-71DC5EFF4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2D040-4FE5-04FF-77FB-0FD6C330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C41-C057-4BC2-B87A-4D5548EDB1F9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E96BE-E6AF-04F3-2DD9-C08864DC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361E4-31C8-604D-D779-7877E3D9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C4AE-85B1-41A7-9193-181D1B24A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0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FABE-5B18-D5BC-C6F0-B0C6B1052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02553E-8715-FBF5-C527-CE0FA97B9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96E5A-6688-2F55-7B3E-7B44E8EDE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FC0E6-7A33-479A-08C7-C291FA8F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C41-C057-4BC2-B87A-4D5548EDB1F9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82486-C412-A9DE-2BFA-0782ECD9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09E00-8A4D-3355-3AE4-7A8520E9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C4AE-85B1-41A7-9193-181D1B24A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8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512CFF-F092-0DDA-ACDB-24341C29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BE553-EC43-E354-BBE1-C9CD51082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EC9E2-D338-217A-CD04-F43CD0D95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E1C41-C057-4BC2-B87A-4D5548EDB1F9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C3440-B69D-A8D0-B22F-6720D4528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51786-622A-BDF7-5590-8A557F902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3C4AE-85B1-41A7-9193-181D1B24A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6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1D89-854F-4BD1-428D-F35EA90E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Chúc</a:t>
            </a:r>
            <a:r>
              <a:rPr lang="en-US" b="1" dirty="0"/>
              <a:t> </a:t>
            </a:r>
            <a:r>
              <a:rPr lang="en-US" b="1" dirty="0" err="1"/>
              <a:t>Phụ</a:t>
            </a:r>
            <a:r>
              <a:rPr lang="en-US" b="1" dirty="0"/>
              <a:t> </a:t>
            </a:r>
            <a:r>
              <a:rPr lang="en-US" b="1" dirty="0" err="1"/>
              <a:t>Nữ</a:t>
            </a:r>
            <a:r>
              <a:rPr lang="en-US" b="1" dirty="0"/>
              <a:t> </a:t>
            </a:r>
            <a:r>
              <a:rPr lang="en-US" b="1" dirty="0" err="1"/>
              <a:t>Việt</a:t>
            </a:r>
            <a:r>
              <a:rPr lang="en-US" b="1" dirty="0"/>
              <a:t> Nam </a:t>
            </a:r>
            <a:r>
              <a:rPr lang="en-US" b="1" dirty="0" err="1"/>
              <a:t>luôn</a:t>
            </a:r>
            <a:r>
              <a:rPr lang="en-US" b="1" dirty="0"/>
              <a:t> </a:t>
            </a:r>
            <a:r>
              <a:rPr lang="en-US" b="1" dirty="0" err="1"/>
              <a:t>vui</a:t>
            </a:r>
            <a:r>
              <a:rPr lang="en-US" b="1" dirty="0"/>
              <a:t> </a:t>
            </a:r>
            <a:r>
              <a:rPr lang="en-US" b="1" dirty="0" err="1"/>
              <a:t>tươi</a:t>
            </a:r>
            <a:r>
              <a:rPr lang="en-US" b="1" dirty="0"/>
              <a:t> </a:t>
            </a:r>
            <a:r>
              <a:rPr lang="en-US" b="1" dirty="0" err="1"/>
              <a:t>xinh</a:t>
            </a:r>
            <a:r>
              <a:rPr lang="en-US" b="1" dirty="0"/>
              <a:t>!</a:t>
            </a:r>
          </a:p>
        </p:txBody>
      </p:sp>
      <p:pic>
        <p:nvPicPr>
          <p:cNvPr id="1026" name="Picture 2" descr="Những lời chúc ngày Phụ nữ Việt Nam 20/10 hay và ý nghĩa nhất 2024- Ảnh 1.">
            <a:extLst>
              <a:ext uri="{FF2B5EF4-FFF2-40B4-BE49-F238E27FC236}">
                <a16:creationId xmlns:a16="http://schemas.microsoft.com/office/drawing/2014/main" id="{AD89D685-6ECC-3582-4233-09427F0936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90688"/>
            <a:ext cx="609600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01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FF3F-DA32-18F5-6376-2FC523216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MGMA 2024</a:t>
            </a:r>
            <a:br>
              <a:rPr lang="en-US" sz="6600" b="1" dirty="0"/>
            </a:br>
            <a:r>
              <a:rPr lang="en-US" sz="6600" b="1" dirty="0"/>
              <a:t>Long Read Microbiome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09507-A763-6430-8E2F-C3D37319C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404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20 Oct 2024</a:t>
            </a:r>
          </a:p>
          <a:p>
            <a:r>
              <a:rPr lang="en-US" sz="3200" dirty="0"/>
              <a:t>Phuc </a:t>
            </a:r>
            <a:r>
              <a:rPr lang="en-US" sz="3200" dirty="0" err="1"/>
              <a:t>Loi</a:t>
            </a:r>
            <a:r>
              <a:rPr lang="en-US" sz="3200" dirty="0"/>
              <a:t> Luu, PhD</a:t>
            </a:r>
          </a:p>
          <a:p>
            <a:r>
              <a:rPr lang="en-US" sz="3200" dirty="0"/>
              <a:t>Luu.p.loi@googlemail.com</a:t>
            </a:r>
          </a:p>
        </p:txBody>
      </p:sp>
    </p:spTree>
    <p:extLst>
      <p:ext uri="{BB962C8B-B14F-4D97-AF65-F5344CB8AC3E}">
        <p14:creationId xmlns:p14="http://schemas.microsoft.com/office/powerpoint/2010/main" val="341583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F852-5057-35E4-187D-B5F9DE69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7030A0"/>
                </a:solidFill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0DF89-F4A0-970F-DEF4-2D1355B5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Projects find home</a:t>
            </a:r>
          </a:p>
          <a:p>
            <a:pPr algn="just"/>
            <a:r>
              <a:rPr lang="en-US" sz="3600" dirty="0"/>
              <a:t>PacBio and ONT present their microbiome platforms</a:t>
            </a:r>
          </a:p>
          <a:p>
            <a:pPr algn="just"/>
            <a:r>
              <a:rPr lang="en-US" sz="3600" dirty="0"/>
              <a:t>ONT: De novo assembly + mapping + variant calling</a:t>
            </a:r>
          </a:p>
          <a:p>
            <a:pPr algn="just"/>
            <a:r>
              <a:rPr lang="en-US" sz="3600" dirty="0"/>
              <a:t>PacBio: 16S Full-length</a:t>
            </a:r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32409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2E3F1-762D-B5B9-05A6-8E22EF2F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673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7030A0"/>
                </a:solidFill>
              </a:rPr>
              <a:t>Projects find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BECEA-FB16-B0C5-118D-9B49C7E31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51" y="1469167"/>
            <a:ext cx="11453247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Each group select a project either ONT WGS, ONT full length 16S, ONT shotgun, PacBio WGS, PacBio full length 16S and PacBio shotgun</a:t>
            </a:r>
          </a:p>
          <a:p>
            <a:r>
              <a:rPr lang="en-US" sz="2200" dirty="0"/>
              <a:t>One or 2 or 3 students per group</a:t>
            </a:r>
          </a:p>
          <a:p>
            <a:r>
              <a:rPr lang="en-US" sz="2200" dirty="0"/>
              <a:t>Presentation’s day: 23/11/2024 (30 min = present 20 min + Q&amp;A 10 min)</a:t>
            </a:r>
          </a:p>
          <a:p>
            <a:r>
              <a:rPr lang="en-US" sz="2200" dirty="0"/>
              <a:t>List of Projects and register at</a:t>
            </a:r>
          </a:p>
          <a:p>
            <a:pPr marL="0" indent="0">
              <a:buNone/>
            </a:pPr>
            <a:r>
              <a:rPr lang="en-US" sz="2200" dirty="0"/>
              <a:t>https://docs.google.com/spreadsheets/d/1M_KTe991iK4zjKD3HL1fmI-FMEHXirKvB65XYLUnVbI/edit?gid=0#gid=0</a:t>
            </a:r>
          </a:p>
          <a:p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39F6C1-0527-B722-43D6-A8A8BC530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6532"/>
            <a:ext cx="12192000" cy="260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5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7C2B-AB76-8CB2-BA97-CCFD68AD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146"/>
            <a:ext cx="10515600" cy="70425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PacBio and ONT present their microbiome platforms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D14293-6E69-226A-C541-391402848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606" y="993266"/>
            <a:ext cx="3997793" cy="56545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2AC592-214E-C9AB-29B2-C9D569851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93265"/>
            <a:ext cx="4004896" cy="566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37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152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Chúc Phụ Nữ Việt Nam luôn vui tươi xinh!</vt:lpstr>
      <vt:lpstr>MGMA 2024 Long Read Microbiome </vt:lpstr>
      <vt:lpstr>Content</vt:lpstr>
      <vt:lpstr>Projects find home</vt:lpstr>
      <vt:lpstr>PacBio and ONT present their microbiome platforms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Lưu Phúc Lợi</dc:creator>
  <cp:lastModifiedBy>Lưu Phúc Lợi</cp:lastModifiedBy>
  <cp:revision>10</cp:revision>
  <dcterms:created xsi:type="dcterms:W3CDTF">2024-10-20T12:30:56Z</dcterms:created>
  <dcterms:modified xsi:type="dcterms:W3CDTF">2024-10-20T14:37:12Z</dcterms:modified>
</cp:coreProperties>
</file>