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  <p:sldMasterId id="2147483970" r:id="rId2"/>
  </p:sldMasterIdLst>
  <p:sldIdLst>
    <p:sldId id="256" r:id="rId3"/>
    <p:sldId id="257" r:id="rId4"/>
    <p:sldId id="259" r:id="rId5"/>
    <p:sldId id="260" r:id="rId6"/>
    <p:sldId id="262" r:id="rId7"/>
    <p:sldId id="272" r:id="rId8"/>
    <p:sldId id="281" r:id="rId9"/>
    <p:sldId id="282" r:id="rId10"/>
    <p:sldId id="283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721AD7-DE0D-4F0F-9EB2-2502146B7803}">
          <p14:sldIdLst>
            <p14:sldId id="256"/>
          </p14:sldIdLst>
        </p14:section>
        <p14:section name="Untitled Section" id="{D05A9C8D-027F-4CC8-9D10-1BEFFA9F7970}">
          <p14:sldIdLst>
            <p14:sldId id="257"/>
            <p14:sldId id="259"/>
            <p14:sldId id="260"/>
            <p14:sldId id="262"/>
            <p14:sldId id="272"/>
            <p14:sldId id="281"/>
            <p14:sldId id="282"/>
            <p14:sldId id="283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90F6E-37EC-4DEC-8479-AA11A7B74748}" v="159" dt="2023-11-22T12:11:38.725"/>
    <p1510:client id="{638B39E4-9196-4A07-8F39-21E73E2136ED}" v="1039" dt="2023-11-22T08:48:14.795"/>
    <p1510:client id="{D721DAF0-AA8F-4255-A059-6AF816CAEE3F}" v="685" dt="2023-11-28T09:44:24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33923-4797-4371-B378-ACA055BD3E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46C9FD-6A7B-462A-9458-8A5F6539918A}">
      <dgm:prSet/>
      <dgm:spPr/>
      <dgm:t>
        <a:bodyPr/>
        <a:lstStyle/>
        <a:p>
          <a:r>
            <a:rPr lang="en-US" dirty="0"/>
            <a:t>Table of contents</a:t>
          </a:r>
        </a:p>
      </dgm:t>
    </dgm:pt>
    <dgm:pt modelId="{8648C428-1EF1-4F39-A88C-4CEA24173CB1}" type="parTrans" cxnId="{E02D3169-B282-4B07-AC65-C3173F212252}">
      <dgm:prSet/>
      <dgm:spPr/>
      <dgm:t>
        <a:bodyPr/>
        <a:lstStyle/>
        <a:p>
          <a:endParaRPr lang="en-US"/>
        </a:p>
      </dgm:t>
    </dgm:pt>
    <dgm:pt modelId="{0ADEA16F-C9C2-41DD-8E92-6AAD5404458D}" type="sibTrans" cxnId="{E02D3169-B282-4B07-AC65-C3173F212252}">
      <dgm:prSet/>
      <dgm:spPr/>
      <dgm:t>
        <a:bodyPr/>
        <a:lstStyle/>
        <a:p>
          <a:endParaRPr lang="en-US"/>
        </a:p>
      </dgm:t>
    </dgm:pt>
    <dgm:pt modelId="{B227B1FD-A991-4FEB-9396-C2081BF93DD7}" type="pres">
      <dgm:prSet presAssocID="{47A33923-4797-4371-B378-ACA055BD3E7A}" presName="linear" presStyleCnt="0">
        <dgm:presLayoutVars>
          <dgm:animLvl val="lvl"/>
          <dgm:resizeHandles val="exact"/>
        </dgm:presLayoutVars>
      </dgm:prSet>
      <dgm:spPr/>
    </dgm:pt>
    <dgm:pt modelId="{A105C7E7-3295-414D-9A46-DC6DFFE9C218}" type="pres">
      <dgm:prSet presAssocID="{D846C9FD-6A7B-462A-9458-8A5F6539918A}" presName="parentText" presStyleLbl="node1" presStyleIdx="0" presStyleCnt="1" custLinFactNeighborX="-25750" custLinFactNeighborY="41308">
        <dgm:presLayoutVars>
          <dgm:chMax val="0"/>
          <dgm:bulletEnabled val="1"/>
        </dgm:presLayoutVars>
      </dgm:prSet>
      <dgm:spPr/>
    </dgm:pt>
  </dgm:ptLst>
  <dgm:cxnLst>
    <dgm:cxn modelId="{5B241D33-111B-4288-8477-01BD97D0B6EB}" type="presOf" srcId="{D846C9FD-6A7B-462A-9458-8A5F6539918A}" destId="{A105C7E7-3295-414D-9A46-DC6DFFE9C218}" srcOrd="0" destOrd="0" presId="urn:microsoft.com/office/officeart/2005/8/layout/vList2"/>
    <dgm:cxn modelId="{E02D3169-B282-4B07-AC65-C3173F212252}" srcId="{47A33923-4797-4371-B378-ACA055BD3E7A}" destId="{D846C9FD-6A7B-462A-9458-8A5F6539918A}" srcOrd="0" destOrd="0" parTransId="{8648C428-1EF1-4F39-A88C-4CEA24173CB1}" sibTransId="{0ADEA16F-C9C2-41DD-8E92-6AAD5404458D}"/>
    <dgm:cxn modelId="{D9DF184A-B780-4914-AA2D-89A1887ECDBC}" type="presOf" srcId="{47A33923-4797-4371-B378-ACA055BD3E7A}" destId="{B227B1FD-A991-4FEB-9396-C2081BF93DD7}" srcOrd="0" destOrd="0" presId="urn:microsoft.com/office/officeart/2005/8/layout/vList2"/>
    <dgm:cxn modelId="{CA3EAFFB-E8FF-4CC9-9B66-75C6878EA844}" type="presParOf" srcId="{B227B1FD-A991-4FEB-9396-C2081BF93DD7}" destId="{A105C7E7-3295-414D-9A46-DC6DFFE9C2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57BBEC-F813-47F9-8607-223A1D6FD8D1}" type="doc">
      <dgm:prSet loTypeId="urn:microsoft.com/office/officeart/2005/8/layout/venn1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FD4775-D794-40A6-97C8-94F779EB79C2}">
      <dgm:prSet/>
      <dgm:spPr/>
      <dgm:t>
        <a:bodyPr/>
        <a:lstStyle/>
        <a:p>
          <a:r>
            <a:rPr lang="en-US"/>
            <a:t>1.4 Scope of the projects</a:t>
          </a:r>
        </a:p>
      </dgm:t>
    </dgm:pt>
    <dgm:pt modelId="{CB108308-411B-4B9C-A2B8-3A82D47E4304}" type="parTrans" cxnId="{BD503D51-D3B5-4E3B-87DB-E5E1B42465F6}">
      <dgm:prSet/>
      <dgm:spPr/>
      <dgm:t>
        <a:bodyPr/>
        <a:lstStyle/>
        <a:p>
          <a:endParaRPr lang="en-US"/>
        </a:p>
      </dgm:t>
    </dgm:pt>
    <dgm:pt modelId="{69BAB817-276E-49FF-AE44-B15CA6EC46BD}" type="sibTrans" cxnId="{BD503D51-D3B5-4E3B-87DB-E5E1B42465F6}">
      <dgm:prSet/>
      <dgm:spPr/>
      <dgm:t>
        <a:bodyPr/>
        <a:lstStyle/>
        <a:p>
          <a:endParaRPr lang="en-US"/>
        </a:p>
      </dgm:t>
    </dgm:pt>
    <dgm:pt modelId="{CEB07E8B-472A-4873-97D6-3BED089C4C52}" type="pres">
      <dgm:prSet presAssocID="{6957BBEC-F813-47F9-8607-223A1D6FD8D1}" presName="compositeShape" presStyleCnt="0">
        <dgm:presLayoutVars>
          <dgm:chMax val="7"/>
          <dgm:dir/>
          <dgm:resizeHandles val="exact"/>
        </dgm:presLayoutVars>
      </dgm:prSet>
      <dgm:spPr/>
    </dgm:pt>
    <dgm:pt modelId="{A2B1E502-F454-484F-83DE-3BB48F4BD728}" type="pres">
      <dgm:prSet presAssocID="{2FFD4775-D794-40A6-97C8-94F779EB79C2}" presName="circ1TxSh" presStyleLbl="vennNode1" presStyleIdx="0" presStyleCnt="1"/>
      <dgm:spPr/>
    </dgm:pt>
  </dgm:ptLst>
  <dgm:cxnLst>
    <dgm:cxn modelId="{8DE7684D-D6B4-4CE5-A30A-ADC711776D42}" type="presOf" srcId="{6957BBEC-F813-47F9-8607-223A1D6FD8D1}" destId="{CEB07E8B-472A-4873-97D6-3BED089C4C52}" srcOrd="0" destOrd="0" presId="urn:microsoft.com/office/officeart/2005/8/layout/venn1"/>
    <dgm:cxn modelId="{BD503D51-D3B5-4E3B-87DB-E5E1B42465F6}" srcId="{6957BBEC-F813-47F9-8607-223A1D6FD8D1}" destId="{2FFD4775-D794-40A6-97C8-94F779EB79C2}" srcOrd="0" destOrd="0" parTransId="{CB108308-411B-4B9C-A2B8-3A82D47E4304}" sibTransId="{69BAB817-276E-49FF-AE44-B15CA6EC46BD}"/>
    <dgm:cxn modelId="{B0608FEF-BB8F-4730-BE96-B76ED6A8747D}" type="presOf" srcId="{2FFD4775-D794-40A6-97C8-94F779EB79C2}" destId="{A2B1E502-F454-484F-83DE-3BB48F4BD728}" srcOrd="0" destOrd="0" presId="urn:microsoft.com/office/officeart/2005/8/layout/venn1"/>
    <dgm:cxn modelId="{B6B9AFFB-A1FD-4384-B92E-7FBEC24DA251}" type="presParOf" srcId="{CEB07E8B-472A-4873-97D6-3BED089C4C52}" destId="{A2B1E502-F454-484F-83DE-3BB48F4BD728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3481BB-4D68-407E-9C43-983922CE70B9}" type="doc">
      <dgm:prSet loTypeId="urn:microsoft.com/office/officeart/2008/layout/LinedList" loCatId="list" qsTypeId="urn:microsoft.com/office/officeart/2005/8/quickstyle/simple5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714C0156-EDB1-4BC8-AACA-850F5AEF94E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focuses on developing web based online learning platform specifically designed for Ethiopian learners of diverse backgrounds and interests</a:t>
          </a:r>
        </a:p>
        <a:p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E5859B-614B-4113-B538-4708145A7FC3}" type="parTrans" cxnId="{8DBF0715-6195-43B6-B0E1-C22A3046CDE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6686F2-8460-4BC9-B338-6CA3AD4687CB}" type="sibTrans" cxnId="{8DBF0715-6195-43B6-B0E1-C22A3046CDE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3FB70A-BCE6-4F04-A65E-81F8FC263FC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Unlike other platforms that may focus more on encouraging instructors to sign up and create classes for financial gain, our platform puts learners first.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0AC1ED-716A-4981-8265-BB4E3AC3DF8E}" type="parTrans" cxnId="{049027D6-6B02-439F-809D-92723406644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AF8C8C-7016-4476-B7BC-3F8487EEB44D}" type="sibTrans" cxnId="{049027D6-6B02-439F-809D-92723406644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39D6B7-E753-4459-A75F-7EF2E567601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materials consist of video lessons and downloadable resources.</a:t>
          </a:r>
        </a:p>
      </dgm:t>
    </dgm:pt>
    <dgm:pt modelId="{A31A465C-0F8B-44B4-9F41-972BD968EDD2}" type="parTrans" cxnId="{B4A67E6B-AF44-4C6B-92FF-9449C9C95CD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3D07D-ACCC-43CD-A3F0-1C86EECD5047}" type="sibTrans" cxnId="{B4A67E6B-AF44-4C6B-92FF-9449C9C95CD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CADD28-8B90-4796-920C-9B40877121E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 forums are available to facilitate learner interaction and Assessment method through  exam and quizzes</a:t>
          </a:r>
        </a:p>
      </dgm:t>
    </dgm:pt>
    <dgm:pt modelId="{3AAF0199-0677-42FA-ACC1-EAF067F4A39E}" type="parTrans" cxnId="{32EE8EFD-2938-4E46-B546-EF34F6B34A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860D4F-695D-4698-B13F-1C885403C052}" type="sibTrans" cxnId="{32EE8EFD-2938-4E46-B546-EF34F6B34A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AF3B5-6FAD-4A89-B385-4A4A05904C3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instructors contribute by sharing valuable resources like course materials, video lessons, and quizzes</a:t>
          </a:r>
        </a:p>
      </dgm:t>
    </dgm:pt>
    <dgm:pt modelId="{3C7CBD10-8B1B-4415-A271-4EA1E4E84B1E}" type="parTrans" cxnId="{6185FADF-72A5-426A-BF5B-340DE84DE8F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8FC390-C03A-40A4-BA05-1379E03FA4AE}" type="sibTrans" cxnId="{6185FADF-72A5-426A-BF5B-340DE84DE8F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5FAE0B-2435-4987-B583-7049F2B65BC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Administrators oversee course offerings, publish blogs, and gather feedback for continuous improvement.</a:t>
          </a:r>
        </a:p>
      </dgm:t>
    </dgm:pt>
    <dgm:pt modelId="{04C3A5B8-0C1E-4A2A-A7B3-384BE803031E}" type="parTrans" cxnId="{B6FEE28A-59D8-4159-A044-B59E51DCBEA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72D290-F71D-44EC-B537-208FC9EB4B5C}" type="sibTrans" cxnId="{B6FEE28A-59D8-4159-A044-B59E51DCBEA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BA730E-073A-400E-9E16-F31FB3F043E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Upon completion of courses, learners receive certificates recognizing their achievements.</a:t>
          </a:r>
        </a:p>
      </dgm:t>
    </dgm:pt>
    <dgm:pt modelId="{5962AB91-0420-4594-8BCB-499C1D56286D}" type="parTrans" cxnId="{E49B6476-4035-4B4F-B67E-50DD48C11F03}">
      <dgm:prSet/>
      <dgm:spPr/>
      <dgm:t>
        <a:bodyPr/>
        <a:lstStyle/>
        <a:p>
          <a:endParaRPr lang="en-US" sz="2000"/>
        </a:p>
      </dgm:t>
    </dgm:pt>
    <dgm:pt modelId="{2906408C-B0BB-4874-8BA9-21C0896061B7}" type="sibTrans" cxnId="{E49B6476-4035-4B4F-B67E-50DD48C11F03}">
      <dgm:prSet/>
      <dgm:spPr/>
      <dgm:t>
        <a:bodyPr/>
        <a:lstStyle/>
        <a:p>
          <a:endParaRPr lang="en-US" sz="2000"/>
        </a:p>
      </dgm:t>
    </dgm:pt>
    <dgm:pt modelId="{77C65CDC-D17E-4B4E-8296-AAC873B33069}" type="pres">
      <dgm:prSet presAssocID="{953481BB-4D68-407E-9C43-983922CE70B9}" presName="vert0" presStyleCnt="0">
        <dgm:presLayoutVars>
          <dgm:dir/>
          <dgm:animOne val="branch"/>
          <dgm:animLvl val="lvl"/>
        </dgm:presLayoutVars>
      </dgm:prSet>
      <dgm:spPr/>
    </dgm:pt>
    <dgm:pt modelId="{11D6843F-C2BF-4991-B7F9-1B4F153C1570}" type="pres">
      <dgm:prSet presAssocID="{714C0156-EDB1-4BC8-AACA-850F5AEF94E3}" presName="thickLine" presStyleLbl="alignNode1" presStyleIdx="0" presStyleCnt="7"/>
      <dgm:spPr/>
    </dgm:pt>
    <dgm:pt modelId="{9279DCD0-E0D0-4937-8353-E110DDFD6A1C}" type="pres">
      <dgm:prSet presAssocID="{714C0156-EDB1-4BC8-AACA-850F5AEF94E3}" presName="horz1" presStyleCnt="0"/>
      <dgm:spPr/>
    </dgm:pt>
    <dgm:pt modelId="{1FF5C560-CC9E-48B5-9D95-21C61E0B801A}" type="pres">
      <dgm:prSet presAssocID="{714C0156-EDB1-4BC8-AACA-850F5AEF94E3}" presName="tx1" presStyleLbl="revTx" presStyleIdx="0" presStyleCnt="7" custScaleY="167281"/>
      <dgm:spPr/>
    </dgm:pt>
    <dgm:pt modelId="{3AE323D1-348E-4E93-8F8A-7855C10D3C60}" type="pres">
      <dgm:prSet presAssocID="{714C0156-EDB1-4BC8-AACA-850F5AEF94E3}" presName="vert1" presStyleCnt="0"/>
      <dgm:spPr/>
    </dgm:pt>
    <dgm:pt modelId="{AB04ED0A-D56B-4703-AC3E-51DD14FD2FB2}" type="pres">
      <dgm:prSet presAssocID="{133FB70A-BCE6-4F04-A65E-81F8FC263FC8}" presName="thickLine" presStyleLbl="alignNode1" presStyleIdx="1" presStyleCnt="7"/>
      <dgm:spPr/>
    </dgm:pt>
    <dgm:pt modelId="{9D397363-7EE0-47E8-96FA-F7C56C6A917E}" type="pres">
      <dgm:prSet presAssocID="{133FB70A-BCE6-4F04-A65E-81F8FC263FC8}" presName="horz1" presStyleCnt="0"/>
      <dgm:spPr/>
    </dgm:pt>
    <dgm:pt modelId="{97F7F441-6EDA-4505-A3D1-9A906E097F6B}" type="pres">
      <dgm:prSet presAssocID="{133FB70A-BCE6-4F04-A65E-81F8FC263FC8}" presName="tx1" presStyleLbl="revTx" presStyleIdx="1" presStyleCnt="7" custScaleY="175864"/>
      <dgm:spPr/>
    </dgm:pt>
    <dgm:pt modelId="{9878CECD-0D9E-41A8-A754-147FD5940954}" type="pres">
      <dgm:prSet presAssocID="{133FB70A-BCE6-4F04-A65E-81F8FC263FC8}" presName="vert1" presStyleCnt="0"/>
      <dgm:spPr/>
    </dgm:pt>
    <dgm:pt modelId="{09C9BC35-DD73-4D53-8D94-9DA3ACF1A1D9}" type="pres">
      <dgm:prSet presAssocID="{F639D6B7-E753-4459-A75F-7EF2E5676017}" presName="thickLine" presStyleLbl="alignNode1" presStyleIdx="2" presStyleCnt="7"/>
      <dgm:spPr/>
    </dgm:pt>
    <dgm:pt modelId="{107780EE-D4D3-49E4-BAC0-94CE18A32695}" type="pres">
      <dgm:prSet presAssocID="{F639D6B7-E753-4459-A75F-7EF2E5676017}" presName="horz1" presStyleCnt="0"/>
      <dgm:spPr/>
    </dgm:pt>
    <dgm:pt modelId="{A0185009-39B6-4732-BEFD-D5B8CFAE5E51}" type="pres">
      <dgm:prSet presAssocID="{F639D6B7-E753-4459-A75F-7EF2E5676017}" presName="tx1" presStyleLbl="revTx" presStyleIdx="2" presStyleCnt="7" custScaleY="120452"/>
      <dgm:spPr/>
    </dgm:pt>
    <dgm:pt modelId="{B293E559-A27F-49DA-A07E-F82295450550}" type="pres">
      <dgm:prSet presAssocID="{F639D6B7-E753-4459-A75F-7EF2E5676017}" presName="vert1" presStyleCnt="0"/>
      <dgm:spPr/>
    </dgm:pt>
    <dgm:pt modelId="{D2368ABC-ECA4-4241-94E5-BCD6700D29D7}" type="pres">
      <dgm:prSet presAssocID="{AACADD28-8B90-4796-920C-9B40877121E4}" presName="thickLine" presStyleLbl="alignNode1" presStyleIdx="3" presStyleCnt="7"/>
      <dgm:spPr/>
    </dgm:pt>
    <dgm:pt modelId="{34ADC00F-F361-44C4-BEAD-25D68C3FD0B5}" type="pres">
      <dgm:prSet presAssocID="{AACADD28-8B90-4796-920C-9B40877121E4}" presName="horz1" presStyleCnt="0"/>
      <dgm:spPr/>
    </dgm:pt>
    <dgm:pt modelId="{A87834D0-79C1-4126-951B-1145392E63D1}" type="pres">
      <dgm:prSet presAssocID="{AACADD28-8B90-4796-920C-9B40877121E4}" presName="tx1" presStyleLbl="revTx" presStyleIdx="3" presStyleCnt="7" custScaleY="122842"/>
      <dgm:spPr/>
    </dgm:pt>
    <dgm:pt modelId="{B6A223C5-06ED-4B9E-BFA9-47711653118F}" type="pres">
      <dgm:prSet presAssocID="{AACADD28-8B90-4796-920C-9B40877121E4}" presName="vert1" presStyleCnt="0"/>
      <dgm:spPr/>
    </dgm:pt>
    <dgm:pt modelId="{66B80D0F-D640-4A8C-8D9D-8EBB70DF3A8A}" type="pres">
      <dgm:prSet presAssocID="{C0BA730E-073A-400E-9E16-F31FB3F043EA}" presName="thickLine" presStyleLbl="alignNode1" presStyleIdx="4" presStyleCnt="7"/>
      <dgm:spPr/>
    </dgm:pt>
    <dgm:pt modelId="{8A7FCEBC-F2B6-49B5-9DF1-8A72CAEED347}" type="pres">
      <dgm:prSet presAssocID="{C0BA730E-073A-400E-9E16-F31FB3F043EA}" presName="horz1" presStyleCnt="0"/>
      <dgm:spPr/>
    </dgm:pt>
    <dgm:pt modelId="{FA8FF351-9D6E-4526-A44F-0BAB36FE20A2}" type="pres">
      <dgm:prSet presAssocID="{C0BA730E-073A-400E-9E16-F31FB3F043EA}" presName="tx1" presStyleLbl="revTx" presStyleIdx="4" presStyleCnt="7"/>
      <dgm:spPr/>
    </dgm:pt>
    <dgm:pt modelId="{06D49790-587D-449B-85FE-20B788E79074}" type="pres">
      <dgm:prSet presAssocID="{C0BA730E-073A-400E-9E16-F31FB3F043EA}" presName="vert1" presStyleCnt="0"/>
      <dgm:spPr/>
    </dgm:pt>
    <dgm:pt modelId="{7564C330-36D1-4452-863B-D3F5D570443A}" type="pres">
      <dgm:prSet presAssocID="{596AF3B5-6FAD-4A89-B385-4A4A05904C34}" presName="thickLine" presStyleLbl="alignNode1" presStyleIdx="5" presStyleCnt="7"/>
      <dgm:spPr/>
    </dgm:pt>
    <dgm:pt modelId="{A71191EB-7EC0-48F9-A8CC-8BC818497307}" type="pres">
      <dgm:prSet presAssocID="{596AF3B5-6FAD-4A89-B385-4A4A05904C34}" presName="horz1" presStyleCnt="0"/>
      <dgm:spPr/>
    </dgm:pt>
    <dgm:pt modelId="{8F202259-2E36-478C-B3F6-D45885F6A948}" type="pres">
      <dgm:prSet presAssocID="{596AF3B5-6FAD-4A89-B385-4A4A05904C34}" presName="tx1" presStyleLbl="revTx" presStyleIdx="5" presStyleCnt="7"/>
      <dgm:spPr/>
    </dgm:pt>
    <dgm:pt modelId="{4648FABD-9900-44AA-8F79-39CC25E8AEA4}" type="pres">
      <dgm:prSet presAssocID="{596AF3B5-6FAD-4A89-B385-4A4A05904C34}" presName="vert1" presStyleCnt="0"/>
      <dgm:spPr/>
    </dgm:pt>
    <dgm:pt modelId="{EF395DF2-9DA9-4DCF-85B3-6722D813A13C}" type="pres">
      <dgm:prSet presAssocID="{8B5FAE0B-2435-4987-B583-7049F2B65BC7}" presName="thickLine" presStyleLbl="alignNode1" presStyleIdx="6" presStyleCnt="7"/>
      <dgm:spPr/>
    </dgm:pt>
    <dgm:pt modelId="{DE5E293C-EB67-4D28-B6DC-57BB7DC3AC8D}" type="pres">
      <dgm:prSet presAssocID="{8B5FAE0B-2435-4987-B583-7049F2B65BC7}" presName="horz1" presStyleCnt="0"/>
      <dgm:spPr/>
    </dgm:pt>
    <dgm:pt modelId="{AA969B54-9717-4D34-9843-29EFE15BC9CE}" type="pres">
      <dgm:prSet presAssocID="{8B5FAE0B-2435-4987-B583-7049F2B65BC7}" presName="tx1" presStyleLbl="revTx" presStyleIdx="6" presStyleCnt="7"/>
      <dgm:spPr/>
    </dgm:pt>
    <dgm:pt modelId="{D5EF93F5-0709-46E7-B25F-A5D69E706CF1}" type="pres">
      <dgm:prSet presAssocID="{8B5FAE0B-2435-4987-B583-7049F2B65BC7}" presName="vert1" presStyleCnt="0"/>
      <dgm:spPr/>
    </dgm:pt>
  </dgm:ptLst>
  <dgm:cxnLst>
    <dgm:cxn modelId="{CD268F14-8042-4A50-BD08-482D53875356}" type="presOf" srcId="{596AF3B5-6FAD-4A89-B385-4A4A05904C34}" destId="{8F202259-2E36-478C-B3F6-D45885F6A948}" srcOrd="0" destOrd="0" presId="urn:microsoft.com/office/officeart/2008/layout/LinedList"/>
    <dgm:cxn modelId="{8DBF0715-6195-43B6-B0E1-C22A3046CDE9}" srcId="{953481BB-4D68-407E-9C43-983922CE70B9}" destId="{714C0156-EDB1-4BC8-AACA-850F5AEF94E3}" srcOrd="0" destOrd="0" parTransId="{EAE5859B-614B-4113-B538-4708145A7FC3}" sibTransId="{356686F2-8460-4BC9-B338-6CA3AD4687CB}"/>
    <dgm:cxn modelId="{45CE3320-1A8A-4470-AE13-8E9F932F70E3}" type="presOf" srcId="{8B5FAE0B-2435-4987-B583-7049F2B65BC7}" destId="{AA969B54-9717-4D34-9843-29EFE15BC9CE}" srcOrd="0" destOrd="0" presId="urn:microsoft.com/office/officeart/2008/layout/LinedList"/>
    <dgm:cxn modelId="{1BD77620-4898-4681-8089-5BB6DC8F5256}" type="presOf" srcId="{C0BA730E-073A-400E-9E16-F31FB3F043EA}" destId="{FA8FF351-9D6E-4526-A44F-0BAB36FE20A2}" srcOrd="0" destOrd="0" presId="urn:microsoft.com/office/officeart/2008/layout/LinedList"/>
    <dgm:cxn modelId="{4ECE4F35-3801-4396-9396-8F2719860EE9}" type="presOf" srcId="{F639D6B7-E753-4459-A75F-7EF2E5676017}" destId="{A0185009-39B6-4732-BEFD-D5B8CFAE5E51}" srcOrd="0" destOrd="0" presId="urn:microsoft.com/office/officeart/2008/layout/LinedList"/>
    <dgm:cxn modelId="{ACD17D35-37D7-4EDA-B4D9-6EC4D503EF9B}" type="presOf" srcId="{953481BB-4D68-407E-9C43-983922CE70B9}" destId="{77C65CDC-D17E-4B4E-8296-AAC873B33069}" srcOrd="0" destOrd="0" presId="urn:microsoft.com/office/officeart/2008/layout/LinedList"/>
    <dgm:cxn modelId="{B4A67E6B-AF44-4C6B-92FF-9449C9C95CDE}" srcId="{953481BB-4D68-407E-9C43-983922CE70B9}" destId="{F639D6B7-E753-4459-A75F-7EF2E5676017}" srcOrd="2" destOrd="0" parTransId="{A31A465C-0F8B-44B4-9F41-972BD968EDD2}" sibTransId="{8093D07D-ACCC-43CD-A3F0-1C86EECD5047}"/>
    <dgm:cxn modelId="{E49B6476-4035-4B4F-B67E-50DD48C11F03}" srcId="{953481BB-4D68-407E-9C43-983922CE70B9}" destId="{C0BA730E-073A-400E-9E16-F31FB3F043EA}" srcOrd="4" destOrd="0" parTransId="{5962AB91-0420-4594-8BCB-499C1D56286D}" sibTransId="{2906408C-B0BB-4874-8BA9-21C0896061B7}"/>
    <dgm:cxn modelId="{B6FEE28A-59D8-4159-A044-B59E51DCBEA3}" srcId="{953481BB-4D68-407E-9C43-983922CE70B9}" destId="{8B5FAE0B-2435-4987-B583-7049F2B65BC7}" srcOrd="6" destOrd="0" parTransId="{04C3A5B8-0C1E-4A2A-A7B3-384BE803031E}" sibTransId="{FE72D290-F71D-44EC-B537-208FC9EB4B5C}"/>
    <dgm:cxn modelId="{3F7D158E-4EA8-48B1-BE1B-AE24A2DB0FC9}" type="presOf" srcId="{133FB70A-BCE6-4F04-A65E-81F8FC263FC8}" destId="{97F7F441-6EDA-4505-A3D1-9A906E097F6B}" srcOrd="0" destOrd="0" presId="urn:microsoft.com/office/officeart/2008/layout/LinedList"/>
    <dgm:cxn modelId="{049027D6-6B02-439F-809D-927234066449}" srcId="{953481BB-4D68-407E-9C43-983922CE70B9}" destId="{133FB70A-BCE6-4F04-A65E-81F8FC263FC8}" srcOrd="1" destOrd="0" parTransId="{470AC1ED-716A-4981-8265-BB4E3AC3DF8E}" sibTransId="{A1AF8C8C-7016-4476-B7BC-3F8487EEB44D}"/>
    <dgm:cxn modelId="{19849DDB-E7CE-40EE-837B-967B584EEA10}" type="presOf" srcId="{714C0156-EDB1-4BC8-AACA-850F5AEF94E3}" destId="{1FF5C560-CC9E-48B5-9D95-21C61E0B801A}" srcOrd="0" destOrd="0" presId="urn:microsoft.com/office/officeart/2008/layout/LinedList"/>
    <dgm:cxn modelId="{6185FADF-72A5-426A-BF5B-340DE84DE8FF}" srcId="{953481BB-4D68-407E-9C43-983922CE70B9}" destId="{596AF3B5-6FAD-4A89-B385-4A4A05904C34}" srcOrd="5" destOrd="0" parTransId="{3C7CBD10-8B1B-4415-A271-4EA1E4E84B1E}" sibTransId="{6F8FC390-C03A-40A4-BA05-1379E03FA4AE}"/>
    <dgm:cxn modelId="{45D326FC-94CB-427D-A41C-AE24B55AEE2F}" type="presOf" srcId="{AACADD28-8B90-4796-920C-9B40877121E4}" destId="{A87834D0-79C1-4126-951B-1145392E63D1}" srcOrd="0" destOrd="0" presId="urn:microsoft.com/office/officeart/2008/layout/LinedList"/>
    <dgm:cxn modelId="{32EE8EFD-2938-4E46-B546-EF34F6B34ABF}" srcId="{953481BB-4D68-407E-9C43-983922CE70B9}" destId="{AACADD28-8B90-4796-920C-9B40877121E4}" srcOrd="3" destOrd="0" parTransId="{3AAF0199-0677-42FA-ACC1-EAF067F4A39E}" sibTransId="{AC860D4F-695D-4698-B13F-1C885403C052}"/>
    <dgm:cxn modelId="{6FB8FABD-D855-49CA-BF14-43E1AF889961}" type="presParOf" srcId="{77C65CDC-D17E-4B4E-8296-AAC873B33069}" destId="{11D6843F-C2BF-4991-B7F9-1B4F153C1570}" srcOrd="0" destOrd="0" presId="urn:microsoft.com/office/officeart/2008/layout/LinedList"/>
    <dgm:cxn modelId="{A894EC7D-BF26-4734-9601-092C87D8FE83}" type="presParOf" srcId="{77C65CDC-D17E-4B4E-8296-AAC873B33069}" destId="{9279DCD0-E0D0-4937-8353-E110DDFD6A1C}" srcOrd="1" destOrd="0" presId="urn:microsoft.com/office/officeart/2008/layout/LinedList"/>
    <dgm:cxn modelId="{D2C7CDB4-B56A-4246-9C42-6559063AB9DB}" type="presParOf" srcId="{9279DCD0-E0D0-4937-8353-E110DDFD6A1C}" destId="{1FF5C560-CC9E-48B5-9D95-21C61E0B801A}" srcOrd="0" destOrd="0" presId="urn:microsoft.com/office/officeart/2008/layout/LinedList"/>
    <dgm:cxn modelId="{C6D70751-8A89-464F-90AD-2FB8EBF54C6B}" type="presParOf" srcId="{9279DCD0-E0D0-4937-8353-E110DDFD6A1C}" destId="{3AE323D1-348E-4E93-8F8A-7855C10D3C60}" srcOrd="1" destOrd="0" presId="urn:microsoft.com/office/officeart/2008/layout/LinedList"/>
    <dgm:cxn modelId="{7F6C606B-D50B-4462-92E0-D7881AD0E7E6}" type="presParOf" srcId="{77C65CDC-D17E-4B4E-8296-AAC873B33069}" destId="{AB04ED0A-D56B-4703-AC3E-51DD14FD2FB2}" srcOrd="2" destOrd="0" presId="urn:microsoft.com/office/officeart/2008/layout/LinedList"/>
    <dgm:cxn modelId="{063397A8-AFEF-4AAA-B79B-A79D1FE7E4F1}" type="presParOf" srcId="{77C65CDC-D17E-4B4E-8296-AAC873B33069}" destId="{9D397363-7EE0-47E8-96FA-F7C56C6A917E}" srcOrd="3" destOrd="0" presId="urn:microsoft.com/office/officeart/2008/layout/LinedList"/>
    <dgm:cxn modelId="{05D29465-B75E-49D6-9268-888CFABE0378}" type="presParOf" srcId="{9D397363-7EE0-47E8-96FA-F7C56C6A917E}" destId="{97F7F441-6EDA-4505-A3D1-9A906E097F6B}" srcOrd="0" destOrd="0" presId="urn:microsoft.com/office/officeart/2008/layout/LinedList"/>
    <dgm:cxn modelId="{9480B9E3-7829-4B04-93C4-9E5247B2E51C}" type="presParOf" srcId="{9D397363-7EE0-47E8-96FA-F7C56C6A917E}" destId="{9878CECD-0D9E-41A8-A754-147FD5940954}" srcOrd="1" destOrd="0" presId="urn:microsoft.com/office/officeart/2008/layout/LinedList"/>
    <dgm:cxn modelId="{6DA7A547-F927-46D3-ADCC-3A97B74920C0}" type="presParOf" srcId="{77C65CDC-D17E-4B4E-8296-AAC873B33069}" destId="{09C9BC35-DD73-4D53-8D94-9DA3ACF1A1D9}" srcOrd="4" destOrd="0" presId="urn:microsoft.com/office/officeart/2008/layout/LinedList"/>
    <dgm:cxn modelId="{A7349461-098A-4A09-8BA0-7AF75E6ABD9E}" type="presParOf" srcId="{77C65CDC-D17E-4B4E-8296-AAC873B33069}" destId="{107780EE-D4D3-49E4-BAC0-94CE18A32695}" srcOrd="5" destOrd="0" presId="urn:microsoft.com/office/officeart/2008/layout/LinedList"/>
    <dgm:cxn modelId="{D73F1125-B3C4-494C-8A7D-B6E7E1B8D023}" type="presParOf" srcId="{107780EE-D4D3-49E4-BAC0-94CE18A32695}" destId="{A0185009-39B6-4732-BEFD-D5B8CFAE5E51}" srcOrd="0" destOrd="0" presId="urn:microsoft.com/office/officeart/2008/layout/LinedList"/>
    <dgm:cxn modelId="{931D419B-167C-469B-B8D6-5DC6A4D13CCD}" type="presParOf" srcId="{107780EE-D4D3-49E4-BAC0-94CE18A32695}" destId="{B293E559-A27F-49DA-A07E-F82295450550}" srcOrd="1" destOrd="0" presId="urn:microsoft.com/office/officeart/2008/layout/LinedList"/>
    <dgm:cxn modelId="{B5A99C03-4FED-4FA1-8ED1-0D597EDB5BE0}" type="presParOf" srcId="{77C65CDC-D17E-4B4E-8296-AAC873B33069}" destId="{D2368ABC-ECA4-4241-94E5-BCD6700D29D7}" srcOrd="6" destOrd="0" presId="urn:microsoft.com/office/officeart/2008/layout/LinedList"/>
    <dgm:cxn modelId="{3097A6FA-026C-4770-A23C-47F493E9D009}" type="presParOf" srcId="{77C65CDC-D17E-4B4E-8296-AAC873B33069}" destId="{34ADC00F-F361-44C4-BEAD-25D68C3FD0B5}" srcOrd="7" destOrd="0" presId="urn:microsoft.com/office/officeart/2008/layout/LinedList"/>
    <dgm:cxn modelId="{8512F6BB-3CEB-4ED2-9FD4-7686DD15DD01}" type="presParOf" srcId="{34ADC00F-F361-44C4-BEAD-25D68C3FD0B5}" destId="{A87834D0-79C1-4126-951B-1145392E63D1}" srcOrd="0" destOrd="0" presId="urn:microsoft.com/office/officeart/2008/layout/LinedList"/>
    <dgm:cxn modelId="{EFE30432-6171-4E0A-BEF1-D66284482F76}" type="presParOf" srcId="{34ADC00F-F361-44C4-BEAD-25D68C3FD0B5}" destId="{B6A223C5-06ED-4B9E-BFA9-47711653118F}" srcOrd="1" destOrd="0" presId="urn:microsoft.com/office/officeart/2008/layout/LinedList"/>
    <dgm:cxn modelId="{3CE5870B-60EA-46CD-91D7-8E86503D2EEA}" type="presParOf" srcId="{77C65CDC-D17E-4B4E-8296-AAC873B33069}" destId="{66B80D0F-D640-4A8C-8D9D-8EBB70DF3A8A}" srcOrd="8" destOrd="0" presId="urn:microsoft.com/office/officeart/2008/layout/LinedList"/>
    <dgm:cxn modelId="{010DE211-A5D2-4410-ADCF-5614015546C0}" type="presParOf" srcId="{77C65CDC-D17E-4B4E-8296-AAC873B33069}" destId="{8A7FCEBC-F2B6-49B5-9DF1-8A72CAEED347}" srcOrd="9" destOrd="0" presId="urn:microsoft.com/office/officeart/2008/layout/LinedList"/>
    <dgm:cxn modelId="{DC02C36C-0D2D-4FFE-BE61-4C0C23BE0958}" type="presParOf" srcId="{8A7FCEBC-F2B6-49B5-9DF1-8A72CAEED347}" destId="{FA8FF351-9D6E-4526-A44F-0BAB36FE20A2}" srcOrd="0" destOrd="0" presId="urn:microsoft.com/office/officeart/2008/layout/LinedList"/>
    <dgm:cxn modelId="{BFE602C4-B00A-4850-BA28-5DAB16BB1FD3}" type="presParOf" srcId="{8A7FCEBC-F2B6-49B5-9DF1-8A72CAEED347}" destId="{06D49790-587D-449B-85FE-20B788E79074}" srcOrd="1" destOrd="0" presId="urn:microsoft.com/office/officeart/2008/layout/LinedList"/>
    <dgm:cxn modelId="{DCC98846-0FF3-4B21-BEBD-87C27546B36D}" type="presParOf" srcId="{77C65CDC-D17E-4B4E-8296-AAC873B33069}" destId="{7564C330-36D1-4452-863B-D3F5D570443A}" srcOrd="10" destOrd="0" presId="urn:microsoft.com/office/officeart/2008/layout/LinedList"/>
    <dgm:cxn modelId="{D7BF9326-9552-4DA0-81ED-C5AF705C0F0C}" type="presParOf" srcId="{77C65CDC-D17E-4B4E-8296-AAC873B33069}" destId="{A71191EB-7EC0-48F9-A8CC-8BC818497307}" srcOrd="11" destOrd="0" presId="urn:microsoft.com/office/officeart/2008/layout/LinedList"/>
    <dgm:cxn modelId="{4589E767-25E1-4EBE-9006-E1B19373D5CE}" type="presParOf" srcId="{A71191EB-7EC0-48F9-A8CC-8BC818497307}" destId="{8F202259-2E36-478C-B3F6-D45885F6A948}" srcOrd="0" destOrd="0" presId="urn:microsoft.com/office/officeart/2008/layout/LinedList"/>
    <dgm:cxn modelId="{17D2E0D9-11CC-47B3-976B-8317CF2C5B4B}" type="presParOf" srcId="{A71191EB-7EC0-48F9-A8CC-8BC818497307}" destId="{4648FABD-9900-44AA-8F79-39CC25E8AEA4}" srcOrd="1" destOrd="0" presId="urn:microsoft.com/office/officeart/2008/layout/LinedList"/>
    <dgm:cxn modelId="{4E4A816B-0E96-45B5-9084-3A98BD3EFC46}" type="presParOf" srcId="{77C65CDC-D17E-4B4E-8296-AAC873B33069}" destId="{EF395DF2-9DA9-4DCF-85B3-6722D813A13C}" srcOrd="12" destOrd="0" presId="urn:microsoft.com/office/officeart/2008/layout/LinedList"/>
    <dgm:cxn modelId="{15068F6C-55AB-47DA-B76D-E55F209BE5D1}" type="presParOf" srcId="{77C65CDC-D17E-4B4E-8296-AAC873B33069}" destId="{DE5E293C-EB67-4D28-B6DC-57BB7DC3AC8D}" srcOrd="13" destOrd="0" presId="urn:microsoft.com/office/officeart/2008/layout/LinedList"/>
    <dgm:cxn modelId="{1FA349CF-952E-414D-A8DE-E2177F434F53}" type="presParOf" srcId="{DE5E293C-EB67-4D28-B6DC-57BB7DC3AC8D}" destId="{AA969B54-9717-4D34-9843-29EFE15BC9CE}" srcOrd="0" destOrd="0" presId="urn:microsoft.com/office/officeart/2008/layout/LinedList"/>
    <dgm:cxn modelId="{022103A4-87EF-4E69-97D9-CFF9118D80F2}" type="presParOf" srcId="{DE5E293C-EB67-4D28-B6DC-57BB7DC3AC8D}" destId="{D5EF93F5-0709-46E7-B25F-A5D69E706C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B770D7-0C6D-4DE2-95A7-FFDDB20D42C5}" type="doc">
      <dgm:prSet loTypeId="urn:microsoft.com/office/officeart/2009/3/layout/RandomtoResul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BF50AF-190F-46E5-8969-77CD15AD3BF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1.5  limitation of the project</a:t>
          </a:r>
        </a:p>
      </dgm:t>
    </dgm:pt>
    <dgm:pt modelId="{4F9944E1-7E5A-4ADF-AC70-49FE0A01BF1F}" type="parTrans" cxnId="{56F7E084-0F62-42EE-BB97-336A6B0ED88B}">
      <dgm:prSet/>
      <dgm:spPr/>
      <dgm:t>
        <a:bodyPr/>
        <a:lstStyle/>
        <a:p>
          <a:endParaRPr lang="en-US"/>
        </a:p>
      </dgm:t>
    </dgm:pt>
    <dgm:pt modelId="{2CB17690-0EC0-4BA9-98A0-7A8484A5D4DF}" type="sibTrans" cxnId="{56F7E084-0F62-42EE-BB97-336A6B0ED88B}">
      <dgm:prSet/>
      <dgm:spPr/>
      <dgm:t>
        <a:bodyPr/>
        <a:lstStyle/>
        <a:p>
          <a:endParaRPr lang="en-US"/>
        </a:p>
      </dgm:t>
    </dgm:pt>
    <dgm:pt modelId="{C0E3BA08-F4B4-42CC-9B77-FADC5FDCED64}" type="pres">
      <dgm:prSet presAssocID="{1AB770D7-0C6D-4DE2-95A7-FFDDB20D42C5}" presName="Name0" presStyleCnt="0">
        <dgm:presLayoutVars>
          <dgm:dir/>
          <dgm:animOne val="branch"/>
          <dgm:animLvl val="lvl"/>
        </dgm:presLayoutVars>
      </dgm:prSet>
      <dgm:spPr/>
    </dgm:pt>
    <dgm:pt modelId="{E37A83B3-A0FE-4ED0-A87A-713E10DA4C1E}" type="pres">
      <dgm:prSet presAssocID="{54BF50AF-190F-46E5-8969-77CD15AD3BFE}" presName="chaos" presStyleCnt="0"/>
      <dgm:spPr/>
    </dgm:pt>
    <dgm:pt modelId="{662852D3-AC7C-461D-B4BC-EAA28AC03702}" type="pres">
      <dgm:prSet presAssocID="{54BF50AF-190F-46E5-8969-77CD15AD3BFE}" presName="parTx1" presStyleLbl="revTx" presStyleIdx="0" presStyleCnt="1" custScaleY="157472"/>
      <dgm:spPr/>
    </dgm:pt>
    <dgm:pt modelId="{3D3A8AE2-002D-4868-9C6A-746CC99B0CB8}" type="pres">
      <dgm:prSet presAssocID="{54BF50AF-190F-46E5-8969-77CD15AD3BFE}" presName="c1" presStyleLbl="node1" presStyleIdx="0" presStyleCnt="18"/>
      <dgm:spPr/>
    </dgm:pt>
    <dgm:pt modelId="{E08A2784-B0C7-4410-90B2-1551FB6CB72F}" type="pres">
      <dgm:prSet presAssocID="{54BF50AF-190F-46E5-8969-77CD15AD3BFE}" presName="c2" presStyleLbl="node1" presStyleIdx="1" presStyleCnt="18"/>
      <dgm:spPr/>
    </dgm:pt>
    <dgm:pt modelId="{37467B3E-F3E3-4297-AF73-506B1869B420}" type="pres">
      <dgm:prSet presAssocID="{54BF50AF-190F-46E5-8969-77CD15AD3BFE}" presName="c3" presStyleLbl="node1" presStyleIdx="2" presStyleCnt="18"/>
      <dgm:spPr/>
    </dgm:pt>
    <dgm:pt modelId="{52C5996E-6BA9-4878-97D8-DA6849588A30}" type="pres">
      <dgm:prSet presAssocID="{54BF50AF-190F-46E5-8969-77CD15AD3BFE}" presName="c4" presStyleLbl="node1" presStyleIdx="3" presStyleCnt="18"/>
      <dgm:spPr/>
    </dgm:pt>
    <dgm:pt modelId="{5AA04F66-73B4-4F60-B1E9-7DD2247642AC}" type="pres">
      <dgm:prSet presAssocID="{54BF50AF-190F-46E5-8969-77CD15AD3BFE}" presName="c5" presStyleLbl="node1" presStyleIdx="4" presStyleCnt="18"/>
      <dgm:spPr/>
    </dgm:pt>
    <dgm:pt modelId="{2F0B9C97-4FB6-4FA5-BDD3-492BF387F5B6}" type="pres">
      <dgm:prSet presAssocID="{54BF50AF-190F-46E5-8969-77CD15AD3BFE}" presName="c6" presStyleLbl="node1" presStyleIdx="5" presStyleCnt="18"/>
      <dgm:spPr/>
    </dgm:pt>
    <dgm:pt modelId="{FBD60E57-EE7E-4AB0-A0EF-1B612F6DC769}" type="pres">
      <dgm:prSet presAssocID="{54BF50AF-190F-46E5-8969-77CD15AD3BFE}" presName="c7" presStyleLbl="node1" presStyleIdx="6" presStyleCnt="18"/>
      <dgm:spPr/>
    </dgm:pt>
    <dgm:pt modelId="{C046D154-60AC-4199-9041-9F25C57806EE}" type="pres">
      <dgm:prSet presAssocID="{54BF50AF-190F-46E5-8969-77CD15AD3BFE}" presName="c8" presStyleLbl="node1" presStyleIdx="7" presStyleCnt="18"/>
      <dgm:spPr/>
    </dgm:pt>
    <dgm:pt modelId="{969FB8BA-DC24-4F1B-91DB-075EB6A3E891}" type="pres">
      <dgm:prSet presAssocID="{54BF50AF-190F-46E5-8969-77CD15AD3BFE}" presName="c9" presStyleLbl="node1" presStyleIdx="8" presStyleCnt="18"/>
      <dgm:spPr/>
    </dgm:pt>
    <dgm:pt modelId="{B03EFB43-50E5-4CD5-9BB9-BDD32DFD69DB}" type="pres">
      <dgm:prSet presAssocID="{54BF50AF-190F-46E5-8969-77CD15AD3BFE}" presName="c10" presStyleLbl="node1" presStyleIdx="9" presStyleCnt="18"/>
      <dgm:spPr/>
    </dgm:pt>
    <dgm:pt modelId="{35062706-9005-4D0F-8204-D4841E4E7BA8}" type="pres">
      <dgm:prSet presAssocID="{54BF50AF-190F-46E5-8969-77CD15AD3BFE}" presName="c11" presStyleLbl="node1" presStyleIdx="10" presStyleCnt="18"/>
      <dgm:spPr/>
    </dgm:pt>
    <dgm:pt modelId="{F4B6E68D-E3D4-4FF7-9F12-5227013AB131}" type="pres">
      <dgm:prSet presAssocID="{54BF50AF-190F-46E5-8969-77CD15AD3BFE}" presName="c12" presStyleLbl="node1" presStyleIdx="11" presStyleCnt="18"/>
      <dgm:spPr/>
    </dgm:pt>
    <dgm:pt modelId="{3970B5BD-2DDD-4D5D-83CD-C48F957AC50E}" type="pres">
      <dgm:prSet presAssocID="{54BF50AF-190F-46E5-8969-77CD15AD3BFE}" presName="c13" presStyleLbl="node1" presStyleIdx="12" presStyleCnt="18"/>
      <dgm:spPr/>
    </dgm:pt>
    <dgm:pt modelId="{3A39B1EB-AA36-4F7D-AD0E-16B37752E5D4}" type="pres">
      <dgm:prSet presAssocID="{54BF50AF-190F-46E5-8969-77CD15AD3BFE}" presName="c14" presStyleLbl="node1" presStyleIdx="13" presStyleCnt="18"/>
      <dgm:spPr/>
    </dgm:pt>
    <dgm:pt modelId="{0D19E9F3-D865-4A4D-B379-35C66F295C5A}" type="pres">
      <dgm:prSet presAssocID="{54BF50AF-190F-46E5-8969-77CD15AD3BFE}" presName="c15" presStyleLbl="node1" presStyleIdx="14" presStyleCnt="18"/>
      <dgm:spPr/>
    </dgm:pt>
    <dgm:pt modelId="{D2E349E8-F881-45B9-A7E2-2FD28C3F9238}" type="pres">
      <dgm:prSet presAssocID="{54BF50AF-190F-46E5-8969-77CD15AD3BFE}" presName="c16" presStyleLbl="node1" presStyleIdx="15" presStyleCnt="18"/>
      <dgm:spPr/>
    </dgm:pt>
    <dgm:pt modelId="{489B55CD-0B5E-4106-8C68-0AAC8C8D9535}" type="pres">
      <dgm:prSet presAssocID="{54BF50AF-190F-46E5-8969-77CD15AD3BFE}" presName="c17" presStyleLbl="node1" presStyleIdx="16" presStyleCnt="18"/>
      <dgm:spPr/>
    </dgm:pt>
    <dgm:pt modelId="{9B9E1798-7297-4902-8948-DE75F80C4475}" type="pres">
      <dgm:prSet presAssocID="{54BF50AF-190F-46E5-8969-77CD15AD3BFE}" presName="c18" presStyleLbl="node1" presStyleIdx="17" presStyleCnt="18"/>
      <dgm:spPr/>
    </dgm:pt>
  </dgm:ptLst>
  <dgm:cxnLst>
    <dgm:cxn modelId="{BEBDD67A-A3CC-45A8-BF90-F05EAF5B37CF}" type="presOf" srcId="{54BF50AF-190F-46E5-8969-77CD15AD3BFE}" destId="{662852D3-AC7C-461D-B4BC-EAA28AC03702}" srcOrd="0" destOrd="0" presId="urn:microsoft.com/office/officeart/2009/3/layout/RandomtoResultProcess"/>
    <dgm:cxn modelId="{8C33617F-851F-4855-925B-9E5CEBE8DFC9}" type="presOf" srcId="{1AB770D7-0C6D-4DE2-95A7-FFDDB20D42C5}" destId="{C0E3BA08-F4B4-42CC-9B77-FADC5FDCED64}" srcOrd="0" destOrd="0" presId="urn:microsoft.com/office/officeart/2009/3/layout/RandomtoResultProcess"/>
    <dgm:cxn modelId="{56F7E084-0F62-42EE-BB97-336A6B0ED88B}" srcId="{1AB770D7-0C6D-4DE2-95A7-FFDDB20D42C5}" destId="{54BF50AF-190F-46E5-8969-77CD15AD3BFE}" srcOrd="0" destOrd="0" parTransId="{4F9944E1-7E5A-4ADF-AC70-49FE0A01BF1F}" sibTransId="{2CB17690-0EC0-4BA9-98A0-7A8484A5D4DF}"/>
    <dgm:cxn modelId="{36F10F0D-E832-4428-939B-D13AE474DE5A}" type="presParOf" srcId="{C0E3BA08-F4B4-42CC-9B77-FADC5FDCED64}" destId="{E37A83B3-A0FE-4ED0-A87A-713E10DA4C1E}" srcOrd="0" destOrd="0" presId="urn:microsoft.com/office/officeart/2009/3/layout/RandomtoResultProcess"/>
    <dgm:cxn modelId="{F68FA8A5-694D-4F68-BC8D-3A2EA42C04BB}" type="presParOf" srcId="{E37A83B3-A0FE-4ED0-A87A-713E10DA4C1E}" destId="{662852D3-AC7C-461D-B4BC-EAA28AC03702}" srcOrd="0" destOrd="0" presId="urn:microsoft.com/office/officeart/2009/3/layout/RandomtoResultProcess"/>
    <dgm:cxn modelId="{F313C68F-63DE-45B6-B1A7-98B06703AE70}" type="presParOf" srcId="{E37A83B3-A0FE-4ED0-A87A-713E10DA4C1E}" destId="{3D3A8AE2-002D-4868-9C6A-746CC99B0CB8}" srcOrd="1" destOrd="0" presId="urn:microsoft.com/office/officeart/2009/3/layout/RandomtoResultProcess"/>
    <dgm:cxn modelId="{072B2C4C-F361-4EE1-A1BE-9507BEF66B19}" type="presParOf" srcId="{E37A83B3-A0FE-4ED0-A87A-713E10DA4C1E}" destId="{E08A2784-B0C7-4410-90B2-1551FB6CB72F}" srcOrd="2" destOrd="0" presId="urn:microsoft.com/office/officeart/2009/3/layout/RandomtoResultProcess"/>
    <dgm:cxn modelId="{0CCDE2D7-7538-4F95-9F7D-5813E5054784}" type="presParOf" srcId="{E37A83B3-A0FE-4ED0-A87A-713E10DA4C1E}" destId="{37467B3E-F3E3-4297-AF73-506B1869B420}" srcOrd="3" destOrd="0" presId="urn:microsoft.com/office/officeart/2009/3/layout/RandomtoResultProcess"/>
    <dgm:cxn modelId="{0429B9B1-05C8-4089-AE3F-14E5D57BA654}" type="presParOf" srcId="{E37A83B3-A0FE-4ED0-A87A-713E10DA4C1E}" destId="{52C5996E-6BA9-4878-97D8-DA6849588A30}" srcOrd="4" destOrd="0" presId="urn:microsoft.com/office/officeart/2009/3/layout/RandomtoResultProcess"/>
    <dgm:cxn modelId="{0D467457-65B3-4217-9A00-646B1FE41DA9}" type="presParOf" srcId="{E37A83B3-A0FE-4ED0-A87A-713E10DA4C1E}" destId="{5AA04F66-73B4-4F60-B1E9-7DD2247642AC}" srcOrd="5" destOrd="0" presId="urn:microsoft.com/office/officeart/2009/3/layout/RandomtoResultProcess"/>
    <dgm:cxn modelId="{CF4A07D0-752A-4C6E-9257-8CBCE81AB3A4}" type="presParOf" srcId="{E37A83B3-A0FE-4ED0-A87A-713E10DA4C1E}" destId="{2F0B9C97-4FB6-4FA5-BDD3-492BF387F5B6}" srcOrd="6" destOrd="0" presId="urn:microsoft.com/office/officeart/2009/3/layout/RandomtoResultProcess"/>
    <dgm:cxn modelId="{7FD4EDB3-A4DD-45F3-AB76-6AFFB907267A}" type="presParOf" srcId="{E37A83B3-A0FE-4ED0-A87A-713E10DA4C1E}" destId="{FBD60E57-EE7E-4AB0-A0EF-1B612F6DC769}" srcOrd="7" destOrd="0" presId="urn:microsoft.com/office/officeart/2009/3/layout/RandomtoResultProcess"/>
    <dgm:cxn modelId="{999A733F-0D80-4844-A855-D66C516BB859}" type="presParOf" srcId="{E37A83B3-A0FE-4ED0-A87A-713E10DA4C1E}" destId="{C046D154-60AC-4199-9041-9F25C57806EE}" srcOrd="8" destOrd="0" presId="urn:microsoft.com/office/officeart/2009/3/layout/RandomtoResultProcess"/>
    <dgm:cxn modelId="{F89D884D-C27D-489B-80F9-F7885432FDE4}" type="presParOf" srcId="{E37A83B3-A0FE-4ED0-A87A-713E10DA4C1E}" destId="{969FB8BA-DC24-4F1B-91DB-075EB6A3E891}" srcOrd="9" destOrd="0" presId="urn:microsoft.com/office/officeart/2009/3/layout/RandomtoResultProcess"/>
    <dgm:cxn modelId="{C467BB76-3944-4E67-AF54-D8C83AED9316}" type="presParOf" srcId="{E37A83B3-A0FE-4ED0-A87A-713E10DA4C1E}" destId="{B03EFB43-50E5-4CD5-9BB9-BDD32DFD69DB}" srcOrd="10" destOrd="0" presId="urn:microsoft.com/office/officeart/2009/3/layout/RandomtoResultProcess"/>
    <dgm:cxn modelId="{AD31B52E-44C2-4D22-97FC-8C4BCA89D1E5}" type="presParOf" srcId="{E37A83B3-A0FE-4ED0-A87A-713E10DA4C1E}" destId="{35062706-9005-4D0F-8204-D4841E4E7BA8}" srcOrd="11" destOrd="0" presId="urn:microsoft.com/office/officeart/2009/3/layout/RandomtoResultProcess"/>
    <dgm:cxn modelId="{AD9FA7E9-26CD-4B7F-BE9B-E281041BD7B3}" type="presParOf" srcId="{E37A83B3-A0FE-4ED0-A87A-713E10DA4C1E}" destId="{F4B6E68D-E3D4-4FF7-9F12-5227013AB131}" srcOrd="12" destOrd="0" presId="urn:microsoft.com/office/officeart/2009/3/layout/RandomtoResultProcess"/>
    <dgm:cxn modelId="{9E315D44-3048-4B04-99BF-F9197F025569}" type="presParOf" srcId="{E37A83B3-A0FE-4ED0-A87A-713E10DA4C1E}" destId="{3970B5BD-2DDD-4D5D-83CD-C48F957AC50E}" srcOrd="13" destOrd="0" presId="urn:microsoft.com/office/officeart/2009/3/layout/RandomtoResultProcess"/>
    <dgm:cxn modelId="{CF0E73EB-1197-4984-AE35-37F7E85949A6}" type="presParOf" srcId="{E37A83B3-A0FE-4ED0-A87A-713E10DA4C1E}" destId="{3A39B1EB-AA36-4F7D-AD0E-16B37752E5D4}" srcOrd="14" destOrd="0" presId="urn:microsoft.com/office/officeart/2009/3/layout/RandomtoResultProcess"/>
    <dgm:cxn modelId="{F98E4959-8757-451A-AB13-F3CDF7758CB6}" type="presParOf" srcId="{E37A83B3-A0FE-4ED0-A87A-713E10DA4C1E}" destId="{0D19E9F3-D865-4A4D-B379-35C66F295C5A}" srcOrd="15" destOrd="0" presId="urn:microsoft.com/office/officeart/2009/3/layout/RandomtoResultProcess"/>
    <dgm:cxn modelId="{317F755B-2DD3-4922-BC95-E1AA47D57792}" type="presParOf" srcId="{E37A83B3-A0FE-4ED0-A87A-713E10DA4C1E}" destId="{D2E349E8-F881-45B9-A7E2-2FD28C3F9238}" srcOrd="16" destOrd="0" presId="urn:microsoft.com/office/officeart/2009/3/layout/RandomtoResultProcess"/>
    <dgm:cxn modelId="{C3BCC4BE-787B-4601-B22C-9451408842F8}" type="presParOf" srcId="{E37A83B3-A0FE-4ED0-A87A-713E10DA4C1E}" destId="{489B55CD-0B5E-4106-8C68-0AAC8C8D9535}" srcOrd="17" destOrd="0" presId="urn:microsoft.com/office/officeart/2009/3/layout/RandomtoResultProcess"/>
    <dgm:cxn modelId="{05C2D91B-0367-44F7-8B6C-D9B5CA30F62A}" type="presParOf" srcId="{E37A83B3-A0FE-4ED0-A87A-713E10DA4C1E}" destId="{9B9E1798-7297-4902-8948-DE75F80C4475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300BF3-0DB6-4226-9D5A-971CA03441EE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F986B-D8BF-4DC8-9CF5-AB41692ED41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It is country-wide because there is a lack of fast internet in most parts of the country</a:t>
          </a:r>
        </a:p>
      </dgm:t>
    </dgm:pt>
    <dgm:pt modelId="{BE7A04E0-0FE1-4E6D-B1E2-DA825B010C53}" type="parTrans" cxnId="{3288011A-6A87-4CCD-BADF-9832A1EDDB3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1A30FA-C922-4FFE-9874-B69490931FEC}" type="sibTrans" cxnId="{3288011A-6A87-4CCD-BADF-9832A1EDDB38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0C703B-DFEC-45F9-8F36-9A6A4FE6BE9D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Limited assessment format with only multiple-choice questions available for learners.</a:t>
          </a:r>
        </a:p>
      </dgm:t>
    </dgm:pt>
    <dgm:pt modelId="{656B54AA-EA1D-4859-A6D9-98B06FCF5780}" type="parTrans" cxnId="{9742603A-34CB-4682-9A41-F33A3B2D458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98AE5B-0B8E-43B4-85EC-58452E13D13A}" type="sibTrans" cxnId="{9742603A-34CB-4682-9A41-F33A3B2D458B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F0BC14-E0B2-4860-B627-ABE2F04EB8F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funding and sponsorships required to sustain and provide courses, including paid courses.</a:t>
          </a:r>
        </a:p>
      </dgm:t>
    </dgm:pt>
    <dgm:pt modelId="{4E262147-80CD-4A98-BD07-6433F359B887}" type="parTrans" cxnId="{73D0DA57-3A28-4BB2-BDF7-1F9283F2180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31776D-58CE-43C9-BFFF-D161A6B3FFAE}" type="sibTrans" cxnId="{73D0DA57-3A28-4BB2-BDF7-1F9283F2180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59B915-25B6-4277-8C80-BCDD25DF104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opportunities for social interaction compared to traditional classrooms.</a:t>
          </a:r>
        </a:p>
      </dgm:t>
    </dgm:pt>
    <dgm:pt modelId="{7BBA3929-6959-4CF8-9AAA-C309A3159963}" type="parTrans" cxnId="{A532B6CC-3F33-4FFF-B8DC-E5F18C5399D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E0F0EA-9336-4BC5-B5A5-A8A64E186696}" type="sibTrans" cxnId="{A532B6CC-3F33-4FFF-B8DC-E5F18C5399DF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B01F12-A455-412F-834D-9F553FFA77BE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Potential for increased cheating on exams in online learning environments.</a:t>
          </a:r>
        </a:p>
      </dgm:t>
    </dgm:pt>
    <dgm:pt modelId="{46A4367D-131F-4C55-85A4-0170F43BBB6C}" type="parTrans" cxnId="{9178ABD0-BCA3-4E88-AFEF-008246F60D2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7B7E6A-27E1-4311-8362-EBFE42205F86}" type="sibTrans" cxnId="{9178ABD0-BCA3-4E88-AFEF-008246F60D29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419B54-C4A8-4341-B4E2-B644A3C19566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Technical issues like slow internet speeds or computer malfunctions may disrupt the learning process.</a:t>
          </a:r>
        </a:p>
      </dgm:t>
    </dgm:pt>
    <dgm:pt modelId="{C5DEAB0C-7E11-4877-B4DC-10410D22E006}" type="parTrans" cxnId="{B71D557B-782E-450B-BB1D-F497D93C752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FF612C-BB73-4F1C-81A7-5D6F7025B686}" type="sibTrans" cxnId="{B71D557B-782E-450B-BB1D-F497D93C7523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25817B-5AC8-472D-B32E-9C09E18FCDB4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Lack of face-to-face interaction found in traditional classrooms.</a:t>
          </a:r>
        </a:p>
      </dgm:t>
    </dgm:pt>
    <dgm:pt modelId="{056372A5-2D4A-4436-8261-610C62676EC6}" type="parTrans" cxnId="{63FAF787-6EDE-4E76-92D3-4EFADF62B72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6854AF-D1D3-4C75-A613-A830F91D84E6}" type="sibTrans" cxnId="{63FAF787-6EDE-4E76-92D3-4EFADF62B724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B348DB-C64A-47B5-9B99-A61ED43D05F9}" type="pres">
      <dgm:prSet presAssocID="{7D300BF3-0DB6-4226-9D5A-971CA03441EE}" presName="Name0" presStyleCnt="0">
        <dgm:presLayoutVars>
          <dgm:chMax val="7"/>
          <dgm:chPref val="7"/>
          <dgm:dir/>
        </dgm:presLayoutVars>
      </dgm:prSet>
      <dgm:spPr/>
    </dgm:pt>
    <dgm:pt modelId="{14770AF9-00C1-4A93-A67B-993521F84876}" type="pres">
      <dgm:prSet presAssocID="{7D300BF3-0DB6-4226-9D5A-971CA03441EE}" presName="Name1" presStyleCnt="0"/>
      <dgm:spPr/>
    </dgm:pt>
    <dgm:pt modelId="{94CFE8D4-A686-409C-8C7D-51E31F6028AD}" type="pres">
      <dgm:prSet presAssocID="{7D300BF3-0DB6-4226-9D5A-971CA03441EE}" presName="cycle" presStyleCnt="0"/>
      <dgm:spPr/>
    </dgm:pt>
    <dgm:pt modelId="{5756EF29-1969-4204-ACD7-8616D0A07247}" type="pres">
      <dgm:prSet presAssocID="{7D300BF3-0DB6-4226-9D5A-971CA03441EE}" presName="srcNode" presStyleLbl="node1" presStyleIdx="0" presStyleCnt="7"/>
      <dgm:spPr/>
    </dgm:pt>
    <dgm:pt modelId="{09F6D594-D471-42BC-AD7D-C3FAB4A2319D}" type="pres">
      <dgm:prSet presAssocID="{7D300BF3-0DB6-4226-9D5A-971CA03441EE}" presName="conn" presStyleLbl="parChTrans1D2" presStyleIdx="0" presStyleCnt="1"/>
      <dgm:spPr/>
    </dgm:pt>
    <dgm:pt modelId="{15D85B8E-30BF-412B-9947-859E465D0587}" type="pres">
      <dgm:prSet presAssocID="{7D300BF3-0DB6-4226-9D5A-971CA03441EE}" presName="extraNode" presStyleLbl="node1" presStyleIdx="0" presStyleCnt="7"/>
      <dgm:spPr/>
    </dgm:pt>
    <dgm:pt modelId="{ACC7AF4C-6E15-4358-8949-8DD432F13234}" type="pres">
      <dgm:prSet presAssocID="{7D300BF3-0DB6-4226-9D5A-971CA03441EE}" presName="dstNode" presStyleLbl="node1" presStyleIdx="0" presStyleCnt="7"/>
      <dgm:spPr/>
    </dgm:pt>
    <dgm:pt modelId="{F552930A-A6E6-4965-B86F-4B76DEDCFA6E}" type="pres">
      <dgm:prSet presAssocID="{8BDF986B-D8BF-4DC8-9CF5-AB41692ED414}" presName="text_1" presStyleLbl="node1" presStyleIdx="0" presStyleCnt="7">
        <dgm:presLayoutVars>
          <dgm:bulletEnabled val="1"/>
        </dgm:presLayoutVars>
      </dgm:prSet>
      <dgm:spPr/>
    </dgm:pt>
    <dgm:pt modelId="{8B7CB0DA-0D8B-4652-A6B1-D6FDE20C9DA1}" type="pres">
      <dgm:prSet presAssocID="{8BDF986B-D8BF-4DC8-9CF5-AB41692ED414}" presName="accent_1" presStyleCnt="0"/>
      <dgm:spPr/>
    </dgm:pt>
    <dgm:pt modelId="{9CA4D44C-A4AA-49DF-B331-A81D9C9D1CAD}" type="pres">
      <dgm:prSet presAssocID="{8BDF986B-D8BF-4DC8-9CF5-AB41692ED414}" presName="accentRepeatNode" presStyleLbl="solidFgAcc1" presStyleIdx="0" presStyleCnt="7"/>
      <dgm:spPr/>
    </dgm:pt>
    <dgm:pt modelId="{164895E4-A8DE-407E-8A24-6F013A67CBBC}" type="pres">
      <dgm:prSet presAssocID="{380C703B-DFEC-45F9-8F36-9A6A4FE6BE9D}" presName="text_2" presStyleLbl="node1" presStyleIdx="1" presStyleCnt="7">
        <dgm:presLayoutVars>
          <dgm:bulletEnabled val="1"/>
        </dgm:presLayoutVars>
      </dgm:prSet>
      <dgm:spPr/>
    </dgm:pt>
    <dgm:pt modelId="{3BFAC074-0013-43A5-82E8-90A0F826B53E}" type="pres">
      <dgm:prSet presAssocID="{380C703B-DFEC-45F9-8F36-9A6A4FE6BE9D}" presName="accent_2" presStyleCnt="0"/>
      <dgm:spPr/>
    </dgm:pt>
    <dgm:pt modelId="{FE132A2C-8D76-4ECE-8612-EF8DADCDFDCA}" type="pres">
      <dgm:prSet presAssocID="{380C703B-DFEC-45F9-8F36-9A6A4FE6BE9D}" presName="accentRepeatNode" presStyleLbl="solidFgAcc1" presStyleIdx="1" presStyleCnt="7"/>
      <dgm:spPr/>
    </dgm:pt>
    <dgm:pt modelId="{984DD4F8-E62E-4CAF-BDCE-47C751372913}" type="pres">
      <dgm:prSet presAssocID="{7CF0BC14-E0B2-4860-B627-ABE2F04EB8F2}" presName="text_3" presStyleLbl="node1" presStyleIdx="2" presStyleCnt="7">
        <dgm:presLayoutVars>
          <dgm:bulletEnabled val="1"/>
        </dgm:presLayoutVars>
      </dgm:prSet>
      <dgm:spPr/>
    </dgm:pt>
    <dgm:pt modelId="{9F961A14-DBD0-4F64-BD22-D3AA75BDAE59}" type="pres">
      <dgm:prSet presAssocID="{7CF0BC14-E0B2-4860-B627-ABE2F04EB8F2}" presName="accent_3" presStyleCnt="0"/>
      <dgm:spPr/>
    </dgm:pt>
    <dgm:pt modelId="{62C877EF-1227-4118-84C9-010EACF3822B}" type="pres">
      <dgm:prSet presAssocID="{7CF0BC14-E0B2-4860-B627-ABE2F04EB8F2}" presName="accentRepeatNode" presStyleLbl="solidFgAcc1" presStyleIdx="2" presStyleCnt="7"/>
      <dgm:spPr/>
    </dgm:pt>
    <dgm:pt modelId="{A177734A-68EE-4BD1-91F6-2F7D440AF7C7}" type="pres">
      <dgm:prSet presAssocID="{5859B915-25B6-4277-8C80-BCDD25DF104F}" presName="text_4" presStyleLbl="node1" presStyleIdx="3" presStyleCnt="7">
        <dgm:presLayoutVars>
          <dgm:bulletEnabled val="1"/>
        </dgm:presLayoutVars>
      </dgm:prSet>
      <dgm:spPr/>
    </dgm:pt>
    <dgm:pt modelId="{02CE9FA6-F939-43F0-B542-69F7530DBBB7}" type="pres">
      <dgm:prSet presAssocID="{5859B915-25B6-4277-8C80-BCDD25DF104F}" presName="accent_4" presStyleCnt="0"/>
      <dgm:spPr/>
    </dgm:pt>
    <dgm:pt modelId="{3AFE5377-AD35-4E61-A428-76275FC91135}" type="pres">
      <dgm:prSet presAssocID="{5859B915-25B6-4277-8C80-BCDD25DF104F}" presName="accentRepeatNode" presStyleLbl="solidFgAcc1" presStyleIdx="3" presStyleCnt="7"/>
      <dgm:spPr/>
    </dgm:pt>
    <dgm:pt modelId="{97D61214-A78D-4005-B73B-52CFE393CE9A}" type="pres">
      <dgm:prSet presAssocID="{9EB01F12-A455-412F-834D-9F553FFA77BE}" presName="text_5" presStyleLbl="node1" presStyleIdx="4" presStyleCnt="7">
        <dgm:presLayoutVars>
          <dgm:bulletEnabled val="1"/>
        </dgm:presLayoutVars>
      </dgm:prSet>
      <dgm:spPr/>
    </dgm:pt>
    <dgm:pt modelId="{6CB7C5D2-7A31-4E06-8794-82C8CF103BDE}" type="pres">
      <dgm:prSet presAssocID="{9EB01F12-A455-412F-834D-9F553FFA77BE}" presName="accent_5" presStyleCnt="0"/>
      <dgm:spPr/>
    </dgm:pt>
    <dgm:pt modelId="{FAEA702B-9DB0-4CA5-A73A-78BDA6D69367}" type="pres">
      <dgm:prSet presAssocID="{9EB01F12-A455-412F-834D-9F553FFA77BE}" presName="accentRepeatNode" presStyleLbl="solidFgAcc1" presStyleIdx="4" presStyleCnt="7"/>
      <dgm:spPr/>
    </dgm:pt>
    <dgm:pt modelId="{7CF77B33-9CE7-4C08-805F-F0581A88B9BD}" type="pres">
      <dgm:prSet presAssocID="{CB419B54-C4A8-4341-B4E2-B644A3C19566}" presName="text_6" presStyleLbl="node1" presStyleIdx="5" presStyleCnt="7">
        <dgm:presLayoutVars>
          <dgm:bulletEnabled val="1"/>
        </dgm:presLayoutVars>
      </dgm:prSet>
      <dgm:spPr/>
    </dgm:pt>
    <dgm:pt modelId="{F2010DD5-B7B0-4F91-B2EE-0B75AFD31980}" type="pres">
      <dgm:prSet presAssocID="{CB419B54-C4A8-4341-B4E2-B644A3C19566}" presName="accent_6" presStyleCnt="0"/>
      <dgm:spPr/>
    </dgm:pt>
    <dgm:pt modelId="{4AFAB5E9-EE7A-45C0-8BF7-5700C609DEE2}" type="pres">
      <dgm:prSet presAssocID="{CB419B54-C4A8-4341-B4E2-B644A3C19566}" presName="accentRepeatNode" presStyleLbl="solidFgAcc1" presStyleIdx="5" presStyleCnt="7"/>
      <dgm:spPr/>
    </dgm:pt>
    <dgm:pt modelId="{1A9E6CC8-6823-4929-BAF9-D1FDC6847872}" type="pres">
      <dgm:prSet presAssocID="{F025817B-5AC8-472D-B32E-9C09E18FCDB4}" presName="text_7" presStyleLbl="node1" presStyleIdx="6" presStyleCnt="7">
        <dgm:presLayoutVars>
          <dgm:bulletEnabled val="1"/>
        </dgm:presLayoutVars>
      </dgm:prSet>
      <dgm:spPr/>
    </dgm:pt>
    <dgm:pt modelId="{89765368-780F-4D6A-AC95-72ED18E649AD}" type="pres">
      <dgm:prSet presAssocID="{F025817B-5AC8-472D-B32E-9C09E18FCDB4}" presName="accent_7" presStyleCnt="0"/>
      <dgm:spPr/>
    </dgm:pt>
    <dgm:pt modelId="{A05FD313-6B58-40E7-8F2F-A3ED4A67E1E8}" type="pres">
      <dgm:prSet presAssocID="{F025817B-5AC8-472D-B32E-9C09E18FCDB4}" presName="accentRepeatNode" presStyleLbl="solidFgAcc1" presStyleIdx="6" presStyleCnt="7"/>
      <dgm:spPr/>
    </dgm:pt>
  </dgm:ptLst>
  <dgm:cxnLst>
    <dgm:cxn modelId="{3288011A-6A87-4CCD-BADF-9832A1EDDB38}" srcId="{7D300BF3-0DB6-4226-9D5A-971CA03441EE}" destId="{8BDF986B-D8BF-4DC8-9CF5-AB41692ED414}" srcOrd="0" destOrd="0" parTransId="{BE7A04E0-0FE1-4E6D-B1E2-DA825B010C53}" sibTransId="{0A1A30FA-C922-4FFE-9874-B69490931FEC}"/>
    <dgm:cxn modelId="{9742603A-34CB-4682-9A41-F33A3B2D458B}" srcId="{7D300BF3-0DB6-4226-9D5A-971CA03441EE}" destId="{380C703B-DFEC-45F9-8F36-9A6A4FE6BE9D}" srcOrd="1" destOrd="0" parTransId="{656B54AA-EA1D-4859-A6D9-98B06FCF5780}" sibTransId="{1E98AE5B-0B8E-43B4-85EC-58452E13D13A}"/>
    <dgm:cxn modelId="{5BEFCB61-A096-4E0A-9E12-6EA9B118AA0B}" type="presOf" srcId="{380C703B-DFEC-45F9-8F36-9A6A4FE6BE9D}" destId="{164895E4-A8DE-407E-8A24-6F013A67CBBC}" srcOrd="0" destOrd="0" presId="urn:microsoft.com/office/officeart/2008/layout/VerticalCurvedList"/>
    <dgm:cxn modelId="{59050C55-0107-4C4F-A7B3-2A72EDCB3DF6}" type="presOf" srcId="{CB419B54-C4A8-4341-B4E2-B644A3C19566}" destId="{7CF77B33-9CE7-4C08-805F-F0581A88B9BD}" srcOrd="0" destOrd="0" presId="urn:microsoft.com/office/officeart/2008/layout/VerticalCurvedList"/>
    <dgm:cxn modelId="{73D0DA57-3A28-4BB2-BDF7-1F9283F2180F}" srcId="{7D300BF3-0DB6-4226-9D5A-971CA03441EE}" destId="{7CF0BC14-E0B2-4860-B627-ABE2F04EB8F2}" srcOrd="2" destOrd="0" parTransId="{4E262147-80CD-4A98-BD07-6433F359B887}" sibTransId="{6731776D-58CE-43C9-BFFF-D161A6B3FFAE}"/>
    <dgm:cxn modelId="{BEAEF45A-BFBD-4094-990F-AF8617CBBC2E}" type="presOf" srcId="{5859B915-25B6-4277-8C80-BCDD25DF104F}" destId="{A177734A-68EE-4BD1-91F6-2F7D440AF7C7}" srcOrd="0" destOrd="0" presId="urn:microsoft.com/office/officeart/2008/layout/VerticalCurvedList"/>
    <dgm:cxn modelId="{B71D557B-782E-450B-BB1D-F497D93C7523}" srcId="{7D300BF3-0DB6-4226-9D5A-971CA03441EE}" destId="{CB419B54-C4A8-4341-B4E2-B644A3C19566}" srcOrd="5" destOrd="0" parTransId="{C5DEAB0C-7E11-4877-B4DC-10410D22E006}" sibTransId="{62FF612C-BB73-4F1C-81A7-5D6F7025B686}"/>
    <dgm:cxn modelId="{63FAF787-6EDE-4E76-92D3-4EFADF62B724}" srcId="{7D300BF3-0DB6-4226-9D5A-971CA03441EE}" destId="{F025817B-5AC8-472D-B32E-9C09E18FCDB4}" srcOrd="6" destOrd="0" parTransId="{056372A5-2D4A-4436-8261-610C62676EC6}" sibTransId="{DA6854AF-D1D3-4C75-A613-A830F91D84E6}"/>
    <dgm:cxn modelId="{43D0A8A8-D7F9-4378-A33E-10129F03E56A}" type="presOf" srcId="{8BDF986B-D8BF-4DC8-9CF5-AB41692ED414}" destId="{F552930A-A6E6-4965-B86F-4B76DEDCFA6E}" srcOrd="0" destOrd="0" presId="urn:microsoft.com/office/officeart/2008/layout/VerticalCurvedList"/>
    <dgm:cxn modelId="{D07349B0-61F5-4CA2-8156-D27734630BD2}" type="presOf" srcId="{7CF0BC14-E0B2-4860-B627-ABE2F04EB8F2}" destId="{984DD4F8-E62E-4CAF-BDCE-47C751372913}" srcOrd="0" destOrd="0" presId="urn:microsoft.com/office/officeart/2008/layout/VerticalCurvedList"/>
    <dgm:cxn modelId="{4C2C86C2-51A4-4B28-B035-34C692871D08}" type="presOf" srcId="{9EB01F12-A455-412F-834D-9F553FFA77BE}" destId="{97D61214-A78D-4005-B73B-52CFE393CE9A}" srcOrd="0" destOrd="0" presId="urn:microsoft.com/office/officeart/2008/layout/VerticalCurvedList"/>
    <dgm:cxn modelId="{A532B6CC-3F33-4FFF-B8DC-E5F18C5399DF}" srcId="{7D300BF3-0DB6-4226-9D5A-971CA03441EE}" destId="{5859B915-25B6-4277-8C80-BCDD25DF104F}" srcOrd="3" destOrd="0" parTransId="{7BBA3929-6959-4CF8-9AAA-C309A3159963}" sibTransId="{77E0F0EA-9336-4BC5-B5A5-A8A64E186696}"/>
    <dgm:cxn modelId="{2C0690CF-C9B8-4DFB-A3AB-3370C7F71C36}" type="presOf" srcId="{0A1A30FA-C922-4FFE-9874-B69490931FEC}" destId="{09F6D594-D471-42BC-AD7D-C3FAB4A2319D}" srcOrd="0" destOrd="0" presId="urn:microsoft.com/office/officeart/2008/layout/VerticalCurvedList"/>
    <dgm:cxn modelId="{9178ABD0-BCA3-4E88-AFEF-008246F60D29}" srcId="{7D300BF3-0DB6-4226-9D5A-971CA03441EE}" destId="{9EB01F12-A455-412F-834D-9F553FFA77BE}" srcOrd="4" destOrd="0" parTransId="{46A4367D-131F-4C55-85A4-0170F43BBB6C}" sibTransId="{AF7B7E6A-27E1-4311-8362-EBFE42205F86}"/>
    <dgm:cxn modelId="{4F0F34D1-6D58-4284-854B-BEBC32452179}" type="presOf" srcId="{F025817B-5AC8-472D-B32E-9C09E18FCDB4}" destId="{1A9E6CC8-6823-4929-BAF9-D1FDC6847872}" srcOrd="0" destOrd="0" presId="urn:microsoft.com/office/officeart/2008/layout/VerticalCurvedList"/>
    <dgm:cxn modelId="{A93815E0-CEBB-4E51-93E6-B6E95B151E8F}" type="presOf" srcId="{7D300BF3-0DB6-4226-9D5A-971CA03441EE}" destId="{9EB348DB-C64A-47B5-9B99-A61ED43D05F9}" srcOrd="0" destOrd="0" presId="urn:microsoft.com/office/officeart/2008/layout/VerticalCurvedList"/>
    <dgm:cxn modelId="{30C23EC9-AE9A-4CA5-BD26-07AB48A8693E}" type="presParOf" srcId="{9EB348DB-C64A-47B5-9B99-A61ED43D05F9}" destId="{14770AF9-00C1-4A93-A67B-993521F84876}" srcOrd="0" destOrd="0" presId="urn:microsoft.com/office/officeart/2008/layout/VerticalCurvedList"/>
    <dgm:cxn modelId="{96389D45-1CDB-49CA-B599-6C6C330C95A4}" type="presParOf" srcId="{14770AF9-00C1-4A93-A67B-993521F84876}" destId="{94CFE8D4-A686-409C-8C7D-51E31F6028AD}" srcOrd="0" destOrd="0" presId="urn:microsoft.com/office/officeart/2008/layout/VerticalCurvedList"/>
    <dgm:cxn modelId="{11CD2EC3-5A95-4F8E-8C5B-CE02BF1C1C2F}" type="presParOf" srcId="{94CFE8D4-A686-409C-8C7D-51E31F6028AD}" destId="{5756EF29-1969-4204-ACD7-8616D0A07247}" srcOrd="0" destOrd="0" presId="urn:microsoft.com/office/officeart/2008/layout/VerticalCurvedList"/>
    <dgm:cxn modelId="{FFC81795-AAFC-4269-B57E-8DA8DA0C758D}" type="presParOf" srcId="{94CFE8D4-A686-409C-8C7D-51E31F6028AD}" destId="{09F6D594-D471-42BC-AD7D-C3FAB4A2319D}" srcOrd="1" destOrd="0" presId="urn:microsoft.com/office/officeart/2008/layout/VerticalCurvedList"/>
    <dgm:cxn modelId="{A966BDA2-D801-4C2D-BB12-EF30DEE6877C}" type="presParOf" srcId="{94CFE8D4-A686-409C-8C7D-51E31F6028AD}" destId="{15D85B8E-30BF-412B-9947-859E465D0587}" srcOrd="2" destOrd="0" presId="urn:microsoft.com/office/officeart/2008/layout/VerticalCurvedList"/>
    <dgm:cxn modelId="{C4D3D6C6-C306-413C-8247-7D5383E1FE19}" type="presParOf" srcId="{94CFE8D4-A686-409C-8C7D-51E31F6028AD}" destId="{ACC7AF4C-6E15-4358-8949-8DD432F13234}" srcOrd="3" destOrd="0" presId="urn:microsoft.com/office/officeart/2008/layout/VerticalCurvedList"/>
    <dgm:cxn modelId="{48426454-AF3B-4902-AD6E-E372C2841A6D}" type="presParOf" srcId="{14770AF9-00C1-4A93-A67B-993521F84876}" destId="{F552930A-A6E6-4965-B86F-4B76DEDCFA6E}" srcOrd="1" destOrd="0" presId="urn:microsoft.com/office/officeart/2008/layout/VerticalCurvedList"/>
    <dgm:cxn modelId="{F2F9F41D-8B96-40A9-95D5-18322AE122D6}" type="presParOf" srcId="{14770AF9-00C1-4A93-A67B-993521F84876}" destId="{8B7CB0DA-0D8B-4652-A6B1-D6FDE20C9DA1}" srcOrd="2" destOrd="0" presId="urn:microsoft.com/office/officeart/2008/layout/VerticalCurvedList"/>
    <dgm:cxn modelId="{14C0E2FC-0EE7-40FF-B9F3-06E50AC85F5F}" type="presParOf" srcId="{8B7CB0DA-0D8B-4652-A6B1-D6FDE20C9DA1}" destId="{9CA4D44C-A4AA-49DF-B331-A81D9C9D1CAD}" srcOrd="0" destOrd="0" presId="urn:microsoft.com/office/officeart/2008/layout/VerticalCurvedList"/>
    <dgm:cxn modelId="{9114EAB1-DE33-4F7F-B964-D8FB241097EF}" type="presParOf" srcId="{14770AF9-00C1-4A93-A67B-993521F84876}" destId="{164895E4-A8DE-407E-8A24-6F013A67CBBC}" srcOrd="3" destOrd="0" presId="urn:microsoft.com/office/officeart/2008/layout/VerticalCurvedList"/>
    <dgm:cxn modelId="{77465916-94D2-4A7F-AA45-12489E431690}" type="presParOf" srcId="{14770AF9-00C1-4A93-A67B-993521F84876}" destId="{3BFAC074-0013-43A5-82E8-90A0F826B53E}" srcOrd="4" destOrd="0" presId="urn:microsoft.com/office/officeart/2008/layout/VerticalCurvedList"/>
    <dgm:cxn modelId="{EF14999D-BF41-438C-9080-DA5E24250F5D}" type="presParOf" srcId="{3BFAC074-0013-43A5-82E8-90A0F826B53E}" destId="{FE132A2C-8D76-4ECE-8612-EF8DADCDFDCA}" srcOrd="0" destOrd="0" presId="urn:microsoft.com/office/officeart/2008/layout/VerticalCurvedList"/>
    <dgm:cxn modelId="{6F1BA17A-0978-4A19-91C4-6FC25C27ACEC}" type="presParOf" srcId="{14770AF9-00C1-4A93-A67B-993521F84876}" destId="{984DD4F8-E62E-4CAF-BDCE-47C751372913}" srcOrd="5" destOrd="0" presId="urn:microsoft.com/office/officeart/2008/layout/VerticalCurvedList"/>
    <dgm:cxn modelId="{6983043C-7A3D-46B7-A4A5-F8AD1687A694}" type="presParOf" srcId="{14770AF9-00C1-4A93-A67B-993521F84876}" destId="{9F961A14-DBD0-4F64-BD22-D3AA75BDAE59}" srcOrd="6" destOrd="0" presId="urn:microsoft.com/office/officeart/2008/layout/VerticalCurvedList"/>
    <dgm:cxn modelId="{D10E92D0-44C9-4C72-BABE-9B13FFC86833}" type="presParOf" srcId="{9F961A14-DBD0-4F64-BD22-D3AA75BDAE59}" destId="{62C877EF-1227-4118-84C9-010EACF3822B}" srcOrd="0" destOrd="0" presId="urn:microsoft.com/office/officeart/2008/layout/VerticalCurvedList"/>
    <dgm:cxn modelId="{8D06200B-890D-4DFB-A3C1-1E6061AEE093}" type="presParOf" srcId="{14770AF9-00C1-4A93-A67B-993521F84876}" destId="{A177734A-68EE-4BD1-91F6-2F7D440AF7C7}" srcOrd="7" destOrd="0" presId="urn:microsoft.com/office/officeart/2008/layout/VerticalCurvedList"/>
    <dgm:cxn modelId="{2EDF6EEA-EFCE-4423-9314-D0C7702E3AC1}" type="presParOf" srcId="{14770AF9-00C1-4A93-A67B-993521F84876}" destId="{02CE9FA6-F939-43F0-B542-69F7530DBBB7}" srcOrd="8" destOrd="0" presId="urn:microsoft.com/office/officeart/2008/layout/VerticalCurvedList"/>
    <dgm:cxn modelId="{89CC67FA-2ABB-4299-8FD0-C1B34188B1B7}" type="presParOf" srcId="{02CE9FA6-F939-43F0-B542-69F7530DBBB7}" destId="{3AFE5377-AD35-4E61-A428-76275FC91135}" srcOrd="0" destOrd="0" presId="urn:microsoft.com/office/officeart/2008/layout/VerticalCurvedList"/>
    <dgm:cxn modelId="{EF746A6A-4983-4AB1-9F0A-263EF50790D7}" type="presParOf" srcId="{14770AF9-00C1-4A93-A67B-993521F84876}" destId="{97D61214-A78D-4005-B73B-52CFE393CE9A}" srcOrd="9" destOrd="0" presId="urn:microsoft.com/office/officeart/2008/layout/VerticalCurvedList"/>
    <dgm:cxn modelId="{AD09226B-E02E-48AF-B929-3E39A3574584}" type="presParOf" srcId="{14770AF9-00C1-4A93-A67B-993521F84876}" destId="{6CB7C5D2-7A31-4E06-8794-82C8CF103BDE}" srcOrd="10" destOrd="0" presId="urn:microsoft.com/office/officeart/2008/layout/VerticalCurvedList"/>
    <dgm:cxn modelId="{EF70E9A4-E020-4C6F-A711-7498850DE3EC}" type="presParOf" srcId="{6CB7C5D2-7A31-4E06-8794-82C8CF103BDE}" destId="{FAEA702B-9DB0-4CA5-A73A-78BDA6D69367}" srcOrd="0" destOrd="0" presId="urn:microsoft.com/office/officeart/2008/layout/VerticalCurvedList"/>
    <dgm:cxn modelId="{145A51D2-78E0-4328-8AFF-60B5D989C841}" type="presParOf" srcId="{14770AF9-00C1-4A93-A67B-993521F84876}" destId="{7CF77B33-9CE7-4C08-805F-F0581A88B9BD}" srcOrd="11" destOrd="0" presId="urn:microsoft.com/office/officeart/2008/layout/VerticalCurvedList"/>
    <dgm:cxn modelId="{F24A90F3-945D-4AF8-9624-911C04827262}" type="presParOf" srcId="{14770AF9-00C1-4A93-A67B-993521F84876}" destId="{F2010DD5-B7B0-4F91-B2EE-0B75AFD31980}" srcOrd="12" destOrd="0" presId="urn:microsoft.com/office/officeart/2008/layout/VerticalCurvedList"/>
    <dgm:cxn modelId="{0B6F5562-E10D-4BB2-BE54-326685FB618E}" type="presParOf" srcId="{F2010DD5-B7B0-4F91-B2EE-0B75AFD31980}" destId="{4AFAB5E9-EE7A-45C0-8BF7-5700C609DEE2}" srcOrd="0" destOrd="0" presId="urn:microsoft.com/office/officeart/2008/layout/VerticalCurvedList"/>
    <dgm:cxn modelId="{8C8FCA58-F625-443F-83D6-C904350A739F}" type="presParOf" srcId="{14770AF9-00C1-4A93-A67B-993521F84876}" destId="{1A9E6CC8-6823-4929-BAF9-D1FDC6847872}" srcOrd="13" destOrd="0" presId="urn:microsoft.com/office/officeart/2008/layout/VerticalCurvedList"/>
    <dgm:cxn modelId="{0CAEE68E-D77F-48A7-8BA5-016643E7F659}" type="presParOf" srcId="{14770AF9-00C1-4A93-A67B-993521F84876}" destId="{89765368-780F-4D6A-AC95-72ED18E649AD}" srcOrd="14" destOrd="0" presId="urn:microsoft.com/office/officeart/2008/layout/VerticalCurvedList"/>
    <dgm:cxn modelId="{5C968E9E-617C-4B9E-BB1C-DC7E79578973}" type="presParOf" srcId="{89765368-780F-4D6A-AC95-72ED18E649AD}" destId="{A05FD313-6B58-40E7-8F2F-A3ED4A67E1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B770D7-0C6D-4DE2-95A7-FFDDB20D42C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BF50AF-190F-46E5-8969-77CD15AD3BF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1.6 Significance of the project</a:t>
          </a:r>
        </a:p>
      </dgm:t>
    </dgm:pt>
    <dgm:pt modelId="{4F9944E1-7E5A-4ADF-AC70-49FE0A01BF1F}" type="parTrans" cxnId="{56F7E084-0F62-42EE-BB97-336A6B0ED88B}">
      <dgm:prSet/>
      <dgm:spPr/>
      <dgm:t>
        <a:bodyPr/>
        <a:lstStyle/>
        <a:p>
          <a:endParaRPr lang="en-US"/>
        </a:p>
      </dgm:t>
    </dgm:pt>
    <dgm:pt modelId="{2CB17690-0EC0-4BA9-98A0-7A8484A5D4DF}" type="sibTrans" cxnId="{56F7E084-0F62-42EE-BB97-336A6B0ED88B}">
      <dgm:prSet/>
      <dgm:spPr/>
      <dgm:t>
        <a:bodyPr/>
        <a:lstStyle/>
        <a:p>
          <a:endParaRPr lang="en-US"/>
        </a:p>
      </dgm:t>
    </dgm:pt>
    <dgm:pt modelId="{CA5BF8FB-0567-4986-8EA7-35B7A0B6CF41}" type="pres">
      <dgm:prSet presAssocID="{1AB770D7-0C6D-4DE2-95A7-FFDDB20D42C5}" presName="Name0" presStyleCnt="0">
        <dgm:presLayoutVars>
          <dgm:dir/>
          <dgm:animLvl val="lvl"/>
          <dgm:resizeHandles val="exact"/>
        </dgm:presLayoutVars>
      </dgm:prSet>
      <dgm:spPr/>
    </dgm:pt>
    <dgm:pt modelId="{FF2DB3F2-27D3-40CB-855F-189659CBBB00}" type="pres">
      <dgm:prSet presAssocID="{1AB770D7-0C6D-4DE2-95A7-FFDDB20D42C5}" presName="dummy" presStyleCnt="0"/>
      <dgm:spPr/>
    </dgm:pt>
    <dgm:pt modelId="{F0760DDF-8FA5-416F-9894-9FED21291B19}" type="pres">
      <dgm:prSet presAssocID="{1AB770D7-0C6D-4DE2-95A7-FFDDB20D42C5}" presName="linH" presStyleCnt="0"/>
      <dgm:spPr/>
    </dgm:pt>
    <dgm:pt modelId="{24763213-9A2B-48AA-A667-DFE596D5506B}" type="pres">
      <dgm:prSet presAssocID="{1AB770D7-0C6D-4DE2-95A7-FFDDB20D42C5}" presName="padding1" presStyleCnt="0"/>
      <dgm:spPr/>
    </dgm:pt>
    <dgm:pt modelId="{36E06A4A-06C6-4DD6-8BF3-59409A438D89}" type="pres">
      <dgm:prSet presAssocID="{54BF50AF-190F-46E5-8969-77CD15AD3BFE}" presName="linV" presStyleCnt="0"/>
      <dgm:spPr/>
    </dgm:pt>
    <dgm:pt modelId="{C089E411-CF98-4C13-974F-63657A524A3D}" type="pres">
      <dgm:prSet presAssocID="{54BF50AF-190F-46E5-8969-77CD15AD3BFE}" presName="spVertical1" presStyleCnt="0"/>
      <dgm:spPr/>
    </dgm:pt>
    <dgm:pt modelId="{BB8008C1-42B3-412C-A054-BF8AAE59C0CB}" type="pres">
      <dgm:prSet presAssocID="{54BF50AF-190F-46E5-8969-77CD15AD3BFE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D97B8EE4-700F-422E-9B1B-CF74A3E16B5C}" type="pres">
      <dgm:prSet presAssocID="{54BF50AF-190F-46E5-8969-77CD15AD3BFE}" presName="spVertical2" presStyleCnt="0"/>
      <dgm:spPr/>
    </dgm:pt>
    <dgm:pt modelId="{0459C2AA-FE7A-429C-A8E6-D4793515D573}" type="pres">
      <dgm:prSet presAssocID="{54BF50AF-190F-46E5-8969-77CD15AD3BFE}" presName="spVertical3" presStyleCnt="0"/>
      <dgm:spPr/>
    </dgm:pt>
    <dgm:pt modelId="{AECF7EAD-AB2A-492D-B5C4-C81B06F6BE64}" type="pres">
      <dgm:prSet presAssocID="{1AB770D7-0C6D-4DE2-95A7-FFDDB20D42C5}" presName="padding2" presStyleCnt="0"/>
      <dgm:spPr/>
    </dgm:pt>
    <dgm:pt modelId="{774AD7C0-1129-4D55-A4DD-1E789C10E8AB}" type="pres">
      <dgm:prSet presAssocID="{1AB770D7-0C6D-4DE2-95A7-FFDDB20D42C5}" presName="negArrow" presStyleCnt="0"/>
      <dgm:spPr/>
    </dgm:pt>
    <dgm:pt modelId="{A11943FD-BB73-429A-B547-F33801D0EECF}" type="pres">
      <dgm:prSet presAssocID="{1AB770D7-0C6D-4DE2-95A7-FFDDB20D42C5}" presName="backgroundArrow" presStyleLbl="node1" presStyleIdx="0" presStyleCnt="1"/>
      <dgm:spPr/>
    </dgm:pt>
  </dgm:ptLst>
  <dgm:cxnLst>
    <dgm:cxn modelId="{56F7E084-0F62-42EE-BB97-336A6B0ED88B}" srcId="{1AB770D7-0C6D-4DE2-95A7-FFDDB20D42C5}" destId="{54BF50AF-190F-46E5-8969-77CD15AD3BFE}" srcOrd="0" destOrd="0" parTransId="{4F9944E1-7E5A-4ADF-AC70-49FE0A01BF1F}" sibTransId="{2CB17690-0EC0-4BA9-98A0-7A8484A5D4DF}"/>
    <dgm:cxn modelId="{963CF2DD-1246-4ED5-8334-7B392C18FD48}" type="presOf" srcId="{54BF50AF-190F-46E5-8969-77CD15AD3BFE}" destId="{BB8008C1-42B3-412C-A054-BF8AAE59C0CB}" srcOrd="0" destOrd="0" presId="urn:microsoft.com/office/officeart/2005/8/layout/hProcess3"/>
    <dgm:cxn modelId="{82AA31F7-EBE6-4C43-B4C1-11699C805E4A}" type="presOf" srcId="{1AB770D7-0C6D-4DE2-95A7-FFDDB20D42C5}" destId="{CA5BF8FB-0567-4986-8EA7-35B7A0B6CF41}" srcOrd="0" destOrd="0" presId="urn:microsoft.com/office/officeart/2005/8/layout/hProcess3"/>
    <dgm:cxn modelId="{2074F159-9B1F-4893-98ED-1497924E6253}" type="presParOf" srcId="{CA5BF8FB-0567-4986-8EA7-35B7A0B6CF41}" destId="{FF2DB3F2-27D3-40CB-855F-189659CBBB00}" srcOrd="0" destOrd="0" presId="urn:microsoft.com/office/officeart/2005/8/layout/hProcess3"/>
    <dgm:cxn modelId="{81E82338-4F0B-4ABB-95D1-ECD2A9219035}" type="presParOf" srcId="{CA5BF8FB-0567-4986-8EA7-35B7A0B6CF41}" destId="{F0760DDF-8FA5-416F-9894-9FED21291B19}" srcOrd="1" destOrd="0" presId="urn:microsoft.com/office/officeart/2005/8/layout/hProcess3"/>
    <dgm:cxn modelId="{25984785-73C1-4591-A39E-1338517E1EB4}" type="presParOf" srcId="{F0760DDF-8FA5-416F-9894-9FED21291B19}" destId="{24763213-9A2B-48AA-A667-DFE596D5506B}" srcOrd="0" destOrd="0" presId="urn:microsoft.com/office/officeart/2005/8/layout/hProcess3"/>
    <dgm:cxn modelId="{EF0B0569-3F1C-4650-88E2-BEFBB994B230}" type="presParOf" srcId="{F0760DDF-8FA5-416F-9894-9FED21291B19}" destId="{36E06A4A-06C6-4DD6-8BF3-59409A438D89}" srcOrd="1" destOrd="0" presId="urn:microsoft.com/office/officeart/2005/8/layout/hProcess3"/>
    <dgm:cxn modelId="{F5A43402-D6A4-4954-BFAE-7D894B6D47CB}" type="presParOf" srcId="{36E06A4A-06C6-4DD6-8BF3-59409A438D89}" destId="{C089E411-CF98-4C13-974F-63657A524A3D}" srcOrd="0" destOrd="0" presId="urn:microsoft.com/office/officeart/2005/8/layout/hProcess3"/>
    <dgm:cxn modelId="{1CA1A3E9-5D51-436B-BA2A-AD2A262107AF}" type="presParOf" srcId="{36E06A4A-06C6-4DD6-8BF3-59409A438D89}" destId="{BB8008C1-42B3-412C-A054-BF8AAE59C0CB}" srcOrd="1" destOrd="0" presId="urn:microsoft.com/office/officeart/2005/8/layout/hProcess3"/>
    <dgm:cxn modelId="{59982851-329A-4FF5-AD1A-95E53FF341F9}" type="presParOf" srcId="{36E06A4A-06C6-4DD6-8BF3-59409A438D89}" destId="{D97B8EE4-700F-422E-9B1B-CF74A3E16B5C}" srcOrd="2" destOrd="0" presId="urn:microsoft.com/office/officeart/2005/8/layout/hProcess3"/>
    <dgm:cxn modelId="{38D78DAB-3612-4DAA-92A5-D36D34159C1D}" type="presParOf" srcId="{36E06A4A-06C6-4DD6-8BF3-59409A438D89}" destId="{0459C2AA-FE7A-429C-A8E6-D4793515D573}" srcOrd="3" destOrd="0" presId="urn:microsoft.com/office/officeart/2005/8/layout/hProcess3"/>
    <dgm:cxn modelId="{25DDD7A9-5EA8-41C5-8C7B-85D9BC5AD32D}" type="presParOf" srcId="{F0760DDF-8FA5-416F-9894-9FED21291B19}" destId="{AECF7EAD-AB2A-492D-B5C4-C81B06F6BE64}" srcOrd="2" destOrd="0" presId="urn:microsoft.com/office/officeart/2005/8/layout/hProcess3"/>
    <dgm:cxn modelId="{747484A4-4970-48AC-8292-4FA2DC71D747}" type="presParOf" srcId="{F0760DDF-8FA5-416F-9894-9FED21291B19}" destId="{774AD7C0-1129-4D55-A4DD-1E789C10E8AB}" srcOrd="3" destOrd="0" presId="urn:microsoft.com/office/officeart/2005/8/layout/hProcess3"/>
    <dgm:cxn modelId="{49850900-A81C-4B4E-BBF7-36BC7A2DC517}" type="presParOf" srcId="{F0760DDF-8FA5-416F-9894-9FED21291B19}" destId="{A11943FD-BB73-429A-B547-F33801D0EEC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FA39E71-8D16-4DFE-AB2F-CEBA72F82C61}" type="doc">
      <dgm:prSet loTypeId="urn:microsoft.com/office/officeart/2005/8/layout/rings+Icon" loCatId="officeonlin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07C7D-4620-40B9-9A12-40299706C8ED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Opportunities for interaction with other learners and instructors.</a:t>
          </a:r>
        </a:p>
      </dgm:t>
    </dgm:pt>
    <dgm:pt modelId="{13C9E287-F0F0-4089-A018-CD8D32A98078}" type="parTrans" cxnId="{8914CF56-C59F-4137-8AB0-403B1BAC923D}">
      <dgm:prSet/>
      <dgm:spPr/>
      <dgm:t>
        <a:bodyPr/>
        <a:lstStyle/>
        <a:p>
          <a:endParaRPr lang="en-US"/>
        </a:p>
      </dgm:t>
    </dgm:pt>
    <dgm:pt modelId="{4C531759-5410-4444-B0DB-2AE742E9CD7C}" type="sibTrans" cxnId="{8914CF56-C59F-4137-8AB0-403B1BAC923D}">
      <dgm:prSet/>
      <dgm:spPr/>
      <dgm:t>
        <a:bodyPr/>
        <a:lstStyle/>
        <a:p>
          <a:endParaRPr lang="en-US"/>
        </a:p>
      </dgm:t>
    </dgm:pt>
    <dgm:pt modelId="{06AD1E1B-6A41-47D2-97BD-4BAA72100F7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Participation in online discussions.</a:t>
          </a:r>
        </a:p>
      </dgm:t>
    </dgm:pt>
    <dgm:pt modelId="{C5D49334-2A72-4EBE-B8D0-0109F69C71A5}" type="parTrans" cxnId="{FDFEBC99-E0EA-45C7-A276-90FBD9B2165F}">
      <dgm:prSet/>
      <dgm:spPr/>
      <dgm:t>
        <a:bodyPr/>
        <a:lstStyle/>
        <a:p>
          <a:endParaRPr lang="en-US"/>
        </a:p>
      </dgm:t>
    </dgm:pt>
    <dgm:pt modelId="{74A2758C-15D8-478E-9621-EBA2900E04BD}" type="sibTrans" cxnId="{FDFEBC99-E0EA-45C7-A276-90FBD9B2165F}">
      <dgm:prSet/>
      <dgm:spPr/>
      <dgm:t>
        <a:bodyPr/>
        <a:lstStyle/>
        <a:p>
          <a:endParaRPr lang="en-US"/>
        </a:p>
      </dgm:t>
    </dgm:pt>
    <dgm:pt modelId="{2AD2916F-2DEA-49F3-B239-075A0B764958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Learners get Feedback on their work.</a:t>
          </a:r>
        </a:p>
      </dgm:t>
    </dgm:pt>
    <dgm:pt modelId="{B319848F-7FB6-46D1-816F-8AF81A9EBBB1}" type="parTrans" cxnId="{A8005D00-9A25-40C0-AE68-21F2DB5573EC}">
      <dgm:prSet/>
      <dgm:spPr/>
      <dgm:t>
        <a:bodyPr/>
        <a:lstStyle/>
        <a:p>
          <a:endParaRPr lang="en-US"/>
        </a:p>
      </dgm:t>
    </dgm:pt>
    <dgm:pt modelId="{BF025254-2A8C-4900-B9F8-852692A7C985}" type="sibTrans" cxnId="{A8005D00-9A25-40C0-AE68-21F2DB5573EC}">
      <dgm:prSet/>
      <dgm:spPr/>
      <dgm:t>
        <a:bodyPr/>
        <a:lstStyle/>
        <a:p>
          <a:endParaRPr lang="en-US"/>
        </a:p>
      </dgm:t>
    </dgm:pt>
    <dgm:pt modelId="{63669B10-8B9B-430D-A7AE-2CF0532654A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Flexibility to study from anywhere and at any time.</a:t>
          </a:r>
        </a:p>
      </dgm:t>
    </dgm:pt>
    <dgm:pt modelId="{BA7A460B-0C48-43DB-BC11-DFB8528D6123}" type="parTrans" cxnId="{DBE9A537-B94A-4A9A-9823-4A1BAA092A5E}">
      <dgm:prSet/>
      <dgm:spPr/>
      <dgm:t>
        <a:bodyPr/>
        <a:lstStyle/>
        <a:p>
          <a:endParaRPr lang="en-US"/>
        </a:p>
      </dgm:t>
    </dgm:pt>
    <dgm:pt modelId="{6FE82E14-7122-42E4-8E2D-78509A4C1514}" type="sibTrans" cxnId="{DBE9A537-B94A-4A9A-9823-4A1BAA092A5E}">
      <dgm:prSet/>
      <dgm:spPr/>
      <dgm:t>
        <a:bodyPr/>
        <a:lstStyle/>
        <a:p>
          <a:endParaRPr lang="en-US"/>
        </a:p>
      </dgm:t>
    </dgm:pt>
    <dgm:pt modelId="{154CD4A0-3EC3-47D9-81D9-ED0D0C8089B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No need to worry about missing classes or rearranging schedules.</a:t>
          </a:r>
        </a:p>
      </dgm:t>
    </dgm:pt>
    <dgm:pt modelId="{FBF4ABFD-87EF-4BAF-8357-BBD3C84E4095}" type="parTrans" cxnId="{B1EAF451-3B5F-4A73-B1E0-E348527D2E76}">
      <dgm:prSet/>
      <dgm:spPr/>
      <dgm:t>
        <a:bodyPr/>
        <a:lstStyle/>
        <a:p>
          <a:endParaRPr lang="en-US"/>
        </a:p>
      </dgm:t>
    </dgm:pt>
    <dgm:pt modelId="{6EF5F383-793F-4051-93E9-0826C959C088}" type="sibTrans" cxnId="{B1EAF451-3B5F-4A73-B1E0-E348527D2E76}">
      <dgm:prSet/>
      <dgm:spPr/>
      <dgm:t>
        <a:bodyPr/>
        <a:lstStyle/>
        <a:p>
          <a:endParaRPr lang="en-US"/>
        </a:p>
      </dgm:t>
    </dgm:pt>
    <dgm:pt modelId="{468EF42F-8B3F-411A-BA6C-EA6572F9687B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Online courses are often more affordable than traditional courses.</a:t>
          </a:r>
        </a:p>
      </dgm:t>
    </dgm:pt>
    <dgm:pt modelId="{02097AF9-65EC-4E02-962C-363E6094342E}" type="parTrans" cxnId="{38E9040C-B35B-4905-8158-857B148B4346}">
      <dgm:prSet/>
      <dgm:spPr/>
      <dgm:t>
        <a:bodyPr/>
        <a:lstStyle/>
        <a:p>
          <a:endParaRPr lang="en-US"/>
        </a:p>
      </dgm:t>
    </dgm:pt>
    <dgm:pt modelId="{2AC954D2-2910-4463-9DA2-FB3172CA29F3}" type="sibTrans" cxnId="{38E9040C-B35B-4905-8158-857B148B4346}">
      <dgm:prSet/>
      <dgm:spPr/>
      <dgm:t>
        <a:bodyPr/>
        <a:lstStyle/>
        <a:p>
          <a:endParaRPr lang="en-US"/>
        </a:p>
      </dgm:t>
    </dgm:pt>
    <dgm:pt modelId="{129D222B-7E89-47CE-9474-39A64FAD82FB}" type="pres">
      <dgm:prSet presAssocID="{DFA39E71-8D16-4DFE-AB2F-CEBA72F82C61}" presName="Name0" presStyleCnt="0">
        <dgm:presLayoutVars>
          <dgm:chMax val="7"/>
          <dgm:dir/>
          <dgm:resizeHandles val="exact"/>
        </dgm:presLayoutVars>
      </dgm:prSet>
      <dgm:spPr/>
    </dgm:pt>
    <dgm:pt modelId="{E2B0CF7F-E997-49A3-AFBD-34A11BD04941}" type="pres">
      <dgm:prSet presAssocID="{DFA39E71-8D16-4DFE-AB2F-CEBA72F82C61}" presName="ellipse1" presStyleLbl="vennNode1" presStyleIdx="0" presStyleCnt="6">
        <dgm:presLayoutVars>
          <dgm:bulletEnabled val="1"/>
        </dgm:presLayoutVars>
      </dgm:prSet>
      <dgm:spPr/>
    </dgm:pt>
    <dgm:pt modelId="{74DC848F-2327-48C2-9CB3-21BE14C6D4A8}" type="pres">
      <dgm:prSet presAssocID="{DFA39E71-8D16-4DFE-AB2F-CEBA72F82C61}" presName="ellipse2" presStyleLbl="vennNode1" presStyleIdx="1" presStyleCnt="6">
        <dgm:presLayoutVars>
          <dgm:bulletEnabled val="1"/>
        </dgm:presLayoutVars>
      </dgm:prSet>
      <dgm:spPr/>
    </dgm:pt>
    <dgm:pt modelId="{2B69D01A-B695-4385-B4FB-A172EEDD530A}" type="pres">
      <dgm:prSet presAssocID="{DFA39E71-8D16-4DFE-AB2F-CEBA72F82C61}" presName="ellipse3" presStyleLbl="vennNode1" presStyleIdx="2" presStyleCnt="6" custLinFactNeighborX="1268" custLinFactNeighborY="-9130">
        <dgm:presLayoutVars>
          <dgm:bulletEnabled val="1"/>
        </dgm:presLayoutVars>
      </dgm:prSet>
      <dgm:spPr/>
    </dgm:pt>
    <dgm:pt modelId="{B100B124-694F-4205-A3CD-5C177763F081}" type="pres">
      <dgm:prSet presAssocID="{DFA39E71-8D16-4DFE-AB2F-CEBA72F82C61}" presName="ellipse4" presStyleLbl="vennNode1" presStyleIdx="3" presStyleCnt="6" custLinFactNeighborX="-675">
        <dgm:presLayoutVars>
          <dgm:bulletEnabled val="1"/>
        </dgm:presLayoutVars>
      </dgm:prSet>
      <dgm:spPr/>
    </dgm:pt>
    <dgm:pt modelId="{238BB370-1952-473A-AC32-06E759B65EC6}" type="pres">
      <dgm:prSet presAssocID="{DFA39E71-8D16-4DFE-AB2F-CEBA72F82C61}" presName="ellipse5" presStyleLbl="vennNode1" presStyleIdx="4" presStyleCnt="6" custLinFactNeighborX="1296" custLinFactNeighborY="-10434">
        <dgm:presLayoutVars>
          <dgm:bulletEnabled val="1"/>
        </dgm:presLayoutVars>
      </dgm:prSet>
      <dgm:spPr/>
    </dgm:pt>
    <dgm:pt modelId="{DBA9A358-6FAE-449E-A31E-741F169D9935}" type="pres">
      <dgm:prSet presAssocID="{DFA39E71-8D16-4DFE-AB2F-CEBA72F82C61}" presName="ellipse6" presStyleLbl="vennNode1" presStyleIdx="5" presStyleCnt="6">
        <dgm:presLayoutVars>
          <dgm:bulletEnabled val="1"/>
        </dgm:presLayoutVars>
      </dgm:prSet>
      <dgm:spPr/>
    </dgm:pt>
  </dgm:ptLst>
  <dgm:cxnLst>
    <dgm:cxn modelId="{A8005D00-9A25-40C0-AE68-21F2DB5573EC}" srcId="{DFA39E71-8D16-4DFE-AB2F-CEBA72F82C61}" destId="{2AD2916F-2DEA-49F3-B239-075A0B764958}" srcOrd="2" destOrd="0" parTransId="{B319848F-7FB6-46D1-816F-8AF81A9EBBB1}" sibTransId="{BF025254-2A8C-4900-B9F8-852692A7C985}"/>
    <dgm:cxn modelId="{3044D50B-0EE1-4596-8679-A49B854A6E21}" type="presOf" srcId="{154CD4A0-3EC3-47D9-81D9-ED0D0C8089BE}" destId="{238BB370-1952-473A-AC32-06E759B65EC6}" srcOrd="0" destOrd="0" presId="urn:microsoft.com/office/officeart/2005/8/layout/rings+Icon"/>
    <dgm:cxn modelId="{38E9040C-B35B-4905-8158-857B148B4346}" srcId="{DFA39E71-8D16-4DFE-AB2F-CEBA72F82C61}" destId="{468EF42F-8B3F-411A-BA6C-EA6572F9687B}" srcOrd="5" destOrd="0" parTransId="{02097AF9-65EC-4E02-962C-363E6094342E}" sibTransId="{2AC954D2-2910-4463-9DA2-FB3172CA29F3}"/>
    <dgm:cxn modelId="{DBE9A537-B94A-4A9A-9823-4A1BAA092A5E}" srcId="{DFA39E71-8D16-4DFE-AB2F-CEBA72F82C61}" destId="{63669B10-8B9B-430D-A7AE-2CF0532654AE}" srcOrd="3" destOrd="0" parTransId="{BA7A460B-0C48-43DB-BC11-DFB8528D6123}" sibTransId="{6FE82E14-7122-42E4-8E2D-78509A4C1514}"/>
    <dgm:cxn modelId="{6DCEA246-C7C3-4C31-9C62-DDD51788FCA5}" type="presOf" srcId="{468EF42F-8B3F-411A-BA6C-EA6572F9687B}" destId="{DBA9A358-6FAE-449E-A31E-741F169D9935}" srcOrd="0" destOrd="0" presId="urn:microsoft.com/office/officeart/2005/8/layout/rings+Icon"/>
    <dgm:cxn modelId="{53EE236E-CF20-4550-9CB9-7BF346572406}" type="presOf" srcId="{06AD1E1B-6A41-47D2-97BD-4BAA72100F76}" destId="{74DC848F-2327-48C2-9CB3-21BE14C6D4A8}" srcOrd="0" destOrd="0" presId="urn:microsoft.com/office/officeart/2005/8/layout/rings+Icon"/>
    <dgm:cxn modelId="{B1EAF451-3B5F-4A73-B1E0-E348527D2E76}" srcId="{DFA39E71-8D16-4DFE-AB2F-CEBA72F82C61}" destId="{154CD4A0-3EC3-47D9-81D9-ED0D0C8089BE}" srcOrd="4" destOrd="0" parTransId="{FBF4ABFD-87EF-4BAF-8357-BBD3C84E4095}" sibTransId="{6EF5F383-793F-4051-93E9-0826C959C088}"/>
    <dgm:cxn modelId="{8914CF56-C59F-4137-8AB0-403B1BAC923D}" srcId="{DFA39E71-8D16-4DFE-AB2F-CEBA72F82C61}" destId="{71107C7D-4620-40B9-9A12-40299706C8ED}" srcOrd="0" destOrd="0" parTransId="{13C9E287-F0F0-4089-A018-CD8D32A98078}" sibTransId="{4C531759-5410-4444-B0DB-2AE742E9CD7C}"/>
    <dgm:cxn modelId="{FDFEBC99-E0EA-45C7-A276-90FBD9B2165F}" srcId="{DFA39E71-8D16-4DFE-AB2F-CEBA72F82C61}" destId="{06AD1E1B-6A41-47D2-97BD-4BAA72100F76}" srcOrd="1" destOrd="0" parTransId="{C5D49334-2A72-4EBE-B8D0-0109F69C71A5}" sibTransId="{74A2758C-15D8-478E-9621-EBA2900E04BD}"/>
    <dgm:cxn modelId="{163037B4-C955-4A1C-9110-38187D425DD1}" type="presOf" srcId="{63669B10-8B9B-430D-A7AE-2CF0532654AE}" destId="{B100B124-694F-4205-A3CD-5C177763F081}" srcOrd="0" destOrd="0" presId="urn:microsoft.com/office/officeart/2005/8/layout/rings+Icon"/>
    <dgm:cxn modelId="{042B52B7-5B4A-4A31-ADFC-9B2724B32DF5}" type="presOf" srcId="{DFA39E71-8D16-4DFE-AB2F-CEBA72F82C61}" destId="{129D222B-7E89-47CE-9474-39A64FAD82FB}" srcOrd="0" destOrd="0" presId="urn:microsoft.com/office/officeart/2005/8/layout/rings+Icon"/>
    <dgm:cxn modelId="{2FD3F8B7-68F3-4BF9-928E-3F16A69E5768}" type="presOf" srcId="{71107C7D-4620-40B9-9A12-40299706C8ED}" destId="{E2B0CF7F-E997-49A3-AFBD-34A11BD04941}" srcOrd="0" destOrd="0" presId="urn:microsoft.com/office/officeart/2005/8/layout/rings+Icon"/>
    <dgm:cxn modelId="{16E4C4C4-76B0-4401-9F06-A9150A7EBD18}" type="presOf" srcId="{2AD2916F-2DEA-49F3-B239-075A0B764958}" destId="{2B69D01A-B695-4385-B4FB-A172EEDD530A}" srcOrd="0" destOrd="0" presId="urn:microsoft.com/office/officeart/2005/8/layout/rings+Icon"/>
    <dgm:cxn modelId="{BAFEA265-EEEF-44BD-ABD9-6BAA8D446E3F}" type="presParOf" srcId="{129D222B-7E89-47CE-9474-39A64FAD82FB}" destId="{E2B0CF7F-E997-49A3-AFBD-34A11BD04941}" srcOrd="0" destOrd="0" presId="urn:microsoft.com/office/officeart/2005/8/layout/rings+Icon"/>
    <dgm:cxn modelId="{8C25C888-7DB6-4CB3-8A98-98D3BF8899A9}" type="presParOf" srcId="{129D222B-7E89-47CE-9474-39A64FAD82FB}" destId="{74DC848F-2327-48C2-9CB3-21BE14C6D4A8}" srcOrd="1" destOrd="0" presId="urn:microsoft.com/office/officeart/2005/8/layout/rings+Icon"/>
    <dgm:cxn modelId="{5FC809A7-C4BE-40D8-9F72-1E2718C85764}" type="presParOf" srcId="{129D222B-7E89-47CE-9474-39A64FAD82FB}" destId="{2B69D01A-B695-4385-B4FB-A172EEDD530A}" srcOrd="2" destOrd="0" presId="urn:microsoft.com/office/officeart/2005/8/layout/rings+Icon"/>
    <dgm:cxn modelId="{AB8BE3AE-FC60-491B-83D2-8BA88E49308B}" type="presParOf" srcId="{129D222B-7E89-47CE-9474-39A64FAD82FB}" destId="{B100B124-694F-4205-A3CD-5C177763F081}" srcOrd="3" destOrd="0" presId="urn:microsoft.com/office/officeart/2005/8/layout/rings+Icon"/>
    <dgm:cxn modelId="{91903076-8519-4B48-BCB1-A46C5D535147}" type="presParOf" srcId="{129D222B-7E89-47CE-9474-39A64FAD82FB}" destId="{238BB370-1952-473A-AC32-06E759B65EC6}" srcOrd="4" destOrd="0" presId="urn:microsoft.com/office/officeart/2005/8/layout/rings+Icon"/>
    <dgm:cxn modelId="{518D2D61-9C7D-4AA5-B7B1-ED563B05F604}" type="presParOf" srcId="{129D222B-7E89-47CE-9474-39A64FAD82FB}" destId="{DBA9A358-6FAE-449E-A31E-741F169D9935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957BBEC-F813-47F9-8607-223A1D6FD8D1}" type="doc">
      <dgm:prSet loTypeId="urn:microsoft.com/office/officeart/2011/layout/CircleProcess" loCatId="officeonline" qsTypeId="urn:microsoft.com/office/officeart/2005/8/quickstyle/3d4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2FFD4775-D794-40A6-97C8-94F779EB79C2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1.7 Methodology </a:t>
          </a:r>
        </a:p>
      </dgm:t>
    </dgm:pt>
    <dgm:pt modelId="{CB108308-411B-4B9C-A2B8-3A82D47E4304}" type="parTrans" cxnId="{BD503D51-D3B5-4E3B-87DB-E5E1B42465F6}">
      <dgm:prSet/>
      <dgm:spPr/>
      <dgm:t>
        <a:bodyPr/>
        <a:lstStyle/>
        <a:p>
          <a:endParaRPr lang="en-US" b="1"/>
        </a:p>
      </dgm:t>
    </dgm:pt>
    <dgm:pt modelId="{69BAB817-276E-49FF-AE44-B15CA6EC46BD}" type="sibTrans" cxnId="{BD503D51-D3B5-4E3B-87DB-E5E1B42465F6}">
      <dgm:prSet/>
      <dgm:spPr/>
      <dgm:t>
        <a:bodyPr/>
        <a:lstStyle/>
        <a:p>
          <a:endParaRPr lang="en-US" b="1"/>
        </a:p>
      </dgm:t>
    </dgm:pt>
    <dgm:pt modelId="{A9696C5D-D608-415E-A8E5-608C134CB01B}" type="pres">
      <dgm:prSet presAssocID="{6957BBEC-F813-47F9-8607-223A1D6FD8D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4CE1FAB-7CB9-4457-B9C6-3E658D89C920}" type="pres">
      <dgm:prSet presAssocID="{2FFD4775-D794-40A6-97C8-94F779EB79C2}" presName="Accent1" presStyleCnt="0"/>
      <dgm:spPr/>
    </dgm:pt>
    <dgm:pt modelId="{041B05DA-B039-4F6E-8FDD-908D8221068F}" type="pres">
      <dgm:prSet presAssocID="{2FFD4775-D794-40A6-97C8-94F779EB79C2}" presName="Accent" presStyleLbl="node1" presStyleIdx="0" presStyleCnt="1"/>
      <dgm:spPr/>
    </dgm:pt>
    <dgm:pt modelId="{B48334D3-3C55-44BF-BE1A-449669CCB66B}" type="pres">
      <dgm:prSet presAssocID="{2FFD4775-D794-40A6-97C8-94F779EB79C2}" presName="ParentBackground1" presStyleCnt="0"/>
      <dgm:spPr/>
    </dgm:pt>
    <dgm:pt modelId="{9DD85AA7-7CBF-4CAB-ABC8-D3D832A2A3F9}" type="pres">
      <dgm:prSet presAssocID="{2FFD4775-D794-40A6-97C8-94F779EB79C2}" presName="ParentBackground" presStyleLbl="fgAcc1" presStyleIdx="0" presStyleCnt="1"/>
      <dgm:spPr/>
    </dgm:pt>
    <dgm:pt modelId="{4CC50798-EFF2-40A3-AA57-65FE64B0C686}" type="pres">
      <dgm:prSet presAssocID="{2FFD4775-D794-40A6-97C8-94F779EB79C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0F24E19-91E7-4E88-8AF3-37AFD38200E9}" type="presOf" srcId="{6957BBEC-F813-47F9-8607-223A1D6FD8D1}" destId="{A9696C5D-D608-415E-A8E5-608C134CB01B}" srcOrd="0" destOrd="0" presId="urn:microsoft.com/office/officeart/2011/layout/CircleProcess"/>
    <dgm:cxn modelId="{CC2BC35F-1C8B-4FF5-8B1F-CF9EC0E8FC4C}" type="presOf" srcId="{2FFD4775-D794-40A6-97C8-94F779EB79C2}" destId="{9DD85AA7-7CBF-4CAB-ABC8-D3D832A2A3F9}" srcOrd="0" destOrd="0" presId="urn:microsoft.com/office/officeart/2011/layout/CircleProcess"/>
    <dgm:cxn modelId="{BD503D51-D3B5-4E3B-87DB-E5E1B42465F6}" srcId="{6957BBEC-F813-47F9-8607-223A1D6FD8D1}" destId="{2FFD4775-D794-40A6-97C8-94F779EB79C2}" srcOrd="0" destOrd="0" parTransId="{CB108308-411B-4B9C-A2B8-3A82D47E4304}" sibTransId="{69BAB817-276E-49FF-AE44-B15CA6EC46BD}"/>
    <dgm:cxn modelId="{5BBD4DB6-D0B2-49E3-94CE-CDD7994AA7FD}" type="presOf" srcId="{2FFD4775-D794-40A6-97C8-94F779EB79C2}" destId="{4CC50798-EFF2-40A3-AA57-65FE64B0C686}" srcOrd="1" destOrd="0" presId="urn:microsoft.com/office/officeart/2011/layout/CircleProcess"/>
    <dgm:cxn modelId="{1C5A71B9-2236-49D3-9579-B53A4200A3A5}" type="presParOf" srcId="{A9696C5D-D608-415E-A8E5-608C134CB01B}" destId="{C4CE1FAB-7CB9-4457-B9C6-3E658D89C920}" srcOrd="0" destOrd="0" presId="urn:microsoft.com/office/officeart/2011/layout/CircleProcess"/>
    <dgm:cxn modelId="{227ED62C-ECD4-40F3-8773-5CFB9F79FD5D}" type="presParOf" srcId="{C4CE1FAB-7CB9-4457-B9C6-3E658D89C920}" destId="{041B05DA-B039-4F6E-8FDD-908D8221068F}" srcOrd="0" destOrd="0" presId="urn:microsoft.com/office/officeart/2011/layout/CircleProcess"/>
    <dgm:cxn modelId="{1E63842A-120B-4096-8D8D-A0564533974E}" type="presParOf" srcId="{A9696C5D-D608-415E-A8E5-608C134CB01B}" destId="{B48334D3-3C55-44BF-BE1A-449669CCB66B}" srcOrd="1" destOrd="0" presId="urn:microsoft.com/office/officeart/2011/layout/CircleProcess"/>
    <dgm:cxn modelId="{24FB6F98-598D-41A2-884F-8E5BB031F0FE}" type="presParOf" srcId="{B48334D3-3C55-44BF-BE1A-449669CCB66B}" destId="{9DD85AA7-7CBF-4CAB-ABC8-D3D832A2A3F9}" srcOrd="0" destOrd="0" presId="urn:microsoft.com/office/officeart/2011/layout/CircleProcess"/>
    <dgm:cxn modelId="{40EAA455-98A2-4FAA-B71F-F119D4AEE17A}" type="presParOf" srcId="{A9696C5D-D608-415E-A8E5-608C134CB01B}" destId="{4CC50798-EFF2-40A3-AA57-65FE64B0C686}" srcOrd="2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8766823-70C7-4329-A7B0-BCD2F251A642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0EDDD-1464-4E35-BD6D-28EBCCB0DBD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1.7.1 Data  collection methodology</a:t>
          </a:r>
          <a:b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F2D64384-B47D-4FDA-B1EC-06FCE29E8A05}" type="parTrans" cxnId="{60C6DDDB-7160-4A26-AC4D-EA3361CECB5D}">
      <dgm:prSet/>
      <dgm:spPr/>
      <dgm:t>
        <a:bodyPr/>
        <a:lstStyle/>
        <a:p>
          <a:endParaRPr lang="en-US"/>
        </a:p>
      </dgm:t>
    </dgm:pt>
    <dgm:pt modelId="{66C6D357-D766-4570-8233-6039A5ABB201}" type="sibTrans" cxnId="{60C6DDDB-7160-4A26-AC4D-EA3361CECB5D}">
      <dgm:prSet/>
      <dgm:spPr/>
      <dgm:t>
        <a:bodyPr/>
        <a:lstStyle/>
        <a:p>
          <a:endParaRPr lang="en-US"/>
        </a:p>
      </dgm:t>
    </dgm:pt>
    <dgm:pt modelId="{0A581A5C-07D4-4389-BE6C-02446E6CD979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Observations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6EB046-14A9-4965-B895-A06B1C75336B}" type="parTrans" cxnId="{BEE78B9A-F51D-43F5-84EB-B475C122D171}">
      <dgm:prSet/>
      <dgm:spPr/>
      <dgm:t>
        <a:bodyPr/>
        <a:lstStyle/>
        <a:p>
          <a:endParaRPr lang="en-US"/>
        </a:p>
      </dgm:t>
    </dgm:pt>
    <dgm:pt modelId="{983F8FDF-C24A-4209-B4A4-0A2A44400F4E}" type="sibTrans" cxnId="{BEE78B9A-F51D-43F5-84EB-B475C122D171}">
      <dgm:prSet/>
      <dgm:spPr/>
      <dgm:t>
        <a:bodyPr/>
        <a:lstStyle/>
        <a:p>
          <a:endParaRPr lang="en-US"/>
        </a:p>
      </dgm:t>
    </dgm:pt>
    <dgm:pt modelId="{79393628-C50C-4FA7-B05B-712BF7264CA4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Interviews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0C24E4-A82E-4791-A208-723DB0B7F9DB}" type="parTrans" cxnId="{87F2003A-B9DB-4F1C-8A1D-B4F9AE7ED4DF}">
      <dgm:prSet/>
      <dgm:spPr/>
      <dgm:t>
        <a:bodyPr/>
        <a:lstStyle/>
        <a:p>
          <a:endParaRPr lang="en-US"/>
        </a:p>
      </dgm:t>
    </dgm:pt>
    <dgm:pt modelId="{243A567D-4377-4B37-9493-1CF0C32C5146}" type="sibTrans" cxnId="{87F2003A-B9DB-4F1C-8A1D-B4F9AE7ED4DF}">
      <dgm:prSet/>
      <dgm:spPr/>
      <dgm:t>
        <a:bodyPr/>
        <a:lstStyle/>
        <a:p>
          <a:endParaRPr lang="en-US"/>
        </a:p>
      </dgm:t>
    </dgm:pt>
    <dgm:pt modelId="{D468F8F0-1CCA-4253-A3D1-4A6FC81595C4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Document and Content Review: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688515-A37C-4231-A609-7896120213B6}" type="parTrans" cxnId="{8F8C0D13-3A77-4495-987F-B226F7148A58}">
      <dgm:prSet/>
      <dgm:spPr/>
      <dgm:t>
        <a:bodyPr/>
        <a:lstStyle/>
        <a:p>
          <a:endParaRPr lang="en-US"/>
        </a:p>
      </dgm:t>
    </dgm:pt>
    <dgm:pt modelId="{8BDB7DEC-6DB3-4901-93DF-BEA6A0957675}" type="sibTrans" cxnId="{8F8C0D13-3A77-4495-987F-B226F7148A58}">
      <dgm:prSet/>
      <dgm:spPr/>
      <dgm:t>
        <a:bodyPr/>
        <a:lstStyle/>
        <a:p>
          <a:endParaRPr lang="en-US"/>
        </a:p>
      </dgm:t>
    </dgm:pt>
    <dgm:pt modelId="{EBB6A613-09D7-42B7-BC40-A57E3CCB5080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Past Research Studies: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9945053-7C0A-4AB6-A2FA-112D3A6CB00D}" type="parTrans" cxnId="{011609BF-2F84-49AD-B73F-6E5351655272}">
      <dgm:prSet/>
      <dgm:spPr/>
      <dgm:t>
        <a:bodyPr/>
        <a:lstStyle/>
        <a:p>
          <a:endParaRPr lang="en-US"/>
        </a:p>
      </dgm:t>
    </dgm:pt>
    <dgm:pt modelId="{7C0C6275-0248-48D1-83E5-339B7A931F2F}" type="sibTrans" cxnId="{011609BF-2F84-49AD-B73F-6E5351655272}">
      <dgm:prSet/>
      <dgm:spPr/>
      <dgm:t>
        <a:bodyPr/>
        <a:lstStyle/>
        <a:p>
          <a:endParaRPr lang="en-US"/>
        </a:p>
      </dgm:t>
    </dgm:pt>
    <dgm:pt modelId="{B1CBD4D5-E82F-496D-A07C-DB99A3A6BEAD}" type="pres">
      <dgm:prSet presAssocID="{68766823-70C7-4329-A7B0-BCD2F251A6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9B26DC-C7BC-42DD-869B-A4D104F43E03}" type="pres">
      <dgm:prSet presAssocID="{66B0EDDD-1464-4E35-BD6D-28EBCCB0DBD4}" presName="hierRoot1" presStyleCnt="0"/>
      <dgm:spPr/>
    </dgm:pt>
    <dgm:pt modelId="{894FB96F-A6B4-4634-B99E-2B57C39C168B}" type="pres">
      <dgm:prSet presAssocID="{66B0EDDD-1464-4E35-BD6D-28EBCCB0DBD4}" presName="composite" presStyleCnt="0"/>
      <dgm:spPr/>
    </dgm:pt>
    <dgm:pt modelId="{25572D06-C662-4663-BDBC-3E3F65D5CA2A}" type="pres">
      <dgm:prSet presAssocID="{66B0EDDD-1464-4E35-BD6D-28EBCCB0DBD4}" presName="background" presStyleLbl="node0" presStyleIdx="0" presStyleCnt="1"/>
      <dgm:spPr/>
    </dgm:pt>
    <dgm:pt modelId="{7793A9E9-71EB-42A3-B4E8-0AC0C6F3D0D3}" type="pres">
      <dgm:prSet presAssocID="{66B0EDDD-1464-4E35-BD6D-28EBCCB0DBD4}" presName="text" presStyleLbl="fgAcc0" presStyleIdx="0" presStyleCnt="1" custScaleX="214388" custScaleY="132813" custLinFactNeighborX="-2834" custLinFactNeighborY="-38681">
        <dgm:presLayoutVars>
          <dgm:chPref val="3"/>
        </dgm:presLayoutVars>
      </dgm:prSet>
      <dgm:spPr/>
    </dgm:pt>
    <dgm:pt modelId="{7BD4A527-0402-453E-868F-844922CAA6A3}" type="pres">
      <dgm:prSet presAssocID="{66B0EDDD-1464-4E35-BD6D-28EBCCB0DBD4}" presName="hierChild2" presStyleCnt="0"/>
      <dgm:spPr/>
    </dgm:pt>
    <dgm:pt modelId="{9B103AFA-9984-43F5-84A4-E4C352E471B1}" type="pres">
      <dgm:prSet presAssocID="{C26EB046-14A9-4965-B895-A06B1C75336B}" presName="Name10" presStyleLbl="parChTrans1D2" presStyleIdx="0" presStyleCnt="4"/>
      <dgm:spPr/>
    </dgm:pt>
    <dgm:pt modelId="{5178FB81-1CC2-4283-8E0A-1C2EFE62B0AB}" type="pres">
      <dgm:prSet presAssocID="{0A581A5C-07D4-4389-BE6C-02446E6CD979}" presName="hierRoot2" presStyleCnt="0"/>
      <dgm:spPr/>
    </dgm:pt>
    <dgm:pt modelId="{FCCB9813-AD0F-472A-95C1-DCF3C29048B8}" type="pres">
      <dgm:prSet presAssocID="{0A581A5C-07D4-4389-BE6C-02446E6CD979}" presName="composite2" presStyleCnt="0"/>
      <dgm:spPr/>
    </dgm:pt>
    <dgm:pt modelId="{7C09715E-53D5-461B-BB0D-58A650EE2EB2}" type="pres">
      <dgm:prSet presAssocID="{0A581A5C-07D4-4389-BE6C-02446E6CD979}" presName="background2" presStyleLbl="node2" presStyleIdx="0" presStyleCnt="4"/>
      <dgm:spPr/>
    </dgm:pt>
    <dgm:pt modelId="{64BD83D4-9964-44BD-A725-270022DB45C4}" type="pres">
      <dgm:prSet presAssocID="{0A581A5C-07D4-4389-BE6C-02446E6CD979}" presName="text2" presStyleLbl="fgAcc2" presStyleIdx="0" presStyleCnt="4" custScaleX="163844">
        <dgm:presLayoutVars>
          <dgm:chPref val="3"/>
        </dgm:presLayoutVars>
      </dgm:prSet>
      <dgm:spPr/>
    </dgm:pt>
    <dgm:pt modelId="{C3397EEC-5839-4520-8109-1D4D3CB9FA22}" type="pres">
      <dgm:prSet presAssocID="{0A581A5C-07D4-4389-BE6C-02446E6CD979}" presName="hierChild3" presStyleCnt="0"/>
      <dgm:spPr/>
    </dgm:pt>
    <dgm:pt modelId="{1AD4D4AD-092C-4EB5-A18A-227FDCEE370D}" type="pres">
      <dgm:prSet presAssocID="{C00C24E4-A82E-4791-A208-723DB0B7F9DB}" presName="Name10" presStyleLbl="parChTrans1D2" presStyleIdx="1" presStyleCnt="4"/>
      <dgm:spPr/>
    </dgm:pt>
    <dgm:pt modelId="{F59D2979-14D3-4B83-9BFE-7D59930F5DB7}" type="pres">
      <dgm:prSet presAssocID="{79393628-C50C-4FA7-B05B-712BF7264CA4}" presName="hierRoot2" presStyleCnt="0"/>
      <dgm:spPr/>
    </dgm:pt>
    <dgm:pt modelId="{7484BB77-83ED-4E9A-BBB0-2C8ABF7CEC61}" type="pres">
      <dgm:prSet presAssocID="{79393628-C50C-4FA7-B05B-712BF7264CA4}" presName="composite2" presStyleCnt="0"/>
      <dgm:spPr/>
    </dgm:pt>
    <dgm:pt modelId="{9B6D1E2B-7522-48EB-832A-F3435CFBF681}" type="pres">
      <dgm:prSet presAssocID="{79393628-C50C-4FA7-B05B-712BF7264CA4}" presName="background2" presStyleLbl="node2" presStyleIdx="1" presStyleCnt="4"/>
      <dgm:spPr/>
    </dgm:pt>
    <dgm:pt modelId="{9929ACA0-114E-4AAB-BF0B-D63DB808E13F}" type="pres">
      <dgm:prSet presAssocID="{79393628-C50C-4FA7-B05B-712BF7264CA4}" presName="text2" presStyleLbl="fgAcc2" presStyleIdx="1" presStyleCnt="4" custScaleX="118850">
        <dgm:presLayoutVars>
          <dgm:chPref val="3"/>
        </dgm:presLayoutVars>
      </dgm:prSet>
      <dgm:spPr/>
    </dgm:pt>
    <dgm:pt modelId="{78EFA566-E135-4BC3-88DF-BDA64513F777}" type="pres">
      <dgm:prSet presAssocID="{79393628-C50C-4FA7-B05B-712BF7264CA4}" presName="hierChild3" presStyleCnt="0"/>
      <dgm:spPr/>
    </dgm:pt>
    <dgm:pt modelId="{4A7568F6-CCE4-448A-B3DA-3197D116CB61}" type="pres">
      <dgm:prSet presAssocID="{51688515-A37C-4231-A609-7896120213B6}" presName="Name10" presStyleLbl="parChTrans1D2" presStyleIdx="2" presStyleCnt="4"/>
      <dgm:spPr/>
    </dgm:pt>
    <dgm:pt modelId="{78B61A87-215A-4BE1-B2DD-39191940887D}" type="pres">
      <dgm:prSet presAssocID="{D468F8F0-1CCA-4253-A3D1-4A6FC81595C4}" presName="hierRoot2" presStyleCnt="0"/>
      <dgm:spPr/>
    </dgm:pt>
    <dgm:pt modelId="{31EA3F84-3592-4F89-BBAD-8374A1A88F68}" type="pres">
      <dgm:prSet presAssocID="{D468F8F0-1CCA-4253-A3D1-4A6FC81595C4}" presName="composite2" presStyleCnt="0"/>
      <dgm:spPr/>
    </dgm:pt>
    <dgm:pt modelId="{B8AE7E63-7AAF-43B6-8837-1C4835A5ADEF}" type="pres">
      <dgm:prSet presAssocID="{D468F8F0-1CCA-4253-A3D1-4A6FC81595C4}" presName="background2" presStyleLbl="node2" presStyleIdx="2" presStyleCnt="4"/>
      <dgm:spPr/>
    </dgm:pt>
    <dgm:pt modelId="{7A1F60C4-3170-4ED2-B294-1DE74C6E8BE5}" type="pres">
      <dgm:prSet presAssocID="{D468F8F0-1CCA-4253-A3D1-4A6FC81595C4}" presName="text2" presStyleLbl="fgAcc2" presStyleIdx="2" presStyleCnt="4" custScaleX="251490">
        <dgm:presLayoutVars>
          <dgm:chPref val="3"/>
        </dgm:presLayoutVars>
      </dgm:prSet>
      <dgm:spPr/>
    </dgm:pt>
    <dgm:pt modelId="{C39C2C18-DB2B-4429-926A-82C795A5B422}" type="pres">
      <dgm:prSet presAssocID="{D468F8F0-1CCA-4253-A3D1-4A6FC81595C4}" presName="hierChild3" presStyleCnt="0"/>
      <dgm:spPr/>
    </dgm:pt>
    <dgm:pt modelId="{98DC458A-EAC3-46A9-B190-BB020E996C49}" type="pres">
      <dgm:prSet presAssocID="{D9945053-7C0A-4AB6-A2FA-112D3A6CB00D}" presName="Name10" presStyleLbl="parChTrans1D2" presStyleIdx="3" presStyleCnt="4"/>
      <dgm:spPr/>
    </dgm:pt>
    <dgm:pt modelId="{055D0CCD-1287-400D-9454-3A676D973EE4}" type="pres">
      <dgm:prSet presAssocID="{EBB6A613-09D7-42B7-BC40-A57E3CCB5080}" presName="hierRoot2" presStyleCnt="0"/>
      <dgm:spPr/>
    </dgm:pt>
    <dgm:pt modelId="{5E4990CB-6B59-407B-BC81-813343CD3D69}" type="pres">
      <dgm:prSet presAssocID="{EBB6A613-09D7-42B7-BC40-A57E3CCB5080}" presName="composite2" presStyleCnt="0"/>
      <dgm:spPr/>
    </dgm:pt>
    <dgm:pt modelId="{DE34741B-8AD4-49EF-9FEA-127E637504F1}" type="pres">
      <dgm:prSet presAssocID="{EBB6A613-09D7-42B7-BC40-A57E3CCB5080}" presName="background2" presStyleLbl="node2" presStyleIdx="3" presStyleCnt="4"/>
      <dgm:spPr/>
    </dgm:pt>
    <dgm:pt modelId="{AB2254CB-E88A-4874-B20F-15C2B4673E2A}" type="pres">
      <dgm:prSet presAssocID="{EBB6A613-09D7-42B7-BC40-A57E3CCB5080}" presName="text2" presStyleLbl="fgAcc2" presStyleIdx="3" presStyleCnt="4" custScaleX="165902">
        <dgm:presLayoutVars>
          <dgm:chPref val="3"/>
        </dgm:presLayoutVars>
      </dgm:prSet>
      <dgm:spPr/>
    </dgm:pt>
    <dgm:pt modelId="{535BB94F-4609-486B-BD68-A2F98B26B069}" type="pres">
      <dgm:prSet presAssocID="{EBB6A613-09D7-42B7-BC40-A57E3CCB5080}" presName="hierChild3" presStyleCnt="0"/>
      <dgm:spPr/>
    </dgm:pt>
  </dgm:ptLst>
  <dgm:cxnLst>
    <dgm:cxn modelId="{F527A202-F858-4BD0-B536-B6CD787AFE76}" type="presOf" srcId="{68766823-70C7-4329-A7B0-BCD2F251A642}" destId="{B1CBD4D5-E82F-496D-A07C-DB99A3A6BEAD}" srcOrd="0" destOrd="0" presId="urn:microsoft.com/office/officeart/2005/8/layout/hierarchy1"/>
    <dgm:cxn modelId="{8F8C0D13-3A77-4495-987F-B226F7148A58}" srcId="{66B0EDDD-1464-4E35-BD6D-28EBCCB0DBD4}" destId="{D468F8F0-1CCA-4253-A3D1-4A6FC81595C4}" srcOrd="2" destOrd="0" parTransId="{51688515-A37C-4231-A609-7896120213B6}" sibTransId="{8BDB7DEC-6DB3-4901-93DF-BEA6A0957675}"/>
    <dgm:cxn modelId="{3CB0C924-0354-4E2F-9217-10AF0BEDA01F}" type="presOf" srcId="{D468F8F0-1CCA-4253-A3D1-4A6FC81595C4}" destId="{7A1F60C4-3170-4ED2-B294-1DE74C6E8BE5}" srcOrd="0" destOrd="0" presId="urn:microsoft.com/office/officeart/2005/8/layout/hierarchy1"/>
    <dgm:cxn modelId="{90E44A38-8B62-4ADD-9F8A-B77796152BD3}" type="presOf" srcId="{0A581A5C-07D4-4389-BE6C-02446E6CD979}" destId="{64BD83D4-9964-44BD-A725-270022DB45C4}" srcOrd="0" destOrd="0" presId="urn:microsoft.com/office/officeart/2005/8/layout/hierarchy1"/>
    <dgm:cxn modelId="{87F2003A-B9DB-4F1C-8A1D-B4F9AE7ED4DF}" srcId="{66B0EDDD-1464-4E35-BD6D-28EBCCB0DBD4}" destId="{79393628-C50C-4FA7-B05B-712BF7264CA4}" srcOrd="1" destOrd="0" parTransId="{C00C24E4-A82E-4791-A208-723DB0B7F9DB}" sibTransId="{243A567D-4377-4B37-9493-1CF0C32C5146}"/>
    <dgm:cxn modelId="{BEE78B9A-F51D-43F5-84EB-B475C122D171}" srcId="{66B0EDDD-1464-4E35-BD6D-28EBCCB0DBD4}" destId="{0A581A5C-07D4-4389-BE6C-02446E6CD979}" srcOrd="0" destOrd="0" parTransId="{C26EB046-14A9-4965-B895-A06B1C75336B}" sibTransId="{983F8FDF-C24A-4209-B4A4-0A2A44400F4E}"/>
    <dgm:cxn modelId="{D7A1F5A5-E45D-4553-834A-0F65838C0E2E}" type="presOf" srcId="{EBB6A613-09D7-42B7-BC40-A57E3CCB5080}" destId="{AB2254CB-E88A-4874-B20F-15C2B4673E2A}" srcOrd="0" destOrd="0" presId="urn:microsoft.com/office/officeart/2005/8/layout/hierarchy1"/>
    <dgm:cxn modelId="{0B4DE4B2-0A3B-4EE2-8F1F-AEBF1FE0B0D7}" type="presOf" srcId="{C00C24E4-A82E-4791-A208-723DB0B7F9DB}" destId="{1AD4D4AD-092C-4EB5-A18A-227FDCEE370D}" srcOrd="0" destOrd="0" presId="urn:microsoft.com/office/officeart/2005/8/layout/hierarchy1"/>
    <dgm:cxn modelId="{011609BF-2F84-49AD-B73F-6E5351655272}" srcId="{66B0EDDD-1464-4E35-BD6D-28EBCCB0DBD4}" destId="{EBB6A613-09D7-42B7-BC40-A57E3CCB5080}" srcOrd="3" destOrd="0" parTransId="{D9945053-7C0A-4AB6-A2FA-112D3A6CB00D}" sibTransId="{7C0C6275-0248-48D1-83E5-339B7A931F2F}"/>
    <dgm:cxn modelId="{3C2AD8C1-CB8D-41C7-81CC-37051A7339CC}" type="presOf" srcId="{D9945053-7C0A-4AB6-A2FA-112D3A6CB00D}" destId="{98DC458A-EAC3-46A9-B190-BB020E996C49}" srcOrd="0" destOrd="0" presId="urn:microsoft.com/office/officeart/2005/8/layout/hierarchy1"/>
    <dgm:cxn modelId="{D465F6CB-2D78-4667-9AF8-86C4D3329862}" type="presOf" srcId="{66B0EDDD-1464-4E35-BD6D-28EBCCB0DBD4}" destId="{7793A9E9-71EB-42A3-B4E8-0AC0C6F3D0D3}" srcOrd="0" destOrd="0" presId="urn:microsoft.com/office/officeart/2005/8/layout/hierarchy1"/>
    <dgm:cxn modelId="{09D5E7DA-561D-4A53-A01C-8CED195CFF7C}" type="presOf" srcId="{51688515-A37C-4231-A609-7896120213B6}" destId="{4A7568F6-CCE4-448A-B3DA-3197D116CB61}" srcOrd="0" destOrd="0" presId="urn:microsoft.com/office/officeart/2005/8/layout/hierarchy1"/>
    <dgm:cxn modelId="{60C6DDDB-7160-4A26-AC4D-EA3361CECB5D}" srcId="{68766823-70C7-4329-A7B0-BCD2F251A642}" destId="{66B0EDDD-1464-4E35-BD6D-28EBCCB0DBD4}" srcOrd="0" destOrd="0" parTransId="{F2D64384-B47D-4FDA-B1EC-06FCE29E8A05}" sibTransId="{66C6D357-D766-4570-8233-6039A5ABB201}"/>
    <dgm:cxn modelId="{D08A00DE-0D8D-40C1-9E56-EABCCA672B07}" type="presOf" srcId="{C26EB046-14A9-4965-B895-A06B1C75336B}" destId="{9B103AFA-9984-43F5-84A4-E4C352E471B1}" srcOrd="0" destOrd="0" presId="urn:microsoft.com/office/officeart/2005/8/layout/hierarchy1"/>
    <dgm:cxn modelId="{B040E5FE-AE4A-4FB5-9C9A-2B5BECE2C7D5}" type="presOf" srcId="{79393628-C50C-4FA7-B05B-712BF7264CA4}" destId="{9929ACA0-114E-4AAB-BF0B-D63DB808E13F}" srcOrd="0" destOrd="0" presId="urn:microsoft.com/office/officeart/2005/8/layout/hierarchy1"/>
    <dgm:cxn modelId="{7C3069F2-35AF-49F0-8D4B-E353522CB6B6}" type="presParOf" srcId="{B1CBD4D5-E82F-496D-A07C-DB99A3A6BEAD}" destId="{989B26DC-C7BC-42DD-869B-A4D104F43E03}" srcOrd="0" destOrd="0" presId="urn:microsoft.com/office/officeart/2005/8/layout/hierarchy1"/>
    <dgm:cxn modelId="{C3F2AAA3-C5E4-4C34-8DFE-7E2D8698A99D}" type="presParOf" srcId="{989B26DC-C7BC-42DD-869B-A4D104F43E03}" destId="{894FB96F-A6B4-4634-B99E-2B57C39C168B}" srcOrd="0" destOrd="0" presId="urn:microsoft.com/office/officeart/2005/8/layout/hierarchy1"/>
    <dgm:cxn modelId="{92403273-952D-4B0D-A5BF-6B99B92B09E6}" type="presParOf" srcId="{894FB96F-A6B4-4634-B99E-2B57C39C168B}" destId="{25572D06-C662-4663-BDBC-3E3F65D5CA2A}" srcOrd="0" destOrd="0" presId="urn:microsoft.com/office/officeart/2005/8/layout/hierarchy1"/>
    <dgm:cxn modelId="{6B1B62EE-D8F6-4830-A11A-9AD5F2D39DA8}" type="presParOf" srcId="{894FB96F-A6B4-4634-B99E-2B57C39C168B}" destId="{7793A9E9-71EB-42A3-B4E8-0AC0C6F3D0D3}" srcOrd="1" destOrd="0" presId="urn:microsoft.com/office/officeart/2005/8/layout/hierarchy1"/>
    <dgm:cxn modelId="{5B2E4A53-C80B-4ABE-AF51-A02386A1F8E7}" type="presParOf" srcId="{989B26DC-C7BC-42DD-869B-A4D104F43E03}" destId="{7BD4A527-0402-453E-868F-844922CAA6A3}" srcOrd="1" destOrd="0" presId="urn:microsoft.com/office/officeart/2005/8/layout/hierarchy1"/>
    <dgm:cxn modelId="{69A57207-C921-43BA-98E7-EC4D59A63D24}" type="presParOf" srcId="{7BD4A527-0402-453E-868F-844922CAA6A3}" destId="{9B103AFA-9984-43F5-84A4-E4C352E471B1}" srcOrd="0" destOrd="0" presId="urn:microsoft.com/office/officeart/2005/8/layout/hierarchy1"/>
    <dgm:cxn modelId="{10EEBE2D-BEB2-423A-8944-2A9EC4206A92}" type="presParOf" srcId="{7BD4A527-0402-453E-868F-844922CAA6A3}" destId="{5178FB81-1CC2-4283-8E0A-1C2EFE62B0AB}" srcOrd="1" destOrd="0" presId="urn:microsoft.com/office/officeart/2005/8/layout/hierarchy1"/>
    <dgm:cxn modelId="{294BDB0D-6A2D-4845-9CA1-0919D1583223}" type="presParOf" srcId="{5178FB81-1CC2-4283-8E0A-1C2EFE62B0AB}" destId="{FCCB9813-AD0F-472A-95C1-DCF3C29048B8}" srcOrd="0" destOrd="0" presId="urn:microsoft.com/office/officeart/2005/8/layout/hierarchy1"/>
    <dgm:cxn modelId="{2248D916-6F46-4397-96A9-89F83CBFFB67}" type="presParOf" srcId="{FCCB9813-AD0F-472A-95C1-DCF3C29048B8}" destId="{7C09715E-53D5-461B-BB0D-58A650EE2EB2}" srcOrd="0" destOrd="0" presId="urn:microsoft.com/office/officeart/2005/8/layout/hierarchy1"/>
    <dgm:cxn modelId="{09D686A4-66BE-4F72-876A-B371FCC12768}" type="presParOf" srcId="{FCCB9813-AD0F-472A-95C1-DCF3C29048B8}" destId="{64BD83D4-9964-44BD-A725-270022DB45C4}" srcOrd="1" destOrd="0" presId="urn:microsoft.com/office/officeart/2005/8/layout/hierarchy1"/>
    <dgm:cxn modelId="{06753EAA-71CD-47A8-B96F-1F1CABADDC1F}" type="presParOf" srcId="{5178FB81-1CC2-4283-8E0A-1C2EFE62B0AB}" destId="{C3397EEC-5839-4520-8109-1D4D3CB9FA22}" srcOrd="1" destOrd="0" presId="urn:microsoft.com/office/officeart/2005/8/layout/hierarchy1"/>
    <dgm:cxn modelId="{EA4C15B9-C01B-4A3A-9ED9-EC8C970341E2}" type="presParOf" srcId="{7BD4A527-0402-453E-868F-844922CAA6A3}" destId="{1AD4D4AD-092C-4EB5-A18A-227FDCEE370D}" srcOrd="2" destOrd="0" presId="urn:microsoft.com/office/officeart/2005/8/layout/hierarchy1"/>
    <dgm:cxn modelId="{15317E06-0BAE-44EC-99EA-2768E336A2D1}" type="presParOf" srcId="{7BD4A527-0402-453E-868F-844922CAA6A3}" destId="{F59D2979-14D3-4B83-9BFE-7D59930F5DB7}" srcOrd="3" destOrd="0" presId="urn:microsoft.com/office/officeart/2005/8/layout/hierarchy1"/>
    <dgm:cxn modelId="{0A42CA79-F4F6-4B40-9007-2F891BD368C3}" type="presParOf" srcId="{F59D2979-14D3-4B83-9BFE-7D59930F5DB7}" destId="{7484BB77-83ED-4E9A-BBB0-2C8ABF7CEC61}" srcOrd="0" destOrd="0" presId="urn:microsoft.com/office/officeart/2005/8/layout/hierarchy1"/>
    <dgm:cxn modelId="{5FE5F25C-E3BE-4338-A597-FFD86A895D28}" type="presParOf" srcId="{7484BB77-83ED-4E9A-BBB0-2C8ABF7CEC61}" destId="{9B6D1E2B-7522-48EB-832A-F3435CFBF681}" srcOrd="0" destOrd="0" presId="urn:microsoft.com/office/officeart/2005/8/layout/hierarchy1"/>
    <dgm:cxn modelId="{35F4A862-C876-4F24-858B-29420584AB4A}" type="presParOf" srcId="{7484BB77-83ED-4E9A-BBB0-2C8ABF7CEC61}" destId="{9929ACA0-114E-4AAB-BF0B-D63DB808E13F}" srcOrd="1" destOrd="0" presId="urn:microsoft.com/office/officeart/2005/8/layout/hierarchy1"/>
    <dgm:cxn modelId="{CD82A39C-EE2E-4833-AFA2-7EEB13E149D0}" type="presParOf" srcId="{F59D2979-14D3-4B83-9BFE-7D59930F5DB7}" destId="{78EFA566-E135-4BC3-88DF-BDA64513F777}" srcOrd="1" destOrd="0" presId="urn:microsoft.com/office/officeart/2005/8/layout/hierarchy1"/>
    <dgm:cxn modelId="{783ABE41-A999-4F37-B70F-0CEAC32BBB0F}" type="presParOf" srcId="{7BD4A527-0402-453E-868F-844922CAA6A3}" destId="{4A7568F6-CCE4-448A-B3DA-3197D116CB61}" srcOrd="4" destOrd="0" presId="urn:microsoft.com/office/officeart/2005/8/layout/hierarchy1"/>
    <dgm:cxn modelId="{03464D48-8321-43AB-B97D-9C4F6BED45D4}" type="presParOf" srcId="{7BD4A527-0402-453E-868F-844922CAA6A3}" destId="{78B61A87-215A-4BE1-B2DD-39191940887D}" srcOrd="5" destOrd="0" presId="urn:microsoft.com/office/officeart/2005/8/layout/hierarchy1"/>
    <dgm:cxn modelId="{092715A9-1480-449E-A879-1FE2B86B5BEB}" type="presParOf" srcId="{78B61A87-215A-4BE1-B2DD-39191940887D}" destId="{31EA3F84-3592-4F89-BBAD-8374A1A88F68}" srcOrd="0" destOrd="0" presId="urn:microsoft.com/office/officeart/2005/8/layout/hierarchy1"/>
    <dgm:cxn modelId="{D9CA1776-20EE-4A95-AFE9-E94AA9B1274F}" type="presParOf" srcId="{31EA3F84-3592-4F89-BBAD-8374A1A88F68}" destId="{B8AE7E63-7AAF-43B6-8837-1C4835A5ADEF}" srcOrd="0" destOrd="0" presId="urn:microsoft.com/office/officeart/2005/8/layout/hierarchy1"/>
    <dgm:cxn modelId="{B76BC886-9E2E-410B-9471-9CE6F08893F8}" type="presParOf" srcId="{31EA3F84-3592-4F89-BBAD-8374A1A88F68}" destId="{7A1F60C4-3170-4ED2-B294-1DE74C6E8BE5}" srcOrd="1" destOrd="0" presId="urn:microsoft.com/office/officeart/2005/8/layout/hierarchy1"/>
    <dgm:cxn modelId="{DBE7879F-677C-4063-A4DD-0592E69ADCB6}" type="presParOf" srcId="{78B61A87-215A-4BE1-B2DD-39191940887D}" destId="{C39C2C18-DB2B-4429-926A-82C795A5B422}" srcOrd="1" destOrd="0" presId="urn:microsoft.com/office/officeart/2005/8/layout/hierarchy1"/>
    <dgm:cxn modelId="{BD852DD7-D6B0-495B-AF64-6B09009DE481}" type="presParOf" srcId="{7BD4A527-0402-453E-868F-844922CAA6A3}" destId="{98DC458A-EAC3-46A9-B190-BB020E996C49}" srcOrd="6" destOrd="0" presId="urn:microsoft.com/office/officeart/2005/8/layout/hierarchy1"/>
    <dgm:cxn modelId="{45208148-CC8F-4FED-823A-1BBF1C29CCEA}" type="presParOf" srcId="{7BD4A527-0402-453E-868F-844922CAA6A3}" destId="{055D0CCD-1287-400D-9454-3A676D973EE4}" srcOrd="7" destOrd="0" presId="urn:microsoft.com/office/officeart/2005/8/layout/hierarchy1"/>
    <dgm:cxn modelId="{424FB8E7-94A9-44C6-9238-52B20192E122}" type="presParOf" srcId="{055D0CCD-1287-400D-9454-3A676D973EE4}" destId="{5E4990CB-6B59-407B-BC81-813343CD3D69}" srcOrd="0" destOrd="0" presId="urn:microsoft.com/office/officeart/2005/8/layout/hierarchy1"/>
    <dgm:cxn modelId="{173C9D77-A204-4EA9-BEA1-95C36F34AC45}" type="presParOf" srcId="{5E4990CB-6B59-407B-BC81-813343CD3D69}" destId="{DE34741B-8AD4-49EF-9FEA-127E637504F1}" srcOrd="0" destOrd="0" presId="urn:microsoft.com/office/officeart/2005/8/layout/hierarchy1"/>
    <dgm:cxn modelId="{A0CDC2A2-7980-41CF-A5DC-3B5DD3E8D00F}" type="presParOf" srcId="{5E4990CB-6B59-407B-BC81-813343CD3D69}" destId="{AB2254CB-E88A-4874-B20F-15C2B4673E2A}" srcOrd="1" destOrd="0" presId="urn:microsoft.com/office/officeart/2005/8/layout/hierarchy1"/>
    <dgm:cxn modelId="{60297FEE-CD61-4A65-8AA3-2682A9F4F044}" type="presParOf" srcId="{055D0CCD-1287-400D-9454-3A676D973EE4}" destId="{535BB94F-4609-486B-BD68-A2F98B26B0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8200294-56B6-4A9E-97B7-FB21EEAEAF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16B0CA-0C5A-4E4D-BAD4-61D05ACE8B1C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1.7.2System analysis and design methodology</a:t>
          </a:r>
        </a:p>
      </dgm:t>
    </dgm:pt>
    <dgm:pt modelId="{E2AE2BB5-5ECE-45CE-B18F-9160DDE2FF20}" type="parTrans" cxnId="{6D856566-DAE3-415F-A87B-E780F42DC358}">
      <dgm:prSet/>
      <dgm:spPr/>
      <dgm:t>
        <a:bodyPr/>
        <a:lstStyle/>
        <a:p>
          <a:endParaRPr lang="en-US"/>
        </a:p>
      </dgm:t>
    </dgm:pt>
    <dgm:pt modelId="{87FC1EC4-3AF5-4B1C-89EB-A28AC0C5653D}" type="sibTrans" cxnId="{6D856566-DAE3-415F-A87B-E780F42DC358}">
      <dgm:prSet/>
      <dgm:spPr/>
      <dgm:t>
        <a:bodyPr/>
        <a:lstStyle/>
        <a:p>
          <a:endParaRPr lang="en-US"/>
        </a:p>
      </dgm:t>
    </dgm:pt>
    <dgm:pt modelId="{D078F0BD-2AB5-4A37-99F4-4C2B4C1FA6B2}" type="pres">
      <dgm:prSet presAssocID="{58200294-56B6-4A9E-97B7-FB21EEAEAFD2}" presName="linear" presStyleCnt="0">
        <dgm:presLayoutVars>
          <dgm:animLvl val="lvl"/>
          <dgm:resizeHandles val="exact"/>
        </dgm:presLayoutVars>
      </dgm:prSet>
      <dgm:spPr/>
    </dgm:pt>
    <dgm:pt modelId="{88F89F1E-FF18-413C-B01E-08A681C6DF0F}" type="pres">
      <dgm:prSet presAssocID="{3C16B0CA-0C5A-4E4D-BAD4-61D05ACE8B1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7753712-E29A-4E81-B3EB-75965639F5D9}" type="presOf" srcId="{58200294-56B6-4A9E-97B7-FB21EEAEAFD2}" destId="{D078F0BD-2AB5-4A37-99F4-4C2B4C1FA6B2}" srcOrd="0" destOrd="0" presId="urn:microsoft.com/office/officeart/2005/8/layout/vList2"/>
    <dgm:cxn modelId="{6D856566-DAE3-415F-A87B-E780F42DC358}" srcId="{58200294-56B6-4A9E-97B7-FB21EEAEAFD2}" destId="{3C16B0CA-0C5A-4E4D-BAD4-61D05ACE8B1C}" srcOrd="0" destOrd="0" parTransId="{E2AE2BB5-5ECE-45CE-B18F-9160DDE2FF20}" sibTransId="{87FC1EC4-3AF5-4B1C-89EB-A28AC0C5653D}"/>
    <dgm:cxn modelId="{92CEAEFB-E279-49C6-BC85-29397530AF27}" type="presOf" srcId="{3C16B0CA-0C5A-4E4D-BAD4-61D05ACE8B1C}" destId="{88F89F1E-FF18-413C-B01E-08A681C6DF0F}" srcOrd="0" destOrd="0" presId="urn:microsoft.com/office/officeart/2005/8/layout/vList2"/>
    <dgm:cxn modelId="{99D2B226-EEF8-48D1-8D18-EB59844D954F}" type="presParOf" srcId="{D078F0BD-2AB5-4A37-99F4-4C2B4C1FA6B2}" destId="{88F89F1E-FF18-413C-B01E-08A681C6DF0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8D2E47C-895D-4434-92B5-AF07258A419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2AB88-164C-467F-92A1-8046D4D96C46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Agile methodology: Selected for our online learning platform project due to its adaptability and user-centric nature.</a:t>
          </a:r>
        </a:p>
      </dgm:t>
    </dgm:pt>
    <dgm:pt modelId="{0EE4353C-2C27-4637-9396-CA0FF5397651}" type="parTrans" cxnId="{DEB5F164-460B-4BB6-B837-6C50F0C80EA0}">
      <dgm:prSet/>
      <dgm:spPr/>
      <dgm:t>
        <a:bodyPr/>
        <a:lstStyle/>
        <a:p>
          <a:endParaRPr lang="en-US"/>
        </a:p>
      </dgm:t>
    </dgm:pt>
    <dgm:pt modelId="{F6A93FF1-B06E-4709-8170-F3411F6BAFB0}" type="sibTrans" cxnId="{DEB5F164-460B-4BB6-B837-6C50F0C80EA0}">
      <dgm:prSet/>
      <dgm:spPr/>
      <dgm:t>
        <a:bodyPr/>
        <a:lstStyle/>
        <a:p>
          <a:endParaRPr lang="en-US"/>
        </a:p>
      </dgm:t>
    </dgm:pt>
    <dgm:pt modelId="{EF427666-ABAE-4AEE-A83C-F6674BDDC708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Flexibility to Adapt: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Agile allows for adaptable changes to meet evolving user preferences and technological advancements.</a:t>
          </a:r>
        </a:p>
      </dgm:t>
    </dgm:pt>
    <dgm:pt modelId="{E8726EC0-F6B7-4731-91C7-F8AFAE9933EB}" type="parTrans" cxnId="{161E9881-A72A-4A26-A09A-F22E190BB31A}">
      <dgm:prSet/>
      <dgm:spPr/>
      <dgm:t>
        <a:bodyPr/>
        <a:lstStyle/>
        <a:p>
          <a:endParaRPr lang="en-US"/>
        </a:p>
      </dgm:t>
    </dgm:pt>
    <dgm:pt modelId="{D05FD58A-0C9A-45E1-AC21-9508965795A7}" type="sibTrans" cxnId="{161E9881-A72A-4A26-A09A-F22E190BB31A}">
      <dgm:prSet/>
      <dgm:spPr/>
      <dgm:t>
        <a:bodyPr/>
        <a:lstStyle/>
        <a:p>
          <a:endParaRPr lang="en-US"/>
        </a:p>
      </dgm:t>
    </dgm:pt>
    <dgm:pt modelId="{B7A8C7AE-48EF-4CE3-8E14-3AAD9818C9C5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User-Focused Development: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Agile emphasizes continuous user involvement and feedback, resulting in a platform tailored to user needs.</a:t>
          </a:r>
        </a:p>
      </dgm:t>
    </dgm:pt>
    <dgm:pt modelId="{DCB7733E-E44E-4774-A45C-2A92E4498F03}" type="parTrans" cxnId="{51421CF5-A800-4FA3-8544-1E4AF02497ED}">
      <dgm:prSet/>
      <dgm:spPr/>
      <dgm:t>
        <a:bodyPr/>
        <a:lstStyle/>
        <a:p>
          <a:endParaRPr lang="en-US"/>
        </a:p>
      </dgm:t>
    </dgm:pt>
    <dgm:pt modelId="{88015B19-0153-40CD-BFB7-BE68FFD7C2A5}" type="sibTrans" cxnId="{51421CF5-A800-4FA3-8544-1E4AF02497ED}">
      <dgm:prSet/>
      <dgm:spPr/>
      <dgm:t>
        <a:bodyPr/>
        <a:lstStyle/>
        <a:p>
          <a:endParaRPr lang="en-US"/>
        </a:p>
      </dgm:t>
    </dgm:pt>
    <dgm:pt modelId="{7CBFC2CB-2538-4AF3-98E7-22D7892CBA3D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Step-by-Step Progress: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Agile delivers functional components incrementally, enabling rapid deployment of essential features and early user benefits.</a:t>
          </a:r>
        </a:p>
      </dgm:t>
    </dgm:pt>
    <dgm:pt modelId="{3FE1B357-8DA6-4CB4-9BA6-D04C92E4BFA3}" type="parTrans" cxnId="{0002BD56-9146-4472-A937-7F6BBD89B49C}">
      <dgm:prSet/>
      <dgm:spPr/>
      <dgm:t>
        <a:bodyPr/>
        <a:lstStyle/>
        <a:p>
          <a:endParaRPr lang="en-US"/>
        </a:p>
      </dgm:t>
    </dgm:pt>
    <dgm:pt modelId="{53C5CBDF-9EB4-44DC-865D-28418FD9C04D}" type="sibTrans" cxnId="{0002BD56-9146-4472-A937-7F6BBD89B49C}">
      <dgm:prSet/>
      <dgm:spPr/>
      <dgm:t>
        <a:bodyPr/>
        <a:lstStyle/>
        <a:p>
          <a:endParaRPr lang="en-US"/>
        </a:p>
      </dgm:t>
    </dgm:pt>
    <dgm:pt modelId="{016053F6-3304-42C0-A196-1D0B36170E3F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Collaborative Development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Agile promotes regular communication and collaboration among team members and end-users</a:t>
          </a:r>
        </a:p>
      </dgm:t>
    </dgm:pt>
    <dgm:pt modelId="{02EF2809-8C20-4E56-99EB-75D70D2FF38C}" type="parTrans" cxnId="{1EE1B546-BB61-419E-9092-9B2CFE453C7A}">
      <dgm:prSet/>
      <dgm:spPr/>
      <dgm:t>
        <a:bodyPr/>
        <a:lstStyle/>
        <a:p>
          <a:endParaRPr lang="en-US"/>
        </a:p>
      </dgm:t>
    </dgm:pt>
    <dgm:pt modelId="{941669CC-86BB-49FA-BD17-3A5B0C4B54D3}" type="sibTrans" cxnId="{1EE1B546-BB61-419E-9092-9B2CFE453C7A}">
      <dgm:prSet/>
      <dgm:spPr/>
      <dgm:t>
        <a:bodyPr/>
        <a:lstStyle/>
        <a:p>
          <a:endParaRPr lang="en-US"/>
        </a:p>
      </dgm:t>
    </dgm:pt>
    <dgm:pt modelId="{B1B9198B-73CF-4D6D-9BCC-BE819E7754B4}" type="pres">
      <dgm:prSet presAssocID="{38D2E47C-895D-4434-92B5-AF07258A419E}" presName="Name0" presStyleCnt="0">
        <dgm:presLayoutVars>
          <dgm:dir/>
          <dgm:animLvl val="lvl"/>
          <dgm:resizeHandles val="exact"/>
        </dgm:presLayoutVars>
      </dgm:prSet>
      <dgm:spPr/>
    </dgm:pt>
    <dgm:pt modelId="{856C4BB4-80E1-4EC9-8768-2F1317C23FAA}" type="pres">
      <dgm:prSet presAssocID="{08D2AB88-164C-467F-92A1-8046D4D96C46}" presName="linNode" presStyleCnt="0"/>
      <dgm:spPr/>
    </dgm:pt>
    <dgm:pt modelId="{00F73C6D-1AE1-492F-AF4C-813228BFA7C8}" type="pres">
      <dgm:prSet presAssocID="{08D2AB88-164C-467F-92A1-8046D4D96C4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E129094-4991-4050-9E58-6944F9EA6971}" type="pres">
      <dgm:prSet presAssocID="{08D2AB88-164C-467F-92A1-8046D4D96C46}" presName="descendantText" presStyleLbl="alignAccFollowNode1" presStyleIdx="0" presStyleCnt="1" custScaleY="125122" custLinFactNeighborX="-807" custLinFactNeighborY="-2675">
        <dgm:presLayoutVars>
          <dgm:bulletEnabled val="1"/>
        </dgm:presLayoutVars>
      </dgm:prSet>
      <dgm:spPr/>
    </dgm:pt>
  </dgm:ptLst>
  <dgm:cxnLst>
    <dgm:cxn modelId="{FA8C790A-21C8-4A65-AD03-721FD09973D6}" type="presOf" srcId="{08D2AB88-164C-467F-92A1-8046D4D96C46}" destId="{00F73C6D-1AE1-492F-AF4C-813228BFA7C8}" srcOrd="0" destOrd="0" presId="urn:microsoft.com/office/officeart/2005/8/layout/vList5"/>
    <dgm:cxn modelId="{A6C18D28-25BA-4980-A05E-601FE911E937}" type="presOf" srcId="{EF427666-ABAE-4AEE-A83C-F6674BDDC708}" destId="{CE129094-4991-4050-9E58-6944F9EA6971}" srcOrd="0" destOrd="0" presId="urn:microsoft.com/office/officeart/2005/8/layout/vList5"/>
    <dgm:cxn modelId="{DEB5F164-460B-4BB6-B837-6C50F0C80EA0}" srcId="{38D2E47C-895D-4434-92B5-AF07258A419E}" destId="{08D2AB88-164C-467F-92A1-8046D4D96C46}" srcOrd="0" destOrd="0" parTransId="{0EE4353C-2C27-4637-9396-CA0FF5397651}" sibTransId="{F6A93FF1-B06E-4709-8170-F3411F6BAFB0}"/>
    <dgm:cxn modelId="{1EE1B546-BB61-419E-9092-9B2CFE453C7A}" srcId="{08D2AB88-164C-467F-92A1-8046D4D96C46}" destId="{016053F6-3304-42C0-A196-1D0B36170E3F}" srcOrd="3" destOrd="0" parTransId="{02EF2809-8C20-4E56-99EB-75D70D2FF38C}" sibTransId="{941669CC-86BB-49FA-BD17-3A5B0C4B54D3}"/>
    <dgm:cxn modelId="{CE957374-29F1-4F1F-9B09-0CDEE4E87E82}" type="presOf" srcId="{B7A8C7AE-48EF-4CE3-8E14-3AAD9818C9C5}" destId="{CE129094-4991-4050-9E58-6944F9EA6971}" srcOrd="0" destOrd="1" presId="urn:microsoft.com/office/officeart/2005/8/layout/vList5"/>
    <dgm:cxn modelId="{0002BD56-9146-4472-A937-7F6BBD89B49C}" srcId="{08D2AB88-164C-467F-92A1-8046D4D96C46}" destId="{7CBFC2CB-2538-4AF3-98E7-22D7892CBA3D}" srcOrd="2" destOrd="0" parTransId="{3FE1B357-8DA6-4CB4-9BA6-D04C92E4BFA3}" sibTransId="{53C5CBDF-9EB4-44DC-865D-28418FD9C04D}"/>
    <dgm:cxn modelId="{8C380B7D-AA46-41DA-B934-77525B7491D4}" type="presOf" srcId="{7CBFC2CB-2538-4AF3-98E7-22D7892CBA3D}" destId="{CE129094-4991-4050-9E58-6944F9EA6971}" srcOrd="0" destOrd="2" presId="urn:microsoft.com/office/officeart/2005/8/layout/vList5"/>
    <dgm:cxn modelId="{161E9881-A72A-4A26-A09A-F22E190BB31A}" srcId="{08D2AB88-164C-467F-92A1-8046D4D96C46}" destId="{EF427666-ABAE-4AEE-A83C-F6674BDDC708}" srcOrd="0" destOrd="0" parTransId="{E8726EC0-F6B7-4731-91C7-F8AFAE9933EB}" sibTransId="{D05FD58A-0C9A-45E1-AC21-9508965795A7}"/>
    <dgm:cxn modelId="{34223A9C-D922-46B9-9980-887E7EDBCA7F}" type="presOf" srcId="{016053F6-3304-42C0-A196-1D0B36170E3F}" destId="{CE129094-4991-4050-9E58-6944F9EA6971}" srcOrd="0" destOrd="3" presId="urn:microsoft.com/office/officeart/2005/8/layout/vList5"/>
    <dgm:cxn modelId="{51421CF5-A800-4FA3-8544-1E4AF02497ED}" srcId="{08D2AB88-164C-467F-92A1-8046D4D96C46}" destId="{B7A8C7AE-48EF-4CE3-8E14-3AAD9818C9C5}" srcOrd="1" destOrd="0" parTransId="{DCB7733E-E44E-4774-A45C-2A92E4498F03}" sibTransId="{88015B19-0153-40CD-BFB7-BE68FFD7C2A5}"/>
    <dgm:cxn modelId="{179781FA-29DC-4DA7-B73D-33384C4DEB20}" type="presOf" srcId="{38D2E47C-895D-4434-92B5-AF07258A419E}" destId="{B1B9198B-73CF-4D6D-9BCC-BE819E7754B4}" srcOrd="0" destOrd="0" presId="urn:microsoft.com/office/officeart/2005/8/layout/vList5"/>
    <dgm:cxn modelId="{D343FCDC-88C5-4217-95D7-557CDA3E8AEE}" type="presParOf" srcId="{B1B9198B-73CF-4D6D-9BCC-BE819E7754B4}" destId="{856C4BB4-80E1-4EC9-8768-2F1317C23FAA}" srcOrd="0" destOrd="0" presId="urn:microsoft.com/office/officeart/2005/8/layout/vList5"/>
    <dgm:cxn modelId="{9481F9A1-7CF5-4991-9334-4AD8D3C204CA}" type="presParOf" srcId="{856C4BB4-80E1-4EC9-8768-2F1317C23FAA}" destId="{00F73C6D-1AE1-492F-AF4C-813228BFA7C8}" srcOrd="0" destOrd="0" presId="urn:microsoft.com/office/officeart/2005/8/layout/vList5"/>
    <dgm:cxn modelId="{3ECE4C06-1059-42DC-935C-BC3976BCE176}" type="presParOf" srcId="{856C4BB4-80E1-4EC9-8768-2F1317C23FAA}" destId="{CE129094-4991-4050-9E58-6944F9EA69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3B0B44-E1AF-4098-9037-2860EF70940B}" type="doc">
      <dgm:prSet loTypeId="urn:diagrams.loki3.com/VaryingWidthList" loCatId="officeonline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19070B-EF28-4CFB-BFFF-25B84FC00FA3}">
      <dgm:prSet/>
      <dgm:spPr/>
      <dgm:t>
        <a:bodyPr/>
        <a:lstStyle/>
        <a:p>
          <a:r>
            <a:rPr lang="en-US"/>
            <a:t>CHAPTER ONE</a:t>
          </a:r>
        </a:p>
      </dgm:t>
    </dgm:pt>
    <dgm:pt modelId="{105D44CC-9C4B-4696-9D22-04F2CCBB4C69}" type="parTrans" cxnId="{603862A8-0A06-40D0-AA57-148D066338C8}">
      <dgm:prSet/>
      <dgm:spPr/>
      <dgm:t>
        <a:bodyPr/>
        <a:lstStyle/>
        <a:p>
          <a:endParaRPr lang="en-US"/>
        </a:p>
      </dgm:t>
    </dgm:pt>
    <dgm:pt modelId="{C4FE8AD6-42D3-4398-BDF1-8713F76F7E70}" type="sibTrans" cxnId="{603862A8-0A06-40D0-AA57-148D066338C8}">
      <dgm:prSet/>
      <dgm:spPr/>
      <dgm:t>
        <a:bodyPr/>
        <a:lstStyle/>
        <a:p>
          <a:endParaRPr lang="en-US"/>
        </a:p>
      </dgm:t>
    </dgm:pt>
    <dgm:pt modelId="{77B32C99-C080-4A39-BD81-E2886520A5AC}">
      <dgm:prSet/>
      <dgm:spPr/>
      <dgm:t>
        <a:bodyPr/>
        <a:lstStyle/>
        <a:p>
          <a:r>
            <a:rPr lang="en-US" dirty="0"/>
            <a:t>1.1  introduction </a:t>
          </a:r>
        </a:p>
      </dgm:t>
    </dgm:pt>
    <dgm:pt modelId="{CB7FA965-3045-4113-AAD9-97CD94B8336D}" type="parTrans" cxnId="{F07D0AF9-E313-4CB8-9BCD-2235D1DC64AF}">
      <dgm:prSet/>
      <dgm:spPr/>
      <dgm:t>
        <a:bodyPr/>
        <a:lstStyle/>
        <a:p>
          <a:endParaRPr lang="en-US"/>
        </a:p>
      </dgm:t>
    </dgm:pt>
    <dgm:pt modelId="{5C957A33-5113-4DE8-BEFB-73B87F5AAE34}" type="sibTrans" cxnId="{F07D0AF9-E313-4CB8-9BCD-2235D1DC64AF}">
      <dgm:prSet/>
      <dgm:spPr/>
      <dgm:t>
        <a:bodyPr/>
        <a:lstStyle/>
        <a:p>
          <a:endParaRPr lang="en-US"/>
        </a:p>
      </dgm:t>
    </dgm:pt>
    <dgm:pt modelId="{F66C6A01-F166-4A81-81C5-1B59AD9F364A}">
      <dgm:prSet/>
      <dgm:spPr/>
      <dgm:t>
        <a:bodyPr/>
        <a:lstStyle/>
        <a:p>
          <a:r>
            <a:rPr lang="en-US" dirty="0"/>
            <a:t>1.2 statement of the problems</a:t>
          </a:r>
        </a:p>
      </dgm:t>
    </dgm:pt>
    <dgm:pt modelId="{2FF3EE5E-BBA8-4782-B3C1-AB4CD6A49419}" type="parTrans" cxnId="{DDD93274-7A39-4911-8CD9-032C8E58263A}">
      <dgm:prSet/>
      <dgm:spPr/>
      <dgm:t>
        <a:bodyPr/>
        <a:lstStyle/>
        <a:p>
          <a:endParaRPr lang="en-US"/>
        </a:p>
      </dgm:t>
    </dgm:pt>
    <dgm:pt modelId="{8D4EDAD1-4DB3-4433-8F8E-623C69D3F269}" type="sibTrans" cxnId="{DDD93274-7A39-4911-8CD9-032C8E58263A}">
      <dgm:prSet/>
      <dgm:spPr/>
      <dgm:t>
        <a:bodyPr/>
        <a:lstStyle/>
        <a:p>
          <a:endParaRPr lang="en-US"/>
        </a:p>
      </dgm:t>
    </dgm:pt>
    <dgm:pt modelId="{2C28B8E3-F549-4415-9EED-E4AFECC0ECCD}">
      <dgm:prSet/>
      <dgm:spPr/>
      <dgm:t>
        <a:bodyPr/>
        <a:lstStyle/>
        <a:p>
          <a:r>
            <a:rPr lang="en-US" dirty="0"/>
            <a:t>1.3  objective of the project</a:t>
          </a:r>
        </a:p>
      </dgm:t>
    </dgm:pt>
    <dgm:pt modelId="{375E853A-DB42-416C-B702-F18185D414DC}" type="parTrans" cxnId="{A1C838C6-4CA2-49FA-A3B4-2D8943B6A0BE}">
      <dgm:prSet/>
      <dgm:spPr/>
      <dgm:t>
        <a:bodyPr/>
        <a:lstStyle/>
        <a:p>
          <a:endParaRPr lang="en-US"/>
        </a:p>
      </dgm:t>
    </dgm:pt>
    <dgm:pt modelId="{E78EBAF6-B459-4DE8-936A-AA1275ECB5D2}" type="sibTrans" cxnId="{A1C838C6-4CA2-49FA-A3B4-2D8943B6A0BE}">
      <dgm:prSet/>
      <dgm:spPr/>
      <dgm:t>
        <a:bodyPr/>
        <a:lstStyle/>
        <a:p>
          <a:endParaRPr lang="en-US"/>
        </a:p>
      </dgm:t>
    </dgm:pt>
    <dgm:pt modelId="{60474C7C-A214-4DB5-BC44-DBDBE1AC4FD2}">
      <dgm:prSet/>
      <dgm:spPr/>
      <dgm:t>
        <a:bodyPr/>
        <a:lstStyle/>
        <a:p>
          <a:r>
            <a:rPr lang="en-US" dirty="0"/>
            <a:t>1.3.1 General objective</a:t>
          </a:r>
        </a:p>
      </dgm:t>
    </dgm:pt>
    <dgm:pt modelId="{AB05CF9B-09E7-4EAD-8AFC-67EDB7B61D34}" type="parTrans" cxnId="{A4F1A16E-3B60-4299-BE36-99E1E270C521}">
      <dgm:prSet/>
      <dgm:spPr/>
      <dgm:t>
        <a:bodyPr/>
        <a:lstStyle/>
        <a:p>
          <a:endParaRPr lang="en-US"/>
        </a:p>
      </dgm:t>
    </dgm:pt>
    <dgm:pt modelId="{9D96C711-35D6-45A8-BC56-FA4810139A41}" type="sibTrans" cxnId="{A4F1A16E-3B60-4299-BE36-99E1E270C521}">
      <dgm:prSet/>
      <dgm:spPr/>
      <dgm:t>
        <a:bodyPr/>
        <a:lstStyle/>
        <a:p>
          <a:endParaRPr lang="en-US"/>
        </a:p>
      </dgm:t>
    </dgm:pt>
    <dgm:pt modelId="{5D2AB59F-FB0C-4E27-8C81-F8FF94965914}">
      <dgm:prSet/>
      <dgm:spPr/>
      <dgm:t>
        <a:bodyPr/>
        <a:lstStyle/>
        <a:p>
          <a:r>
            <a:rPr lang="en-US" dirty="0"/>
            <a:t>1.3.2 Specific objective </a:t>
          </a:r>
        </a:p>
      </dgm:t>
    </dgm:pt>
    <dgm:pt modelId="{9330C84D-4AC8-4B6D-BD92-783AA1D5BD4F}" type="parTrans" cxnId="{8F4FF9EE-C532-40D3-848E-5DA9FA52612F}">
      <dgm:prSet/>
      <dgm:spPr/>
      <dgm:t>
        <a:bodyPr/>
        <a:lstStyle/>
        <a:p>
          <a:endParaRPr lang="en-US"/>
        </a:p>
      </dgm:t>
    </dgm:pt>
    <dgm:pt modelId="{56BE84F0-9C23-4D86-9055-4D017E4E76D2}" type="sibTrans" cxnId="{8F4FF9EE-C532-40D3-848E-5DA9FA52612F}">
      <dgm:prSet/>
      <dgm:spPr/>
      <dgm:t>
        <a:bodyPr/>
        <a:lstStyle/>
        <a:p>
          <a:endParaRPr lang="en-US"/>
        </a:p>
      </dgm:t>
    </dgm:pt>
    <dgm:pt modelId="{A54C9910-0342-44CB-B115-0896E9D6E175}">
      <dgm:prSet/>
      <dgm:spPr/>
      <dgm:t>
        <a:bodyPr/>
        <a:lstStyle/>
        <a:p>
          <a:r>
            <a:rPr lang="en-US" dirty="0"/>
            <a:t>1.4 Scope of the projects</a:t>
          </a:r>
        </a:p>
      </dgm:t>
    </dgm:pt>
    <dgm:pt modelId="{16DFDFD6-FDCE-4F63-BC69-9B5621A282B0}" type="parTrans" cxnId="{4D13621B-AA51-4D94-8DA6-C9B8122D044A}">
      <dgm:prSet/>
      <dgm:spPr/>
      <dgm:t>
        <a:bodyPr/>
        <a:lstStyle/>
        <a:p>
          <a:endParaRPr lang="en-US"/>
        </a:p>
      </dgm:t>
    </dgm:pt>
    <dgm:pt modelId="{709938BA-11DB-41BC-B080-C350D459E1F6}" type="sibTrans" cxnId="{4D13621B-AA51-4D94-8DA6-C9B8122D044A}">
      <dgm:prSet/>
      <dgm:spPr/>
      <dgm:t>
        <a:bodyPr/>
        <a:lstStyle/>
        <a:p>
          <a:endParaRPr lang="en-US"/>
        </a:p>
      </dgm:t>
    </dgm:pt>
    <dgm:pt modelId="{8F862DDC-F0BF-44AA-8243-8F4BFB01A320}">
      <dgm:prSet/>
      <dgm:spPr/>
      <dgm:t>
        <a:bodyPr/>
        <a:lstStyle/>
        <a:p>
          <a:r>
            <a:rPr lang="en-US" dirty="0"/>
            <a:t>1.5  limitation of the project</a:t>
          </a:r>
        </a:p>
      </dgm:t>
    </dgm:pt>
    <dgm:pt modelId="{6F3161B1-69B6-459D-AD08-CE9BCEFCB093}" type="parTrans" cxnId="{F340AA20-E4A6-409F-A213-18AF25BD98C4}">
      <dgm:prSet/>
      <dgm:spPr/>
      <dgm:t>
        <a:bodyPr/>
        <a:lstStyle/>
        <a:p>
          <a:endParaRPr lang="en-US"/>
        </a:p>
      </dgm:t>
    </dgm:pt>
    <dgm:pt modelId="{4B37084F-CDF0-44BE-B4F0-DA46D54784FD}" type="sibTrans" cxnId="{F340AA20-E4A6-409F-A213-18AF25BD98C4}">
      <dgm:prSet/>
      <dgm:spPr/>
      <dgm:t>
        <a:bodyPr/>
        <a:lstStyle/>
        <a:p>
          <a:endParaRPr lang="en-US"/>
        </a:p>
      </dgm:t>
    </dgm:pt>
    <dgm:pt modelId="{36F2A5E4-7786-42A5-A85F-A7141A4A0AE3}">
      <dgm:prSet/>
      <dgm:spPr/>
      <dgm:t>
        <a:bodyPr/>
        <a:lstStyle/>
        <a:p>
          <a:r>
            <a:rPr lang="en-US" dirty="0"/>
            <a:t>1.6 Significance of the project</a:t>
          </a:r>
        </a:p>
      </dgm:t>
    </dgm:pt>
    <dgm:pt modelId="{3F1584C9-5FCB-4749-9EBA-2B8A5C5BC18E}" type="parTrans" cxnId="{9FA21FAE-7C75-40E1-8258-C6ADB7D75B20}">
      <dgm:prSet/>
      <dgm:spPr/>
      <dgm:t>
        <a:bodyPr/>
        <a:lstStyle/>
        <a:p>
          <a:endParaRPr lang="en-US"/>
        </a:p>
      </dgm:t>
    </dgm:pt>
    <dgm:pt modelId="{2F33CC1D-0A7D-4E49-A3DA-AB3234663AE4}" type="sibTrans" cxnId="{9FA21FAE-7C75-40E1-8258-C6ADB7D75B20}">
      <dgm:prSet/>
      <dgm:spPr/>
      <dgm:t>
        <a:bodyPr/>
        <a:lstStyle/>
        <a:p>
          <a:endParaRPr lang="en-US"/>
        </a:p>
      </dgm:t>
    </dgm:pt>
    <dgm:pt modelId="{24A80ADB-7272-41CD-9102-80AC54A7DA07}">
      <dgm:prSet/>
      <dgm:spPr/>
      <dgm:t>
        <a:bodyPr/>
        <a:lstStyle/>
        <a:p>
          <a:r>
            <a:rPr lang="en-US" dirty="0"/>
            <a:t>1.7 Methodology </a:t>
          </a:r>
        </a:p>
      </dgm:t>
    </dgm:pt>
    <dgm:pt modelId="{8B7BBFD9-A135-4F5D-96F9-CEF6EE083E10}" type="parTrans" cxnId="{B5F62BB4-508F-4055-9A91-0B7DEDE7025A}">
      <dgm:prSet/>
      <dgm:spPr/>
      <dgm:t>
        <a:bodyPr/>
        <a:lstStyle/>
        <a:p>
          <a:endParaRPr lang="en-US"/>
        </a:p>
      </dgm:t>
    </dgm:pt>
    <dgm:pt modelId="{2DD46D18-AE6D-4B00-893B-601E883C7414}" type="sibTrans" cxnId="{B5F62BB4-508F-4055-9A91-0B7DEDE7025A}">
      <dgm:prSet/>
      <dgm:spPr/>
      <dgm:t>
        <a:bodyPr/>
        <a:lstStyle/>
        <a:p>
          <a:endParaRPr lang="en-US"/>
        </a:p>
      </dgm:t>
    </dgm:pt>
    <dgm:pt modelId="{9C53B230-B57F-4104-8D44-CC9EEC0D0E83}">
      <dgm:prSet/>
      <dgm:spPr/>
      <dgm:t>
        <a:bodyPr/>
        <a:lstStyle/>
        <a:p>
          <a:r>
            <a:rPr lang="en-US" dirty="0"/>
            <a:t>1.7.1 Data  collection methodology </a:t>
          </a:r>
        </a:p>
      </dgm:t>
    </dgm:pt>
    <dgm:pt modelId="{79069F52-30EA-483C-8BE6-88D45D9B320D}" type="parTrans" cxnId="{D38B07E5-C667-41D1-81E5-83A530DF13C0}">
      <dgm:prSet/>
      <dgm:spPr/>
      <dgm:t>
        <a:bodyPr/>
        <a:lstStyle/>
        <a:p>
          <a:endParaRPr lang="en-US"/>
        </a:p>
      </dgm:t>
    </dgm:pt>
    <dgm:pt modelId="{5B7AA4D9-DC27-40B8-965B-F12960CCA40B}" type="sibTrans" cxnId="{D38B07E5-C667-41D1-81E5-83A530DF13C0}">
      <dgm:prSet/>
      <dgm:spPr/>
      <dgm:t>
        <a:bodyPr/>
        <a:lstStyle/>
        <a:p>
          <a:endParaRPr lang="en-US"/>
        </a:p>
      </dgm:t>
    </dgm:pt>
    <dgm:pt modelId="{EA7F1CE0-9D0B-4FD9-B1D6-90D3149BCB4F}">
      <dgm:prSet/>
      <dgm:spPr/>
      <dgm:t>
        <a:bodyPr/>
        <a:lstStyle/>
        <a:p>
          <a:r>
            <a:rPr lang="en-US" dirty="0"/>
            <a:t>1.7.2 System analysis and design methodology</a:t>
          </a:r>
        </a:p>
      </dgm:t>
    </dgm:pt>
    <dgm:pt modelId="{09D7C660-7C11-45E1-9CFA-896EC088E4B3}" type="parTrans" cxnId="{AA6A34EA-664A-40F5-AC1B-31F37C6AA116}">
      <dgm:prSet/>
      <dgm:spPr/>
      <dgm:t>
        <a:bodyPr/>
        <a:lstStyle/>
        <a:p>
          <a:endParaRPr lang="en-US"/>
        </a:p>
      </dgm:t>
    </dgm:pt>
    <dgm:pt modelId="{5CF0E764-FF1C-4FE3-AA91-91CF3E18C7FF}" type="sibTrans" cxnId="{AA6A34EA-664A-40F5-AC1B-31F37C6AA116}">
      <dgm:prSet/>
      <dgm:spPr/>
      <dgm:t>
        <a:bodyPr/>
        <a:lstStyle/>
        <a:p>
          <a:endParaRPr lang="en-US"/>
        </a:p>
      </dgm:t>
    </dgm:pt>
    <dgm:pt modelId="{F29ABF1F-C5CA-4A1B-BD9E-DB2B4D538A0E}">
      <dgm:prSet/>
      <dgm:spPr/>
      <dgm:t>
        <a:bodyPr/>
        <a:lstStyle/>
        <a:p>
          <a:r>
            <a:rPr lang="en-US" dirty="0"/>
            <a:t>1.7.3 development methodology</a:t>
          </a:r>
        </a:p>
      </dgm:t>
    </dgm:pt>
    <dgm:pt modelId="{A799B172-CD3E-4069-B719-FDE907DD9A39}" type="parTrans" cxnId="{3111DABD-B0C1-47A5-8E03-0E8B4614E7EE}">
      <dgm:prSet/>
      <dgm:spPr/>
      <dgm:t>
        <a:bodyPr/>
        <a:lstStyle/>
        <a:p>
          <a:endParaRPr lang="en-US"/>
        </a:p>
      </dgm:t>
    </dgm:pt>
    <dgm:pt modelId="{B1CB6AC4-0DE8-4651-B66E-9784C8C3BD1D}" type="sibTrans" cxnId="{3111DABD-B0C1-47A5-8E03-0E8B4614E7EE}">
      <dgm:prSet/>
      <dgm:spPr/>
      <dgm:t>
        <a:bodyPr/>
        <a:lstStyle/>
        <a:p>
          <a:endParaRPr lang="en-US"/>
        </a:p>
      </dgm:t>
    </dgm:pt>
    <dgm:pt modelId="{9FDCCCA6-BC3D-4EC6-8A73-1B566FB888EE}" type="pres">
      <dgm:prSet presAssocID="{E03B0B44-E1AF-4098-9037-2860EF70940B}" presName="Name0" presStyleCnt="0">
        <dgm:presLayoutVars>
          <dgm:resizeHandles/>
        </dgm:presLayoutVars>
      </dgm:prSet>
      <dgm:spPr/>
    </dgm:pt>
    <dgm:pt modelId="{2E97662C-4644-4C7B-95A2-F5BE006A18B4}" type="pres">
      <dgm:prSet presAssocID="{0119070B-EF28-4CFB-BFFF-25B84FC00FA3}" presName="text" presStyleLbl="node1" presStyleIdx="0" presStyleCnt="13">
        <dgm:presLayoutVars>
          <dgm:bulletEnabled val="1"/>
        </dgm:presLayoutVars>
      </dgm:prSet>
      <dgm:spPr/>
    </dgm:pt>
    <dgm:pt modelId="{4D2FB344-7010-40E9-ABF5-A4BC3DE279EE}" type="pres">
      <dgm:prSet presAssocID="{C4FE8AD6-42D3-4398-BDF1-8713F76F7E70}" presName="space" presStyleCnt="0"/>
      <dgm:spPr/>
    </dgm:pt>
    <dgm:pt modelId="{5929EEC8-97A4-4916-9A09-56FF20168229}" type="pres">
      <dgm:prSet presAssocID="{77B32C99-C080-4A39-BD81-E2886520A5AC}" presName="text" presStyleLbl="node1" presStyleIdx="1" presStyleCnt="13">
        <dgm:presLayoutVars>
          <dgm:bulletEnabled val="1"/>
        </dgm:presLayoutVars>
      </dgm:prSet>
      <dgm:spPr/>
    </dgm:pt>
    <dgm:pt modelId="{D8AA5961-4FBE-44D5-8334-9A39E1A5F061}" type="pres">
      <dgm:prSet presAssocID="{5C957A33-5113-4DE8-BEFB-73B87F5AAE34}" presName="space" presStyleCnt="0"/>
      <dgm:spPr/>
    </dgm:pt>
    <dgm:pt modelId="{FCD76ECA-7FF9-45BD-B5A4-259DB9152C9A}" type="pres">
      <dgm:prSet presAssocID="{F66C6A01-F166-4A81-81C5-1B59AD9F364A}" presName="text" presStyleLbl="node1" presStyleIdx="2" presStyleCnt="13">
        <dgm:presLayoutVars>
          <dgm:bulletEnabled val="1"/>
        </dgm:presLayoutVars>
      </dgm:prSet>
      <dgm:spPr/>
    </dgm:pt>
    <dgm:pt modelId="{B98DDED8-6C62-4080-9961-A43E1FE76C4E}" type="pres">
      <dgm:prSet presAssocID="{8D4EDAD1-4DB3-4433-8F8E-623C69D3F269}" presName="space" presStyleCnt="0"/>
      <dgm:spPr/>
    </dgm:pt>
    <dgm:pt modelId="{D9348BDB-E5A6-4B6A-BCC5-DF651F564C0E}" type="pres">
      <dgm:prSet presAssocID="{2C28B8E3-F549-4415-9EED-E4AFECC0ECCD}" presName="text" presStyleLbl="node1" presStyleIdx="3" presStyleCnt="13">
        <dgm:presLayoutVars>
          <dgm:bulletEnabled val="1"/>
        </dgm:presLayoutVars>
      </dgm:prSet>
      <dgm:spPr/>
    </dgm:pt>
    <dgm:pt modelId="{8241A076-EA1A-49B2-ACD5-618363EFFF02}" type="pres">
      <dgm:prSet presAssocID="{E78EBAF6-B459-4DE8-936A-AA1275ECB5D2}" presName="space" presStyleCnt="0"/>
      <dgm:spPr/>
    </dgm:pt>
    <dgm:pt modelId="{E0A28848-75FF-4C15-958A-098BF5AA32E4}" type="pres">
      <dgm:prSet presAssocID="{60474C7C-A214-4DB5-BC44-DBDBE1AC4FD2}" presName="text" presStyleLbl="node1" presStyleIdx="4" presStyleCnt="13">
        <dgm:presLayoutVars>
          <dgm:bulletEnabled val="1"/>
        </dgm:presLayoutVars>
      </dgm:prSet>
      <dgm:spPr/>
    </dgm:pt>
    <dgm:pt modelId="{F20957F2-1FB6-408B-82BE-950716233021}" type="pres">
      <dgm:prSet presAssocID="{9D96C711-35D6-45A8-BC56-FA4810139A41}" presName="space" presStyleCnt="0"/>
      <dgm:spPr/>
    </dgm:pt>
    <dgm:pt modelId="{20BD10A0-367C-4F99-87AC-8A7FCD0536F1}" type="pres">
      <dgm:prSet presAssocID="{5D2AB59F-FB0C-4E27-8C81-F8FF94965914}" presName="text" presStyleLbl="node1" presStyleIdx="5" presStyleCnt="13">
        <dgm:presLayoutVars>
          <dgm:bulletEnabled val="1"/>
        </dgm:presLayoutVars>
      </dgm:prSet>
      <dgm:spPr/>
    </dgm:pt>
    <dgm:pt modelId="{884CC5C3-663C-4EF9-8471-D85FB04CA926}" type="pres">
      <dgm:prSet presAssocID="{56BE84F0-9C23-4D86-9055-4D017E4E76D2}" presName="space" presStyleCnt="0"/>
      <dgm:spPr/>
    </dgm:pt>
    <dgm:pt modelId="{E0339193-AC58-4992-9DF7-39AA64D0DE0C}" type="pres">
      <dgm:prSet presAssocID="{A54C9910-0342-44CB-B115-0896E9D6E175}" presName="text" presStyleLbl="node1" presStyleIdx="6" presStyleCnt="13">
        <dgm:presLayoutVars>
          <dgm:bulletEnabled val="1"/>
        </dgm:presLayoutVars>
      </dgm:prSet>
      <dgm:spPr/>
    </dgm:pt>
    <dgm:pt modelId="{C51C1930-35E6-432F-B15A-A7C629F951AA}" type="pres">
      <dgm:prSet presAssocID="{709938BA-11DB-41BC-B080-C350D459E1F6}" presName="space" presStyleCnt="0"/>
      <dgm:spPr/>
    </dgm:pt>
    <dgm:pt modelId="{AE706578-9CA9-442E-8202-48E52308D2A3}" type="pres">
      <dgm:prSet presAssocID="{8F862DDC-F0BF-44AA-8243-8F4BFB01A320}" presName="text" presStyleLbl="node1" presStyleIdx="7" presStyleCnt="13">
        <dgm:presLayoutVars>
          <dgm:bulletEnabled val="1"/>
        </dgm:presLayoutVars>
      </dgm:prSet>
      <dgm:spPr/>
    </dgm:pt>
    <dgm:pt modelId="{62F2B998-C49E-44B2-8439-635A06B32FE5}" type="pres">
      <dgm:prSet presAssocID="{4B37084F-CDF0-44BE-B4F0-DA46D54784FD}" presName="space" presStyleCnt="0"/>
      <dgm:spPr/>
    </dgm:pt>
    <dgm:pt modelId="{F8B5B655-6E7B-43C6-A0F4-25BB625C0B1D}" type="pres">
      <dgm:prSet presAssocID="{36F2A5E4-7786-42A5-A85F-A7141A4A0AE3}" presName="text" presStyleLbl="node1" presStyleIdx="8" presStyleCnt="13">
        <dgm:presLayoutVars>
          <dgm:bulletEnabled val="1"/>
        </dgm:presLayoutVars>
      </dgm:prSet>
      <dgm:spPr/>
    </dgm:pt>
    <dgm:pt modelId="{E1637B28-E887-4AD9-8C06-608710D5C15E}" type="pres">
      <dgm:prSet presAssocID="{2F33CC1D-0A7D-4E49-A3DA-AB3234663AE4}" presName="space" presStyleCnt="0"/>
      <dgm:spPr/>
    </dgm:pt>
    <dgm:pt modelId="{8CB382A8-2F84-45F0-9521-D68D5640F366}" type="pres">
      <dgm:prSet presAssocID="{24A80ADB-7272-41CD-9102-80AC54A7DA07}" presName="text" presStyleLbl="node1" presStyleIdx="9" presStyleCnt="13">
        <dgm:presLayoutVars>
          <dgm:bulletEnabled val="1"/>
        </dgm:presLayoutVars>
      </dgm:prSet>
      <dgm:spPr/>
    </dgm:pt>
    <dgm:pt modelId="{99DABBAE-F871-4E8A-B400-5B501D53BD0E}" type="pres">
      <dgm:prSet presAssocID="{2DD46D18-AE6D-4B00-893B-601E883C7414}" presName="space" presStyleCnt="0"/>
      <dgm:spPr/>
    </dgm:pt>
    <dgm:pt modelId="{B8A62F2F-0006-44FF-9853-F2832F526B78}" type="pres">
      <dgm:prSet presAssocID="{9C53B230-B57F-4104-8D44-CC9EEC0D0E83}" presName="text" presStyleLbl="node1" presStyleIdx="10" presStyleCnt="13">
        <dgm:presLayoutVars>
          <dgm:bulletEnabled val="1"/>
        </dgm:presLayoutVars>
      </dgm:prSet>
      <dgm:spPr/>
    </dgm:pt>
    <dgm:pt modelId="{CEC3CF13-AE26-42D5-AACB-BEDF5156F590}" type="pres">
      <dgm:prSet presAssocID="{5B7AA4D9-DC27-40B8-965B-F12960CCA40B}" presName="space" presStyleCnt="0"/>
      <dgm:spPr/>
    </dgm:pt>
    <dgm:pt modelId="{6DF7E9B2-A5E4-417E-8494-B84B5F4195EC}" type="pres">
      <dgm:prSet presAssocID="{EA7F1CE0-9D0B-4FD9-B1D6-90D3149BCB4F}" presName="text" presStyleLbl="node1" presStyleIdx="11" presStyleCnt="13">
        <dgm:presLayoutVars>
          <dgm:bulletEnabled val="1"/>
        </dgm:presLayoutVars>
      </dgm:prSet>
      <dgm:spPr/>
    </dgm:pt>
    <dgm:pt modelId="{4B6B071C-95F6-465C-A575-B65F38FFE44F}" type="pres">
      <dgm:prSet presAssocID="{5CF0E764-FF1C-4FE3-AA91-91CF3E18C7FF}" presName="space" presStyleCnt="0"/>
      <dgm:spPr/>
    </dgm:pt>
    <dgm:pt modelId="{4EA27E42-B72B-4AF6-AA72-E8411C484FC5}" type="pres">
      <dgm:prSet presAssocID="{F29ABF1F-C5CA-4A1B-BD9E-DB2B4D538A0E}" presName="text" presStyleLbl="node1" presStyleIdx="12" presStyleCnt="13" custLinFactNeighborX="769">
        <dgm:presLayoutVars>
          <dgm:bulletEnabled val="1"/>
        </dgm:presLayoutVars>
      </dgm:prSet>
      <dgm:spPr/>
    </dgm:pt>
  </dgm:ptLst>
  <dgm:cxnLst>
    <dgm:cxn modelId="{4D13621B-AA51-4D94-8DA6-C9B8122D044A}" srcId="{E03B0B44-E1AF-4098-9037-2860EF70940B}" destId="{A54C9910-0342-44CB-B115-0896E9D6E175}" srcOrd="6" destOrd="0" parTransId="{16DFDFD6-FDCE-4F63-BC69-9B5621A282B0}" sibTransId="{709938BA-11DB-41BC-B080-C350D459E1F6}"/>
    <dgm:cxn modelId="{D336CD1E-25D1-407A-90D4-89CBF6C4AC74}" type="presOf" srcId="{8F862DDC-F0BF-44AA-8243-8F4BFB01A320}" destId="{AE706578-9CA9-442E-8202-48E52308D2A3}" srcOrd="0" destOrd="0" presId="urn:diagrams.loki3.com/VaryingWidthList"/>
    <dgm:cxn modelId="{F340AA20-E4A6-409F-A213-18AF25BD98C4}" srcId="{E03B0B44-E1AF-4098-9037-2860EF70940B}" destId="{8F862DDC-F0BF-44AA-8243-8F4BFB01A320}" srcOrd="7" destOrd="0" parTransId="{6F3161B1-69B6-459D-AD08-CE9BCEFCB093}" sibTransId="{4B37084F-CDF0-44BE-B4F0-DA46D54784FD}"/>
    <dgm:cxn modelId="{0B1F3631-022A-4512-BF91-29BADEE7ADE7}" type="presOf" srcId="{36F2A5E4-7786-42A5-A85F-A7141A4A0AE3}" destId="{F8B5B655-6E7B-43C6-A0F4-25BB625C0B1D}" srcOrd="0" destOrd="0" presId="urn:diagrams.loki3.com/VaryingWidthList"/>
    <dgm:cxn modelId="{A4F1A16E-3B60-4299-BE36-99E1E270C521}" srcId="{E03B0B44-E1AF-4098-9037-2860EF70940B}" destId="{60474C7C-A214-4DB5-BC44-DBDBE1AC4FD2}" srcOrd="4" destOrd="0" parTransId="{AB05CF9B-09E7-4EAD-8AFC-67EDB7B61D34}" sibTransId="{9D96C711-35D6-45A8-BC56-FA4810139A41}"/>
    <dgm:cxn modelId="{39225450-96FD-43A1-AFF1-D1C3156DEA13}" type="presOf" srcId="{9C53B230-B57F-4104-8D44-CC9EEC0D0E83}" destId="{B8A62F2F-0006-44FF-9853-F2832F526B78}" srcOrd="0" destOrd="0" presId="urn:diagrams.loki3.com/VaryingWidthList"/>
    <dgm:cxn modelId="{DDD93274-7A39-4911-8CD9-032C8E58263A}" srcId="{E03B0B44-E1AF-4098-9037-2860EF70940B}" destId="{F66C6A01-F166-4A81-81C5-1B59AD9F364A}" srcOrd="2" destOrd="0" parTransId="{2FF3EE5E-BBA8-4782-B3C1-AB4CD6A49419}" sibTransId="{8D4EDAD1-4DB3-4433-8F8E-623C69D3F269}"/>
    <dgm:cxn modelId="{1F101A56-EDC0-4388-9CCB-A8346D21FE24}" type="presOf" srcId="{5D2AB59F-FB0C-4E27-8C81-F8FF94965914}" destId="{20BD10A0-367C-4F99-87AC-8A7FCD0536F1}" srcOrd="0" destOrd="0" presId="urn:diagrams.loki3.com/VaryingWidthList"/>
    <dgm:cxn modelId="{19E79689-D930-4FF0-B93D-00D5DFFE3957}" type="presOf" srcId="{F66C6A01-F166-4A81-81C5-1B59AD9F364A}" destId="{FCD76ECA-7FF9-45BD-B5A4-259DB9152C9A}" srcOrd="0" destOrd="0" presId="urn:diagrams.loki3.com/VaryingWidthList"/>
    <dgm:cxn modelId="{E0C38892-3A4E-4A45-8095-4DDF42F5C02A}" type="presOf" srcId="{A54C9910-0342-44CB-B115-0896E9D6E175}" destId="{E0339193-AC58-4992-9DF7-39AA64D0DE0C}" srcOrd="0" destOrd="0" presId="urn:diagrams.loki3.com/VaryingWidthList"/>
    <dgm:cxn modelId="{3D502893-B765-4402-86A8-36C249A98057}" type="presOf" srcId="{EA7F1CE0-9D0B-4FD9-B1D6-90D3149BCB4F}" destId="{6DF7E9B2-A5E4-417E-8494-B84B5F4195EC}" srcOrd="0" destOrd="0" presId="urn:diagrams.loki3.com/VaryingWidthList"/>
    <dgm:cxn modelId="{91E76294-1FC2-4365-A3F6-B5763334E54D}" type="presOf" srcId="{2C28B8E3-F549-4415-9EED-E4AFECC0ECCD}" destId="{D9348BDB-E5A6-4B6A-BCC5-DF651F564C0E}" srcOrd="0" destOrd="0" presId="urn:diagrams.loki3.com/VaryingWidthList"/>
    <dgm:cxn modelId="{603862A8-0A06-40D0-AA57-148D066338C8}" srcId="{E03B0B44-E1AF-4098-9037-2860EF70940B}" destId="{0119070B-EF28-4CFB-BFFF-25B84FC00FA3}" srcOrd="0" destOrd="0" parTransId="{105D44CC-9C4B-4696-9D22-04F2CCBB4C69}" sibTransId="{C4FE8AD6-42D3-4398-BDF1-8713F76F7E70}"/>
    <dgm:cxn modelId="{9FA21FAE-7C75-40E1-8258-C6ADB7D75B20}" srcId="{E03B0B44-E1AF-4098-9037-2860EF70940B}" destId="{36F2A5E4-7786-42A5-A85F-A7141A4A0AE3}" srcOrd="8" destOrd="0" parTransId="{3F1584C9-5FCB-4749-9EBA-2B8A5C5BC18E}" sibTransId="{2F33CC1D-0A7D-4E49-A3DA-AB3234663AE4}"/>
    <dgm:cxn modelId="{B5F62BB4-508F-4055-9A91-0B7DEDE7025A}" srcId="{E03B0B44-E1AF-4098-9037-2860EF70940B}" destId="{24A80ADB-7272-41CD-9102-80AC54A7DA07}" srcOrd="9" destOrd="0" parTransId="{8B7BBFD9-A135-4F5D-96F9-CEF6EE083E10}" sibTransId="{2DD46D18-AE6D-4B00-893B-601E883C7414}"/>
    <dgm:cxn modelId="{3111DABD-B0C1-47A5-8E03-0E8B4614E7EE}" srcId="{E03B0B44-E1AF-4098-9037-2860EF70940B}" destId="{F29ABF1F-C5CA-4A1B-BD9E-DB2B4D538A0E}" srcOrd="12" destOrd="0" parTransId="{A799B172-CD3E-4069-B719-FDE907DD9A39}" sibTransId="{B1CB6AC4-0DE8-4651-B66E-9784C8C3BD1D}"/>
    <dgm:cxn modelId="{1361E4C5-E27F-48CC-B75D-EDD98407FC08}" type="presOf" srcId="{F29ABF1F-C5CA-4A1B-BD9E-DB2B4D538A0E}" destId="{4EA27E42-B72B-4AF6-AA72-E8411C484FC5}" srcOrd="0" destOrd="0" presId="urn:diagrams.loki3.com/VaryingWidthList"/>
    <dgm:cxn modelId="{A1C838C6-4CA2-49FA-A3B4-2D8943B6A0BE}" srcId="{E03B0B44-E1AF-4098-9037-2860EF70940B}" destId="{2C28B8E3-F549-4415-9EED-E4AFECC0ECCD}" srcOrd="3" destOrd="0" parTransId="{375E853A-DB42-416C-B702-F18185D414DC}" sibTransId="{E78EBAF6-B459-4DE8-936A-AA1275ECB5D2}"/>
    <dgm:cxn modelId="{20AEF7CA-9B46-4479-9254-6CA71D1BB811}" type="presOf" srcId="{0119070B-EF28-4CFB-BFFF-25B84FC00FA3}" destId="{2E97662C-4644-4C7B-95A2-F5BE006A18B4}" srcOrd="0" destOrd="0" presId="urn:diagrams.loki3.com/VaryingWidthList"/>
    <dgm:cxn modelId="{6B611ACB-012D-4A1D-A9E7-651EA94A04CA}" type="presOf" srcId="{60474C7C-A214-4DB5-BC44-DBDBE1AC4FD2}" destId="{E0A28848-75FF-4C15-958A-098BF5AA32E4}" srcOrd="0" destOrd="0" presId="urn:diagrams.loki3.com/VaryingWidthList"/>
    <dgm:cxn modelId="{D38C85D9-631B-43E2-8F83-3ED12E31BC54}" type="presOf" srcId="{77B32C99-C080-4A39-BD81-E2886520A5AC}" destId="{5929EEC8-97A4-4916-9A09-56FF20168229}" srcOrd="0" destOrd="0" presId="urn:diagrams.loki3.com/VaryingWidthList"/>
    <dgm:cxn modelId="{D38B07E5-C667-41D1-81E5-83A530DF13C0}" srcId="{E03B0B44-E1AF-4098-9037-2860EF70940B}" destId="{9C53B230-B57F-4104-8D44-CC9EEC0D0E83}" srcOrd="10" destOrd="0" parTransId="{79069F52-30EA-483C-8BE6-88D45D9B320D}" sibTransId="{5B7AA4D9-DC27-40B8-965B-F12960CCA40B}"/>
    <dgm:cxn modelId="{AA6A34EA-664A-40F5-AC1B-31F37C6AA116}" srcId="{E03B0B44-E1AF-4098-9037-2860EF70940B}" destId="{EA7F1CE0-9D0B-4FD9-B1D6-90D3149BCB4F}" srcOrd="11" destOrd="0" parTransId="{09D7C660-7C11-45E1-9CFA-896EC088E4B3}" sibTransId="{5CF0E764-FF1C-4FE3-AA91-91CF3E18C7FF}"/>
    <dgm:cxn modelId="{29C680ED-8378-4D7A-8882-6D07215448E5}" type="presOf" srcId="{24A80ADB-7272-41CD-9102-80AC54A7DA07}" destId="{8CB382A8-2F84-45F0-9521-D68D5640F366}" srcOrd="0" destOrd="0" presId="urn:diagrams.loki3.com/VaryingWidthList"/>
    <dgm:cxn modelId="{8F4FF9EE-C532-40D3-848E-5DA9FA52612F}" srcId="{E03B0B44-E1AF-4098-9037-2860EF70940B}" destId="{5D2AB59F-FB0C-4E27-8C81-F8FF94965914}" srcOrd="5" destOrd="0" parTransId="{9330C84D-4AC8-4B6D-BD92-783AA1D5BD4F}" sibTransId="{56BE84F0-9C23-4D86-9055-4D017E4E76D2}"/>
    <dgm:cxn modelId="{F07D0AF9-E313-4CB8-9BCD-2235D1DC64AF}" srcId="{E03B0B44-E1AF-4098-9037-2860EF70940B}" destId="{77B32C99-C080-4A39-BD81-E2886520A5AC}" srcOrd="1" destOrd="0" parTransId="{CB7FA965-3045-4113-AAD9-97CD94B8336D}" sibTransId="{5C957A33-5113-4DE8-BEFB-73B87F5AAE34}"/>
    <dgm:cxn modelId="{9FCCBEFC-E576-476D-9A3A-BBA71886278D}" type="presOf" srcId="{E03B0B44-E1AF-4098-9037-2860EF70940B}" destId="{9FDCCCA6-BC3D-4EC6-8A73-1B566FB888EE}" srcOrd="0" destOrd="0" presId="urn:diagrams.loki3.com/VaryingWidthList"/>
    <dgm:cxn modelId="{A49329BF-A440-40A2-AB4F-7198DA53B325}" type="presParOf" srcId="{9FDCCCA6-BC3D-4EC6-8A73-1B566FB888EE}" destId="{2E97662C-4644-4C7B-95A2-F5BE006A18B4}" srcOrd="0" destOrd="0" presId="urn:diagrams.loki3.com/VaryingWidthList"/>
    <dgm:cxn modelId="{2803AE69-3AEF-4048-8949-52DDC2BAB663}" type="presParOf" srcId="{9FDCCCA6-BC3D-4EC6-8A73-1B566FB888EE}" destId="{4D2FB344-7010-40E9-ABF5-A4BC3DE279EE}" srcOrd="1" destOrd="0" presId="urn:diagrams.loki3.com/VaryingWidthList"/>
    <dgm:cxn modelId="{81AE56D8-A3C4-4D0E-9B9F-3A9742C6C8E1}" type="presParOf" srcId="{9FDCCCA6-BC3D-4EC6-8A73-1B566FB888EE}" destId="{5929EEC8-97A4-4916-9A09-56FF20168229}" srcOrd="2" destOrd="0" presId="urn:diagrams.loki3.com/VaryingWidthList"/>
    <dgm:cxn modelId="{D58E7C82-9FEB-4A09-A933-CCEE5ABD55E7}" type="presParOf" srcId="{9FDCCCA6-BC3D-4EC6-8A73-1B566FB888EE}" destId="{D8AA5961-4FBE-44D5-8334-9A39E1A5F061}" srcOrd="3" destOrd="0" presId="urn:diagrams.loki3.com/VaryingWidthList"/>
    <dgm:cxn modelId="{22FD34E2-CE47-4AB4-86D6-6B9262690B6D}" type="presParOf" srcId="{9FDCCCA6-BC3D-4EC6-8A73-1B566FB888EE}" destId="{FCD76ECA-7FF9-45BD-B5A4-259DB9152C9A}" srcOrd="4" destOrd="0" presId="urn:diagrams.loki3.com/VaryingWidthList"/>
    <dgm:cxn modelId="{16A88BF8-7C4F-455D-AF4B-9C861D2D4037}" type="presParOf" srcId="{9FDCCCA6-BC3D-4EC6-8A73-1B566FB888EE}" destId="{B98DDED8-6C62-4080-9961-A43E1FE76C4E}" srcOrd="5" destOrd="0" presId="urn:diagrams.loki3.com/VaryingWidthList"/>
    <dgm:cxn modelId="{391FE993-22CA-4A28-8C6E-07A1EB2C5944}" type="presParOf" srcId="{9FDCCCA6-BC3D-4EC6-8A73-1B566FB888EE}" destId="{D9348BDB-E5A6-4B6A-BCC5-DF651F564C0E}" srcOrd="6" destOrd="0" presId="urn:diagrams.loki3.com/VaryingWidthList"/>
    <dgm:cxn modelId="{28A075A4-A4DB-4FEA-8E33-11A447851048}" type="presParOf" srcId="{9FDCCCA6-BC3D-4EC6-8A73-1B566FB888EE}" destId="{8241A076-EA1A-49B2-ACD5-618363EFFF02}" srcOrd="7" destOrd="0" presId="urn:diagrams.loki3.com/VaryingWidthList"/>
    <dgm:cxn modelId="{51F85211-F29C-4FB7-A468-8A7B5E2927B6}" type="presParOf" srcId="{9FDCCCA6-BC3D-4EC6-8A73-1B566FB888EE}" destId="{E0A28848-75FF-4C15-958A-098BF5AA32E4}" srcOrd="8" destOrd="0" presId="urn:diagrams.loki3.com/VaryingWidthList"/>
    <dgm:cxn modelId="{2D74DCDF-EA82-471A-81CF-31B8557C86BF}" type="presParOf" srcId="{9FDCCCA6-BC3D-4EC6-8A73-1B566FB888EE}" destId="{F20957F2-1FB6-408B-82BE-950716233021}" srcOrd="9" destOrd="0" presId="urn:diagrams.loki3.com/VaryingWidthList"/>
    <dgm:cxn modelId="{3182873F-6871-41B1-AF90-4087781B2FBF}" type="presParOf" srcId="{9FDCCCA6-BC3D-4EC6-8A73-1B566FB888EE}" destId="{20BD10A0-367C-4F99-87AC-8A7FCD0536F1}" srcOrd="10" destOrd="0" presId="urn:diagrams.loki3.com/VaryingWidthList"/>
    <dgm:cxn modelId="{BB3C3190-6BAA-4639-8B0F-A8AF1287CD28}" type="presParOf" srcId="{9FDCCCA6-BC3D-4EC6-8A73-1B566FB888EE}" destId="{884CC5C3-663C-4EF9-8471-D85FB04CA926}" srcOrd="11" destOrd="0" presId="urn:diagrams.loki3.com/VaryingWidthList"/>
    <dgm:cxn modelId="{4D40148F-DA03-4252-B59D-7A8480CCB693}" type="presParOf" srcId="{9FDCCCA6-BC3D-4EC6-8A73-1B566FB888EE}" destId="{E0339193-AC58-4992-9DF7-39AA64D0DE0C}" srcOrd="12" destOrd="0" presId="urn:diagrams.loki3.com/VaryingWidthList"/>
    <dgm:cxn modelId="{D5A4C1F3-FB09-46A3-9176-6D341608829E}" type="presParOf" srcId="{9FDCCCA6-BC3D-4EC6-8A73-1B566FB888EE}" destId="{C51C1930-35E6-432F-B15A-A7C629F951AA}" srcOrd="13" destOrd="0" presId="urn:diagrams.loki3.com/VaryingWidthList"/>
    <dgm:cxn modelId="{20044BB6-69F4-466F-A74D-555BBE9ABBCB}" type="presParOf" srcId="{9FDCCCA6-BC3D-4EC6-8A73-1B566FB888EE}" destId="{AE706578-9CA9-442E-8202-48E52308D2A3}" srcOrd="14" destOrd="0" presId="urn:diagrams.loki3.com/VaryingWidthList"/>
    <dgm:cxn modelId="{F250F197-09AA-4A1C-BE5F-B00CF70F6634}" type="presParOf" srcId="{9FDCCCA6-BC3D-4EC6-8A73-1B566FB888EE}" destId="{62F2B998-C49E-44B2-8439-635A06B32FE5}" srcOrd="15" destOrd="0" presId="urn:diagrams.loki3.com/VaryingWidthList"/>
    <dgm:cxn modelId="{4091237D-AD23-42A7-A95E-E8C99331C74F}" type="presParOf" srcId="{9FDCCCA6-BC3D-4EC6-8A73-1B566FB888EE}" destId="{F8B5B655-6E7B-43C6-A0F4-25BB625C0B1D}" srcOrd="16" destOrd="0" presId="urn:diagrams.loki3.com/VaryingWidthList"/>
    <dgm:cxn modelId="{A496B6B0-1713-487A-B715-54BE5CFCCDC8}" type="presParOf" srcId="{9FDCCCA6-BC3D-4EC6-8A73-1B566FB888EE}" destId="{E1637B28-E887-4AD9-8C06-608710D5C15E}" srcOrd="17" destOrd="0" presId="urn:diagrams.loki3.com/VaryingWidthList"/>
    <dgm:cxn modelId="{89E65811-75A4-4119-8BF3-38AAEC83ADD7}" type="presParOf" srcId="{9FDCCCA6-BC3D-4EC6-8A73-1B566FB888EE}" destId="{8CB382A8-2F84-45F0-9521-D68D5640F366}" srcOrd="18" destOrd="0" presId="urn:diagrams.loki3.com/VaryingWidthList"/>
    <dgm:cxn modelId="{1EB5DE81-9133-42F5-BF9E-03E110623A82}" type="presParOf" srcId="{9FDCCCA6-BC3D-4EC6-8A73-1B566FB888EE}" destId="{99DABBAE-F871-4E8A-B400-5B501D53BD0E}" srcOrd="19" destOrd="0" presId="urn:diagrams.loki3.com/VaryingWidthList"/>
    <dgm:cxn modelId="{8FFFD7B8-5CA3-45AF-A07C-9942038BD07C}" type="presParOf" srcId="{9FDCCCA6-BC3D-4EC6-8A73-1B566FB888EE}" destId="{B8A62F2F-0006-44FF-9853-F2832F526B78}" srcOrd="20" destOrd="0" presId="urn:diagrams.loki3.com/VaryingWidthList"/>
    <dgm:cxn modelId="{BED936C9-93E2-4262-8840-E24A87A131EF}" type="presParOf" srcId="{9FDCCCA6-BC3D-4EC6-8A73-1B566FB888EE}" destId="{CEC3CF13-AE26-42D5-AACB-BEDF5156F590}" srcOrd="21" destOrd="0" presId="urn:diagrams.loki3.com/VaryingWidthList"/>
    <dgm:cxn modelId="{CCAA4EF1-FBF2-4D40-834B-C69F5517FB7B}" type="presParOf" srcId="{9FDCCCA6-BC3D-4EC6-8A73-1B566FB888EE}" destId="{6DF7E9B2-A5E4-417E-8494-B84B5F4195EC}" srcOrd="22" destOrd="0" presId="urn:diagrams.loki3.com/VaryingWidthList"/>
    <dgm:cxn modelId="{36FE0F56-AEAC-4952-B092-D639EA66210C}" type="presParOf" srcId="{9FDCCCA6-BC3D-4EC6-8A73-1B566FB888EE}" destId="{4B6B071C-95F6-465C-A575-B65F38FFE44F}" srcOrd="23" destOrd="0" presId="urn:diagrams.loki3.com/VaryingWidthList"/>
    <dgm:cxn modelId="{3C90E82A-3502-4197-A409-3A3899F08680}" type="presParOf" srcId="{9FDCCCA6-BC3D-4EC6-8A73-1B566FB888EE}" destId="{4EA27E42-B72B-4AF6-AA72-E8411C484FC5}" srcOrd="2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D2F980B-ACAF-4170-BE32-54C4F9E42847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B05663-35A4-4693-A5BB-B77DFB374FD3}">
      <dgm:prSet/>
      <dgm:spPr/>
      <dgm:t>
        <a:bodyPr/>
        <a:lstStyle/>
        <a:p>
          <a:r>
            <a:rPr lang="en-US" b="1" dirty="0"/>
            <a:t>1.7.3 Development Tool and Technologies</a:t>
          </a:r>
          <a:br>
            <a:rPr lang="en-US" b="1" dirty="0"/>
          </a:br>
          <a:endParaRPr lang="en-US" dirty="0"/>
        </a:p>
      </dgm:t>
    </dgm:pt>
    <dgm:pt modelId="{BE0A0A84-12A5-40D2-8097-70CE54268B10}" type="parTrans" cxnId="{0933837F-F99B-40FA-AC8B-A6D846E647B4}">
      <dgm:prSet/>
      <dgm:spPr/>
      <dgm:t>
        <a:bodyPr/>
        <a:lstStyle/>
        <a:p>
          <a:endParaRPr lang="en-US"/>
        </a:p>
      </dgm:t>
    </dgm:pt>
    <dgm:pt modelId="{949CF044-C98E-4015-9353-088D6366B146}" type="sibTrans" cxnId="{0933837F-F99B-40FA-AC8B-A6D846E647B4}">
      <dgm:prSet/>
      <dgm:spPr/>
      <dgm:t>
        <a:bodyPr/>
        <a:lstStyle/>
        <a:p>
          <a:endParaRPr lang="en-US"/>
        </a:p>
      </dgm:t>
    </dgm:pt>
    <dgm:pt modelId="{D5A62091-F3C9-45E0-A5C3-0A32DFD17A57}" type="pres">
      <dgm:prSet presAssocID="{FD2F980B-ACAF-4170-BE32-54C4F9E4284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561761B-FD7D-474F-8A97-7D255A53BB59}" type="pres">
      <dgm:prSet presAssocID="{2EB05663-35A4-4693-A5BB-B77DFB374FD3}" presName="circle1" presStyleLbl="node1" presStyleIdx="0" presStyleCnt="1"/>
      <dgm:spPr/>
    </dgm:pt>
    <dgm:pt modelId="{F3E90854-9E00-4103-9C23-A46325DBACA0}" type="pres">
      <dgm:prSet presAssocID="{2EB05663-35A4-4693-A5BB-B77DFB374FD3}" presName="space" presStyleCnt="0"/>
      <dgm:spPr/>
    </dgm:pt>
    <dgm:pt modelId="{BAD61819-0801-42C0-A92D-4192D2F570F9}" type="pres">
      <dgm:prSet presAssocID="{2EB05663-35A4-4693-A5BB-B77DFB374FD3}" presName="rect1" presStyleLbl="alignAcc1" presStyleIdx="0" presStyleCnt="1"/>
      <dgm:spPr/>
    </dgm:pt>
    <dgm:pt modelId="{22F93307-1D02-4A95-9478-0234AE1B42EA}" type="pres">
      <dgm:prSet presAssocID="{2EB05663-35A4-4693-A5BB-B77DFB374FD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AF4111-5B12-40C2-AE59-8A28CC2A8828}" type="presOf" srcId="{2EB05663-35A4-4693-A5BB-B77DFB374FD3}" destId="{22F93307-1D02-4A95-9478-0234AE1B42EA}" srcOrd="1" destOrd="0" presId="urn:microsoft.com/office/officeart/2005/8/layout/target3"/>
    <dgm:cxn modelId="{0933837F-F99B-40FA-AC8B-A6D846E647B4}" srcId="{FD2F980B-ACAF-4170-BE32-54C4F9E42847}" destId="{2EB05663-35A4-4693-A5BB-B77DFB374FD3}" srcOrd="0" destOrd="0" parTransId="{BE0A0A84-12A5-40D2-8097-70CE54268B10}" sibTransId="{949CF044-C98E-4015-9353-088D6366B146}"/>
    <dgm:cxn modelId="{3B19F2AC-61D2-430C-81C3-AC840929158B}" type="presOf" srcId="{2EB05663-35A4-4693-A5BB-B77DFB374FD3}" destId="{BAD61819-0801-42C0-A92D-4192D2F570F9}" srcOrd="0" destOrd="0" presId="urn:microsoft.com/office/officeart/2005/8/layout/target3"/>
    <dgm:cxn modelId="{29C617C3-B6D0-42E8-A131-0BC91558B4E3}" type="presOf" srcId="{FD2F980B-ACAF-4170-BE32-54C4F9E42847}" destId="{D5A62091-F3C9-45E0-A5C3-0A32DFD17A57}" srcOrd="0" destOrd="0" presId="urn:microsoft.com/office/officeart/2005/8/layout/target3"/>
    <dgm:cxn modelId="{26BEF749-CBDA-43B3-8856-CD99076B0EA1}" type="presParOf" srcId="{D5A62091-F3C9-45E0-A5C3-0A32DFD17A57}" destId="{0561761B-FD7D-474F-8A97-7D255A53BB59}" srcOrd="0" destOrd="0" presId="urn:microsoft.com/office/officeart/2005/8/layout/target3"/>
    <dgm:cxn modelId="{0D720B88-BCEE-479F-A9BE-632F87C72126}" type="presParOf" srcId="{D5A62091-F3C9-45E0-A5C3-0A32DFD17A57}" destId="{F3E90854-9E00-4103-9C23-A46325DBACA0}" srcOrd="1" destOrd="0" presId="urn:microsoft.com/office/officeart/2005/8/layout/target3"/>
    <dgm:cxn modelId="{08E4BE7C-6B9C-4212-AD04-F2AE3D695687}" type="presParOf" srcId="{D5A62091-F3C9-45E0-A5C3-0A32DFD17A57}" destId="{BAD61819-0801-42C0-A92D-4192D2F570F9}" srcOrd="2" destOrd="0" presId="urn:microsoft.com/office/officeart/2005/8/layout/target3"/>
    <dgm:cxn modelId="{F3593AE9-C1D2-491F-AF73-BCFBE4030B1F}" type="presParOf" srcId="{D5A62091-F3C9-45E0-A5C3-0A32DFD17A57}" destId="{22F93307-1D02-4A95-9478-0234AE1B42E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D5DFA2-4C00-4FD1-AA28-C575E0500171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3E7E1D-3E8C-47E9-B07C-7AF424B13AC0}">
      <dgm:prSet/>
      <dgm:spPr/>
      <dgm:t>
        <a:bodyPr/>
        <a:lstStyle/>
        <a:p>
          <a:r>
            <a:rPr lang="en-US"/>
            <a:t>Software:</a:t>
          </a:r>
        </a:p>
      </dgm:t>
    </dgm:pt>
    <dgm:pt modelId="{61F13BB3-AA77-451A-BD45-9831FC213864}" type="sibTrans" cxnId="{62E94FAE-960C-4642-BDA6-C9872D11E611}">
      <dgm:prSet/>
      <dgm:spPr/>
      <dgm:t>
        <a:bodyPr/>
        <a:lstStyle/>
        <a:p>
          <a:endParaRPr lang="en-US"/>
        </a:p>
      </dgm:t>
    </dgm:pt>
    <dgm:pt modelId="{C25CF67C-B117-442F-A601-540ACFDD86BB}" type="parTrans" cxnId="{62E94FAE-960C-4642-BDA6-C9872D11E611}">
      <dgm:prSet/>
      <dgm:spPr/>
      <dgm:t>
        <a:bodyPr/>
        <a:lstStyle/>
        <a:p>
          <a:endParaRPr lang="en-US"/>
        </a:p>
      </dgm:t>
    </dgm:pt>
    <dgm:pt modelId="{9BB8AF19-6D9A-4410-9AAC-3EE7D95D7F76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Operating system (OS)</a:t>
          </a:r>
        </a:p>
      </dgm:t>
    </dgm:pt>
    <dgm:pt modelId="{F5EE8AC3-0DEA-41C4-8DF7-0488E0F19CB6}" type="sibTrans" cxnId="{28E5DF4B-B2A1-4C17-819B-0A841F343CD9}">
      <dgm:prSet/>
      <dgm:spPr/>
      <dgm:t>
        <a:bodyPr/>
        <a:lstStyle/>
        <a:p>
          <a:endParaRPr lang="en-US"/>
        </a:p>
      </dgm:t>
    </dgm:pt>
    <dgm:pt modelId="{9562B383-D28C-47DC-B1C2-FE3839B97736}" type="parTrans" cxnId="{28E5DF4B-B2A1-4C17-819B-0A841F343CD9}">
      <dgm:prSet/>
      <dgm:spPr/>
      <dgm:t>
        <a:bodyPr/>
        <a:lstStyle/>
        <a:p>
          <a:endParaRPr lang="en-US"/>
        </a:p>
      </dgm:t>
    </dgm:pt>
    <dgm:pt modelId="{84BC1FEE-6891-4EBF-8E89-5FBAE17E869B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Visual Studio Code</a:t>
          </a:r>
        </a:p>
      </dgm:t>
    </dgm:pt>
    <dgm:pt modelId="{15E16AD9-DCCF-4F79-B86F-4A248ACDC961}" type="sibTrans" cxnId="{1D5C44C6-177F-49FF-9B6E-038BAF66A853}">
      <dgm:prSet/>
      <dgm:spPr/>
      <dgm:t>
        <a:bodyPr/>
        <a:lstStyle/>
        <a:p>
          <a:endParaRPr lang="en-US"/>
        </a:p>
      </dgm:t>
    </dgm:pt>
    <dgm:pt modelId="{40B08FB3-F7EA-482D-9467-08F1C02760CE}" type="parTrans" cxnId="{1D5C44C6-177F-49FF-9B6E-038BAF66A853}">
      <dgm:prSet/>
      <dgm:spPr/>
      <dgm:t>
        <a:bodyPr/>
        <a:lstStyle/>
        <a:p>
          <a:endParaRPr lang="en-US"/>
        </a:p>
      </dgm:t>
    </dgm:pt>
    <dgm:pt modelId="{10B952B5-4258-4BBA-92E5-F83BAC81782B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MySQL Database system</a:t>
          </a:r>
        </a:p>
      </dgm:t>
    </dgm:pt>
    <dgm:pt modelId="{AFABBD38-003D-4026-9A19-F4A602F7DDE8}" type="sibTrans" cxnId="{D8BE08D3-7506-4AAA-B6FA-B295B84176E7}">
      <dgm:prSet/>
      <dgm:spPr/>
      <dgm:t>
        <a:bodyPr/>
        <a:lstStyle/>
        <a:p>
          <a:endParaRPr lang="en-US"/>
        </a:p>
      </dgm:t>
    </dgm:pt>
    <dgm:pt modelId="{79EEF4A9-FC97-432A-A32E-C01DB8740374}" type="parTrans" cxnId="{D8BE08D3-7506-4AAA-B6FA-B295B84176E7}">
      <dgm:prSet/>
      <dgm:spPr/>
      <dgm:t>
        <a:bodyPr/>
        <a:lstStyle/>
        <a:p>
          <a:endParaRPr lang="en-US"/>
        </a:p>
      </dgm:t>
    </dgm:pt>
    <dgm:pt modelId="{5924A3DD-7AE1-4830-A9DE-33902DF09F23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Edraw Max</a:t>
          </a:r>
        </a:p>
      </dgm:t>
    </dgm:pt>
    <dgm:pt modelId="{F80F01E2-94C8-448B-8E7F-6F375509BEFB}" type="sibTrans" cxnId="{0DCA0BB7-26BE-4AD1-889C-6E6903AE2D96}">
      <dgm:prSet/>
      <dgm:spPr/>
      <dgm:t>
        <a:bodyPr/>
        <a:lstStyle/>
        <a:p>
          <a:endParaRPr lang="en-US"/>
        </a:p>
      </dgm:t>
    </dgm:pt>
    <dgm:pt modelId="{34EC6FEC-1D11-49CF-8320-A06A072C32B3}" type="parTrans" cxnId="{0DCA0BB7-26BE-4AD1-889C-6E6903AE2D96}">
      <dgm:prSet/>
      <dgm:spPr/>
      <dgm:t>
        <a:bodyPr/>
        <a:lstStyle/>
        <a:p>
          <a:endParaRPr lang="en-US"/>
        </a:p>
      </dgm:t>
    </dgm:pt>
    <dgm:pt modelId="{C4EE0C0A-A290-4103-BB4D-2A92406570E4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Figma</a:t>
          </a:r>
        </a:p>
      </dgm:t>
    </dgm:pt>
    <dgm:pt modelId="{1FFD89C1-06ED-463D-A915-9DA5741D41EB}" type="sibTrans" cxnId="{10E5F908-B4AF-47D9-939B-1D49B554ABC0}">
      <dgm:prSet/>
      <dgm:spPr/>
      <dgm:t>
        <a:bodyPr/>
        <a:lstStyle/>
        <a:p>
          <a:endParaRPr lang="en-US"/>
        </a:p>
      </dgm:t>
    </dgm:pt>
    <dgm:pt modelId="{586E0917-BE92-45AD-98B4-419D4C4A1523}" type="parTrans" cxnId="{10E5F908-B4AF-47D9-939B-1D49B554ABC0}">
      <dgm:prSet/>
      <dgm:spPr/>
      <dgm:t>
        <a:bodyPr/>
        <a:lstStyle/>
        <a:p>
          <a:endParaRPr lang="en-US"/>
        </a:p>
      </dgm:t>
    </dgm:pt>
    <dgm:pt modelId="{2D0BCA8A-1AC7-4553-8DCA-6AC91AE02D8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Web browsers</a:t>
          </a:r>
        </a:p>
      </dgm:t>
    </dgm:pt>
    <dgm:pt modelId="{5D735AD3-9CC3-47D4-9523-5884A3603CAA}" type="sibTrans" cxnId="{635324B1-9E84-4695-9174-76A37AE3FECC}">
      <dgm:prSet/>
      <dgm:spPr/>
      <dgm:t>
        <a:bodyPr/>
        <a:lstStyle/>
        <a:p>
          <a:endParaRPr lang="en-US"/>
        </a:p>
      </dgm:t>
    </dgm:pt>
    <dgm:pt modelId="{85D21749-D445-46FB-942C-E6FFD115D442}" type="parTrans" cxnId="{635324B1-9E84-4695-9174-76A37AE3FECC}">
      <dgm:prSet/>
      <dgm:spPr/>
      <dgm:t>
        <a:bodyPr/>
        <a:lstStyle/>
        <a:p>
          <a:endParaRPr lang="en-US"/>
        </a:p>
      </dgm:t>
    </dgm:pt>
    <dgm:pt modelId="{C68E3F95-0823-459B-B6AB-7BA6D3D8EB07}" type="pres">
      <dgm:prSet presAssocID="{83D5DFA2-4C00-4FD1-AA28-C575E0500171}" presName="linearFlow" presStyleCnt="0">
        <dgm:presLayoutVars>
          <dgm:dir/>
          <dgm:animLvl val="lvl"/>
          <dgm:resizeHandles val="exact"/>
        </dgm:presLayoutVars>
      </dgm:prSet>
      <dgm:spPr/>
    </dgm:pt>
    <dgm:pt modelId="{BFC79F89-7F6D-4624-9FBB-9BC4070C4E90}" type="pres">
      <dgm:prSet presAssocID="{2D3E7E1D-3E8C-47E9-B07C-7AF424B13AC0}" presName="composite" presStyleCnt="0"/>
      <dgm:spPr/>
    </dgm:pt>
    <dgm:pt modelId="{3CC674C7-7A93-48C2-9765-2927B81CC386}" type="pres">
      <dgm:prSet presAssocID="{2D3E7E1D-3E8C-47E9-B07C-7AF424B13AC0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BB09721B-BD4B-48AB-85C4-ACC5F0317CE8}" type="pres">
      <dgm:prSet presAssocID="{2D3E7E1D-3E8C-47E9-B07C-7AF424B13AC0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0E5F908-B4AF-47D9-939B-1D49B554ABC0}" srcId="{2D3E7E1D-3E8C-47E9-B07C-7AF424B13AC0}" destId="{C4EE0C0A-A290-4103-BB4D-2A92406570E4}" srcOrd="4" destOrd="0" parTransId="{586E0917-BE92-45AD-98B4-419D4C4A1523}" sibTransId="{1FFD89C1-06ED-463D-A915-9DA5741D41EB}"/>
    <dgm:cxn modelId="{FDB73F11-E639-44BF-ADF0-5F616D19B57C}" type="presOf" srcId="{10B952B5-4258-4BBA-92E5-F83BAC81782B}" destId="{BB09721B-BD4B-48AB-85C4-ACC5F0317CE8}" srcOrd="0" destOrd="2" presId="urn:microsoft.com/office/officeart/2005/8/layout/chevron2"/>
    <dgm:cxn modelId="{03B53B1C-14B7-4E10-9D67-0549CFF794D2}" type="presOf" srcId="{2D0BCA8A-1AC7-4553-8DCA-6AC91AE02D8F}" destId="{BB09721B-BD4B-48AB-85C4-ACC5F0317CE8}" srcOrd="0" destOrd="5" presId="urn:microsoft.com/office/officeart/2005/8/layout/chevron2"/>
    <dgm:cxn modelId="{28E5DF4B-B2A1-4C17-819B-0A841F343CD9}" srcId="{2D3E7E1D-3E8C-47E9-B07C-7AF424B13AC0}" destId="{9BB8AF19-6D9A-4410-9AAC-3EE7D95D7F76}" srcOrd="0" destOrd="0" parTransId="{9562B383-D28C-47DC-B1C2-FE3839B97736}" sibTransId="{F5EE8AC3-0DEA-41C4-8DF7-0488E0F19CB6}"/>
    <dgm:cxn modelId="{31B45875-74EA-48A5-A018-95B61E5E302F}" type="presOf" srcId="{2D3E7E1D-3E8C-47E9-B07C-7AF424B13AC0}" destId="{3CC674C7-7A93-48C2-9765-2927B81CC386}" srcOrd="0" destOrd="0" presId="urn:microsoft.com/office/officeart/2005/8/layout/chevron2"/>
    <dgm:cxn modelId="{114E9783-8F8C-41BF-8682-29631816E172}" type="presOf" srcId="{84BC1FEE-6891-4EBF-8E89-5FBAE17E869B}" destId="{BB09721B-BD4B-48AB-85C4-ACC5F0317CE8}" srcOrd="0" destOrd="1" presId="urn:microsoft.com/office/officeart/2005/8/layout/chevron2"/>
    <dgm:cxn modelId="{62E94FAE-960C-4642-BDA6-C9872D11E611}" srcId="{83D5DFA2-4C00-4FD1-AA28-C575E0500171}" destId="{2D3E7E1D-3E8C-47E9-B07C-7AF424B13AC0}" srcOrd="0" destOrd="0" parTransId="{C25CF67C-B117-442F-A601-540ACFDD86BB}" sibTransId="{61F13BB3-AA77-451A-BD45-9831FC213864}"/>
    <dgm:cxn modelId="{635324B1-9E84-4695-9174-76A37AE3FECC}" srcId="{2D3E7E1D-3E8C-47E9-B07C-7AF424B13AC0}" destId="{2D0BCA8A-1AC7-4553-8DCA-6AC91AE02D8F}" srcOrd="5" destOrd="0" parTransId="{85D21749-D445-46FB-942C-E6FFD115D442}" sibTransId="{5D735AD3-9CC3-47D4-9523-5884A3603CAA}"/>
    <dgm:cxn modelId="{E67A3DB5-FFA3-43C5-8558-25D54A805010}" type="presOf" srcId="{9BB8AF19-6D9A-4410-9AAC-3EE7D95D7F76}" destId="{BB09721B-BD4B-48AB-85C4-ACC5F0317CE8}" srcOrd="0" destOrd="0" presId="urn:microsoft.com/office/officeart/2005/8/layout/chevron2"/>
    <dgm:cxn modelId="{0DCA0BB7-26BE-4AD1-889C-6E6903AE2D96}" srcId="{2D3E7E1D-3E8C-47E9-B07C-7AF424B13AC0}" destId="{5924A3DD-7AE1-4830-A9DE-33902DF09F23}" srcOrd="3" destOrd="0" parTransId="{34EC6FEC-1D11-49CF-8320-A06A072C32B3}" sibTransId="{F80F01E2-94C8-448B-8E7F-6F375509BEFB}"/>
    <dgm:cxn modelId="{D80E5CBB-D459-440C-BA09-CE69A491B64B}" type="presOf" srcId="{C4EE0C0A-A290-4103-BB4D-2A92406570E4}" destId="{BB09721B-BD4B-48AB-85C4-ACC5F0317CE8}" srcOrd="0" destOrd="4" presId="urn:microsoft.com/office/officeart/2005/8/layout/chevron2"/>
    <dgm:cxn modelId="{1D5C44C6-177F-49FF-9B6E-038BAF66A853}" srcId="{2D3E7E1D-3E8C-47E9-B07C-7AF424B13AC0}" destId="{84BC1FEE-6891-4EBF-8E89-5FBAE17E869B}" srcOrd="1" destOrd="0" parTransId="{40B08FB3-F7EA-482D-9467-08F1C02760CE}" sibTransId="{15E16AD9-DCCF-4F79-B86F-4A248ACDC961}"/>
    <dgm:cxn modelId="{DBABB6CC-B26C-4B8D-986A-9507491FBE0F}" type="presOf" srcId="{83D5DFA2-4C00-4FD1-AA28-C575E0500171}" destId="{C68E3F95-0823-459B-B6AB-7BA6D3D8EB07}" srcOrd="0" destOrd="0" presId="urn:microsoft.com/office/officeart/2005/8/layout/chevron2"/>
    <dgm:cxn modelId="{D8BE08D3-7506-4AAA-B6FA-B295B84176E7}" srcId="{2D3E7E1D-3E8C-47E9-B07C-7AF424B13AC0}" destId="{10B952B5-4258-4BBA-92E5-F83BAC81782B}" srcOrd="2" destOrd="0" parTransId="{79EEF4A9-FC97-432A-A32E-C01DB8740374}" sibTransId="{AFABBD38-003D-4026-9A19-F4A602F7DDE8}"/>
    <dgm:cxn modelId="{31C9F8D8-5F7F-4A24-B7B4-E1FC60A43660}" type="presOf" srcId="{5924A3DD-7AE1-4830-A9DE-33902DF09F23}" destId="{BB09721B-BD4B-48AB-85C4-ACC5F0317CE8}" srcOrd="0" destOrd="3" presId="urn:microsoft.com/office/officeart/2005/8/layout/chevron2"/>
    <dgm:cxn modelId="{71C45920-CA99-4504-89B3-E85786A86F4E}" type="presParOf" srcId="{C68E3F95-0823-459B-B6AB-7BA6D3D8EB07}" destId="{BFC79F89-7F6D-4624-9FBB-9BC4070C4E90}" srcOrd="0" destOrd="0" presId="urn:microsoft.com/office/officeart/2005/8/layout/chevron2"/>
    <dgm:cxn modelId="{9DD2CFDC-EB01-4023-9A25-8B30D1327E2C}" type="presParOf" srcId="{BFC79F89-7F6D-4624-9FBB-9BC4070C4E90}" destId="{3CC674C7-7A93-48C2-9765-2927B81CC386}" srcOrd="0" destOrd="0" presId="urn:microsoft.com/office/officeart/2005/8/layout/chevron2"/>
    <dgm:cxn modelId="{D1D1B13C-EBCB-4542-8AC5-9ECB8EDAF400}" type="presParOf" srcId="{BFC79F89-7F6D-4624-9FBB-9BC4070C4E90}" destId="{BB09721B-BD4B-48AB-85C4-ACC5F0317C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66ACB13-2DBD-4D44-B355-684530519381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18FC3-01CB-46E0-AE19-9F7A193817F3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Back-end development:</a:t>
          </a:r>
        </a:p>
      </dgm:t>
    </dgm:pt>
    <dgm:pt modelId="{E6C2E234-9156-4642-A901-CD7836439539}" type="parTrans" cxnId="{0CA36384-8E57-4F7F-B86E-6CB4D1BECB0E}">
      <dgm:prSet/>
      <dgm:spPr/>
      <dgm:t>
        <a:bodyPr/>
        <a:lstStyle/>
        <a:p>
          <a:endParaRPr lang="en-US"/>
        </a:p>
      </dgm:t>
    </dgm:pt>
    <dgm:pt modelId="{A8724824-4ED9-42A8-813D-7917996EA580}" type="sibTrans" cxnId="{0CA36384-8E57-4F7F-B86E-6CB4D1BECB0E}">
      <dgm:prSet/>
      <dgm:spPr/>
      <dgm:t>
        <a:bodyPr/>
        <a:lstStyle/>
        <a:p>
          <a:endParaRPr lang="en-US"/>
        </a:p>
      </dgm:t>
    </dgm:pt>
    <dgm:pt modelId="{605CB4BD-F317-4969-A3D9-5E4F4204B022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PHP</a:t>
          </a:r>
        </a:p>
      </dgm:t>
    </dgm:pt>
    <dgm:pt modelId="{4858391F-2C3B-4311-9C3B-26646F3FF569}" type="parTrans" cxnId="{4023457F-1402-40FA-92B8-AB7C81CA76BA}">
      <dgm:prSet/>
      <dgm:spPr/>
      <dgm:t>
        <a:bodyPr/>
        <a:lstStyle/>
        <a:p>
          <a:endParaRPr lang="en-US"/>
        </a:p>
      </dgm:t>
    </dgm:pt>
    <dgm:pt modelId="{3CB60FD6-4D48-4FF7-AB17-5C716A032E53}" type="sibTrans" cxnId="{4023457F-1402-40FA-92B8-AB7C81CA76BA}">
      <dgm:prSet/>
      <dgm:spPr/>
      <dgm:t>
        <a:bodyPr/>
        <a:lstStyle/>
        <a:p>
          <a:endParaRPr lang="en-US"/>
        </a:p>
      </dgm:t>
    </dgm:pt>
    <dgm:pt modelId="{47E00ABD-2AFE-499C-A15B-63E61ECF442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</a:p>
      </dgm:t>
    </dgm:pt>
    <dgm:pt modelId="{A25FD424-9280-4DF2-BA01-D2AA9BCA04E4}" type="parTrans" cxnId="{1CA897A4-5C6B-4CAB-A40D-75D3AF031FE8}">
      <dgm:prSet/>
      <dgm:spPr/>
      <dgm:t>
        <a:bodyPr/>
        <a:lstStyle/>
        <a:p>
          <a:endParaRPr lang="en-US"/>
        </a:p>
      </dgm:t>
    </dgm:pt>
    <dgm:pt modelId="{1F12B6AC-820F-4DA4-AE10-73012B7B7680}" type="sibTrans" cxnId="{1CA897A4-5C6B-4CAB-A40D-75D3AF031FE8}">
      <dgm:prSet/>
      <dgm:spPr/>
      <dgm:t>
        <a:bodyPr/>
        <a:lstStyle/>
        <a:p>
          <a:endParaRPr lang="en-US"/>
        </a:p>
      </dgm:t>
    </dgm:pt>
    <dgm:pt modelId="{8F5352DD-0175-421C-BCE7-D7368417DB86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</a:p>
      </dgm:t>
    </dgm:pt>
    <dgm:pt modelId="{D93FE744-CA05-4022-9877-2B89425880E5}" type="parTrans" cxnId="{84F47E0A-775D-4517-8877-134280039F36}">
      <dgm:prSet/>
      <dgm:spPr/>
      <dgm:t>
        <a:bodyPr/>
        <a:lstStyle/>
        <a:p>
          <a:endParaRPr lang="en-US"/>
        </a:p>
      </dgm:t>
    </dgm:pt>
    <dgm:pt modelId="{30DC65D3-F96C-4925-A11B-8685B8047A82}" type="sibTrans" cxnId="{84F47E0A-775D-4517-8877-134280039F36}">
      <dgm:prSet/>
      <dgm:spPr/>
      <dgm:t>
        <a:bodyPr/>
        <a:lstStyle/>
        <a:p>
          <a:endParaRPr lang="en-US"/>
        </a:p>
      </dgm:t>
    </dgm:pt>
    <dgm:pt modelId="{6CD06144-EF45-4AE7-88B9-B0C073B38B0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</a:p>
      </dgm:t>
    </dgm:pt>
    <dgm:pt modelId="{7D053FA9-4842-4D77-A21E-4015EB2DBD24}" type="sibTrans" cxnId="{87E2AEAB-085F-4EA4-8783-427FEA2A0296}">
      <dgm:prSet/>
      <dgm:spPr/>
      <dgm:t>
        <a:bodyPr/>
        <a:lstStyle/>
        <a:p>
          <a:endParaRPr lang="en-US"/>
        </a:p>
      </dgm:t>
    </dgm:pt>
    <dgm:pt modelId="{A52ACF86-CD26-4700-BFC9-D0C8C4C34E59}" type="parTrans" cxnId="{87E2AEAB-085F-4EA4-8783-427FEA2A0296}">
      <dgm:prSet/>
      <dgm:spPr/>
      <dgm:t>
        <a:bodyPr/>
        <a:lstStyle/>
        <a:p>
          <a:endParaRPr lang="en-US"/>
        </a:p>
      </dgm:t>
    </dgm:pt>
    <dgm:pt modelId="{BCF464F1-F680-4D2C-98AF-60A4E509EDA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</a:p>
      </dgm:t>
    </dgm:pt>
    <dgm:pt modelId="{08D594AE-F5B1-4EC3-9889-F5C796D1C14E}" type="sibTrans" cxnId="{8ED25622-9328-4A3E-BCD7-A954324126D8}">
      <dgm:prSet/>
      <dgm:spPr/>
      <dgm:t>
        <a:bodyPr/>
        <a:lstStyle/>
        <a:p>
          <a:endParaRPr lang="en-US"/>
        </a:p>
      </dgm:t>
    </dgm:pt>
    <dgm:pt modelId="{E739CBC6-F93B-4CB6-9743-95E312CA15D0}" type="parTrans" cxnId="{8ED25622-9328-4A3E-BCD7-A954324126D8}">
      <dgm:prSet/>
      <dgm:spPr/>
      <dgm:t>
        <a:bodyPr/>
        <a:lstStyle/>
        <a:p>
          <a:endParaRPr lang="en-US"/>
        </a:p>
      </dgm:t>
    </dgm:pt>
    <dgm:pt modelId="{7BD9A85F-3A77-4300-A863-ABE284E0BC96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Front-end development:</a:t>
          </a:r>
        </a:p>
      </dgm:t>
    </dgm:pt>
    <dgm:pt modelId="{6A9D6021-4695-4BAF-BE8E-A98D97CA7E75}" type="sibTrans" cxnId="{E3FC3EBC-7502-4F36-B9D2-8C6C005A0AD4}">
      <dgm:prSet/>
      <dgm:spPr/>
      <dgm:t>
        <a:bodyPr/>
        <a:lstStyle/>
        <a:p>
          <a:endParaRPr lang="en-US"/>
        </a:p>
      </dgm:t>
    </dgm:pt>
    <dgm:pt modelId="{6FB182DF-7FAE-4F04-8DFE-6FA2C44B5147}" type="parTrans" cxnId="{E3FC3EBC-7502-4F36-B9D2-8C6C005A0AD4}">
      <dgm:prSet/>
      <dgm:spPr/>
      <dgm:t>
        <a:bodyPr/>
        <a:lstStyle/>
        <a:p>
          <a:endParaRPr lang="en-US"/>
        </a:p>
      </dgm:t>
    </dgm:pt>
    <dgm:pt modelId="{9B57C41F-51B4-491A-A135-68C69B2695E6}">
      <dgm:prSet/>
      <dgm:spPr/>
      <dgm:t>
        <a:bodyPr/>
        <a:lstStyle/>
        <a:p>
          <a:r>
            <a:rPr lang="en-US"/>
            <a:t>System Implementation:</a:t>
          </a:r>
        </a:p>
      </dgm:t>
    </dgm:pt>
    <dgm:pt modelId="{64AE2554-9B99-4879-B8BE-5894A291C462}" type="sibTrans" cxnId="{91A439D4-5B22-4B55-8064-899861EAD89A}">
      <dgm:prSet/>
      <dgm:spPr/>
      <dgm:t>
        <a:bodyPr/>
        <a:lstStyle/>
        <a:p>
          <a:endParaRPr lang="en-US"/>
        </a:p>
      </dgm:t>
    </dgm:pt>
    <dgm:pt modelId="{70FA0612-26D9-422D-93CF-66EF8A36566E}" type="parTrans" cxnId="{91A439D4-5B22-4B55-8064-899861EAD89A}">
      <dgm:prSet/>
      <dgm:spPr/>
      <dgm:t>
        <a:bodyPr/>
        <a:lstStyle/>
        <a:p>
          <a:endParaRPr lang="en-US"/>
        </a:p>
      </dgm:t>
    </dgm:pt>
    <dgm:pt modelId="{26F01B42-DFD1-4503-B36A-85EF7EB7AFF8}" type="pres">
      <dgm:prSet presAssocID="{166ACB13-2DBD-4D44-B355-684530519381}" presName="linearFlow" presStyleCnt="0">
        <dgm:presLayoutVars>
          <dgm:dir/>
          <dgm:animLvl val="lvl"/>
          <dgm:resizeHandles val="exact"/>
        </dgm:presLayoutVars>
      </dgm:prSet>
      <dgm:spPr/>
    </dgm:pt>
    <dgm:pt modelId="{118ABD6E-8E69-40A3-B9AD-7BA48A4E54F2}" type="pres">
      <dgm:prSet presAssocID="{9B57C41F-51B4-491A-A135-68C69B2695E6}" presName="composite" presStyleCnt="0"/>
      <dgm:spPr/>
    </dgm:pt>
    <dgm:pt modelId="{B4B5040A-93A3-41C2-8035-5004990F373B}" type="pres">
      <dgm:prSet presAssocID="{9B57C41F-51B4-491A-A135-68C69B2695E6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1354ECC-11ED-41BF-B9BB-44D64CC1101A}" type="pres">
      <dgm:prSet presAssocID="{9B57C41F-51B4-491A-A135-68C69B2695E6}" presName="descendantText" presStyleLbl="alignAcc1" presStyleIdx="0" presStyleCnt="1" custScaleX="101144" custLinFactNeighborY="9292">
        <dgm:presLayoutVars>
          <dgm:bulletEnabled val="1"/>
        </dgm:presLayoutVars>
      </dgm:prSet>
      <dgm:spPr/>
    </dgm:pt>
  </dgm:ptLst>
  <dgm:cxnLst>
    <dgm:cxn modelId="{84F47E0A-775D-4517-8877-134280039F36}" srcId="{E3F18FC3-01CB-46E0-AE19-9F7A193817F3}" destId="{8F5352DD-0175-421C-BCE7-D7368417DB86}" srcOrd="1" destOrd="0" parTransId="{D93FE744-CA05-4022-9877-2B89425880E5}" sibTransId="{30DC65D3-F96C-4925-A11B-8685B8047A82}"/>
    <dgm:cxn modelId="{7976AF20-0E9A-42FA-8BC6-6F7CF8D9933A}" type="presOf" srcId="{8F5352DD-0175-421C-BCE7-D7368417DB86}" destId="{C1354ECC-11ED-41BF-B9BB-44D64CC1101A}" srcOrd="0" destOrd="6" presId="urn:microsoft.com/office/officeart/2005/8/layout/chevron2"/>
    <dgm:cxn modelId="{8ED25622-9328-4A3E-BCD7-A954324126D8}" srcId="{7BD9A85F-3A77-4300-A863-ABE284E0BC96}" destId="{BCF464F1-F680-4D2C-98AF-60A4E509EDAD}" srcOrd="0" destOrd="0" parTransId="{E739CBC6-F93B-4CB6-9743-95E312CA15D0}" sibTransId="{08D594AE-F5B1-4EC3-9889-F5C796D1C14E}"/>
    <dgm:cxn modelId="{E06ECB27-1772-4826-B29B-4A2AF61019D5}" type="presOf" srcId="{605CB4BD-F317-4969-A3D9-5E4F4204B022}" destId="{C1354ECC-11ED-41BF-B9BB-44D64CC1101A}" srcOrd="0" destOrd="5" presId="urn:microsoft.com/office/officeart/2005/8/layout/chevron2"/>
    <dgm:cxn modelId="{58E88E29-84F6-425D-A203-4E8048241057}" type="presOf" srcId="{6CD06144-EF45-4AE7-88B9-B0C073B38B04}" destId="{C1354ECC-11ED-41BF-B9BB-44D64CC1101A}" srcOrd="0" destOrd="2" presId="urn:microsoft.com/office/officeart/2005/8/layout/chevron2"/>
    <dgm:cxn modelId="{93CCFA2A-92D8-4F1A-AC8F-C0C349025FAB}" type="presOf" srcId="{166ACB13-2DBD-4D44-B355-684530519381}" destId="{26F01B42-DFD1-4503-B36A-85EF7EB7AFF8}" srcOrd="0" destOrd="0" presId="urn:microsoft.com/office/officeart/2005/8/layout/chevron2"/>
    <dgm:cxn modelId="{6F2AAC63-51E2-4153-97FC-61E62611D8BF}" type="presOf" srcId="{47E00ABD-2AFE-499C-A15B-63E61ECF4424}" destId="{C1354ECC-11ED-41BF-B9BB-44D64CC1101A}" srcOrd="0" destOrd="3" presId="urn:microsoft.com/office/officeart/2005/8/layout/chevron2"/>
    <dgm:cxn modelId="{BC552D55-BFE7-4509-ABE1-B038A18BA5C6}" type="presOf" srcId="{7BD9A85F-3A77-4300-A863-ABE284E0BC96}" destId="{C1354ECC-11ED-41BF-B9BB-44D64CC1101A}" srcOrd="0" destOrd="0" presId="urn:microsoft.com/office/officeart/2005/8/layout/chevron2"/>
    <dgm:cxn modelId="{D54BC95A-6900-49A8-A538-6EFF70B41127}" type="presOf" srcId="{9B57C41F-51B4-491A-A135-68C69B2695E6}" destId="{B4B5040A-93A3-41C2-8035-5004990F373B}" srcOrd="0" destOrd="0" presId="urn:microsoft.com/office/officeart/2005/8/layout/chevron2"/>
    <dgm:cxn modelId="{4023457F-1402-40FA-92B8-AB7C81CA76BA}" srcId="{E3F18FC3-01CB-46E0-AE19-9F7A193817F3}" destId="{605CB4BD-F317-4969-A3D9-5E4F4204B022}" srcOrd="0" destOrd="0" parTransId="{4858391F-2C3B-4311-9C3B-26646F3FF569}" sibTransId="{3CB60FD6-4D48-4FF7-AB17-5C716A032E53}"/>
    <dgm:cxn modelId="{0CA36384-8E57-4F7F-B86E-6CB4D1BECB0E}" srcId="{9B57C41F-51B4-491A-A135-68C69B2695E6}" destId="{E3F18FC3-01CB-46E0-AE19-9F7A193817F3}" srcOrd="1" destOrd="0" parTransId="{E6C2E234-9156-4642-A901-CD7836439539}" sibTransId="{A8724824-4ED9-42A8-813D-7917996EA580}"/>
    <dgm:cxn modelId="{1CA897A4-5C6B-4CAB-A40D-75D3AF031FE8}" srcId="{7BD9A85F-3A77-4300-A863-ABE284E0BC96}" destId="{47E00ABD-2AFE-499C-A15B-63E61ECF4424}" srcOrd="2" destOrd="0" parTransId="{A25FD424-9280-4DF2-BA01-D2AA9BCA04E4}" sibTransId="{1F12B6AC-820F-4DA4-AE10-73012B7B7680}"/>
    <dgm:cxn modelId="{87E2AEAB-085F-4EA4-8783-427FEA2A0296}" srcId="{7BD9A85F-3A77-4300-A863-ABE284E0BC96}" destId="{6CD06144-EF45-4AE7-88B9-B0C073B38B04}" srcOrd="1" destOrd="0" parTransId="{A52ACF86-CD26-4700-BFC9-D0C8C4C34E59}" sibTransId="{7D053FA9-4842-4D77-A21E-4015EB2DBD24}"/>
    <dgm:cxn modelId="{E3FC3EBC-7502-4F36-B9D2-8C6C005A0AD4}" srcId="{9B57C41F-51B4-491A-A135-68C69B2695E6}" destId="{7BD9A85F-3A77-4300-A863-ABE284E0BC96}" srcOrd="0" destOrd="0" parTransId="{6FB182DF-7FAE-4F04-8DFE-6FA2C44B5147}" sibTransId="{6A9D6021-4695-4BAF-BE8E-A98D97CA7E75}"/>
    <dgm:cxn modelId="{91A439D4-5B22-4B55-8064-899861EAD89A}" srcId="{166ACB13-2DBD-4D44-B355-684530519381}" destId="{9B57C41F-51B4-491A-A135-68C69B2695E6}" srcOrd="0" destOrd="0" parTransId="{70FA0612-26D9-422D-93CF-66EF8A36566E}" sibTransId="{64AE2554-9B99-4879-B8BE-5894A291C462}"/>
    <dgm:cxn modelId="{A00B0FE9-A7ED-4E6A-BB62-B01A3A9FDB7D}" type="presOf" srcId="{E3F18FC3-01CB-46E0-AE19-9F7A193817F3}" destId="{C1354ECC-11ED-41BF-B9BB-44D64CC1101A}" srcOrd="0" destOrd="4" presId="urn:microsoft.com/office/officeart/2005/8/layout/chevron2"/>
    <dgm:cxn modelId="{8B593EFE-1178-4C29-8DB2-2858246BA1FC}" type="presOf" srcId="{BCF464F1-F680-4D2C-98AF-60A4E509EDAD}" destId="{C1354ECC-11ED-41BF-B9BB-44D64CC1101A}" srcOrd="0" destOrd="1" presId="urn:microsoft.com/office/officeart/2005/8/layout/chevron2"/>
    <dgm:cxn modelId="{04EC4765-5339-4C70-858E-1C716F97070D}" type="presParOf" srcId="{26F01B42-DFD1-4503-B36A-85EF7EB7AFF8}" destId="{118ABD6E-8E69-40A3-B9AD-7BA48A4E54F2}" srcOrd="0" destOrd="0" presId="urn:microsoft.com/office/officeart/2005/8/layout/chevron2"/>
    <dgm:cxn modelId="{76F25730-585B-4B40-8B44-FD9C15696649}" type="presParOf" srcId="{118ABD6E-8E69-40A3-B9AD-7BA48A4E54F2}" destId="{B4B5040A-93A3-41C2-8035-5004990F373B}" srcOrd="0" destOrd="0" presId="urn:microsoft.com/office/officeart/2005/8/layout/chevron2"/>
    <dgm:cxn modelId="{E1BFD99F-5B1B-4840-84DF-9632039AC894}" type="presParOf" srcId="{118ABD6E-8E69-40A3-B9AD-7BA48A4E54F2}" destId="{C1354ECC-11ED-41BF-B9BB-44D64CC110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D2F980B-ACAF-4170-BE32-54C4F9E42847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05663-35A4-4693-A5BB-B77DFB374FD3}">
      <dgm:prSet/>
      <dgm:spPr/>
      <dgm:t>
        <a:bodyPr/>
        <a:lstStyle/>
        <a:p>
          <a:r>
            <a:rPr lang="en-US" dirty="0"/>
            <a:t>2.1 Introduction of Existing System</a:t>
          </a:r>
        </a:p>
      </dgm:t>
    </dgm:pt>
    <dgm:pt modelId="{BE0A0A84-12A5-40D2-8097-70CE54268B10}" type="parTrans" cxnId="{0933837F-F99B-40FA-AC8B-A6D846E647B4}">
      <dgm:prSet/>
      <dgm:spPr/>
      <dgm:t>
        <a:bodyPr/>
        <a:lstStyle/>
        <a:p>
          <a:endParaRPr lang="en-US"/>
        </a:p>
      </dgm:t>
    </dgm:pt>
    <dgm:pt modelId="{949CF044-C98E-4015-9353-088D6366B146}" type="sibTrans" cxnId="{0933837F-F99B-40FA-AC8B-A6D846E647B4}">
      <dgm:prSet/>
      <dgm:spPr/>
      <dgm:t>
        <a:bodyPr/>
        <a:lstStyle/>
        <a:p>
          <a:endParaRPr lang="en-US"/>
        </a:p>
      </dgm:t>
    </dgm:pt>
    <dgm:pt modelId="{D5A62091-F3C9-45E0-A5C3-0A32DFD17A57}" type="pres">
      <dgm:prSet presAssocID="{FD2F980B-ACAF-4170-BE32-54C4F9E4284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561761B-FD7D-474F-8A97-7D255A53BB59}" type="pres">
      <dgm:prSet presAssocID="{2EB05663-35A4-4693-A5BB-B77DFB374FD3}" presName="circle1" presStyleLbl="node1" presStyleIdx="0" presStyleCnt="1"/>
      <dgm:spPr/>
    </dgm:pt>
    <dgm:pt modelId="{F3E90854-9E00-4103-9C23-A46325DBACA0}" type="pres">
      <dgm:prSet presAssocID="{2EB05663-35A4-4693-A5BB-B77DFB374FD3}" presName="space" presStyleCnt="0"/>
      <dgm:spPr/>
    </dgm:pt>
    <dgm:pt modelId="{BAD61819-0801-42C0-A92D-4192D2F570F9}" type="pres">
      <dgm:prSet presAssocID="{2EB05663-35A4-4693-A5BB-B77DFB374FD3}" presName="rect1" presStyleLbl="alignAcc1" presStyleIdx="0" presStyleCnt="1"/>
      <dgm:spPr/>
    </dgm:pt>
    <dgm:pt modelId="{22F93307-1D02-4A95-9478-0234AE1B42EA}" type="pres">
      <dgm:prSet presAssocID="{2EB05663-35A4-4693-A5BB-B77DFB374FD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AF4111-5B12-40C2-AE59-8A28CC2A8828}" type="presOf" srcId="{2EB05663-35A4-4693-A5BB-B77DFB374FD3}" destId="{22F93307-1D02-4A95-9478-0234AE1B42EA}" srcOrd="1" destOrd="0" presId="urn:microsoft.com/office/officeart/2005/8/layout/target3"/>
    <dgm:cxn modelId="{0933837F-F99B-40FA-AC8B-A6D846E647B4}" srcId="{FD2F980B-ACAF-4170-BE32-54C4F9E42847}" destId="{2EB05663-35A4-4693-A5BB-B77DFB374FD3}" srcOrd="0" destOrd="0" parTransId="{BE0A0A84-12A5-40D2-8097-70CE54268B10}" sibTransId="{949CF044-C98E-4015-9353-088D6366B146}"/>
    <dgm:cxn modelId="{3B19F2AC-61D2-430C-81C3-AC840929158B}" type="presOf" srcId="{2EB05663-35A4-4693-A5BB-B77DFB374FD3}" destId="{BAD61819-0801-42C0-A92D-4192D2F570F9}" srcOrd="0" destOrd="0" presId="urn:microsoft.com/office/officeart/2005/8/layout/target3"/>
    <dgm:cxn modelId="{29C617C3-B6D0-42E8-A131-0BC91558B4E3}" type="presOf" srcId="{FD2F980B-ACAF-4170-BE32-54C4F9E42847}" destId="{D5A62091-F3C9-45E0-A5C3-0A32DFD17A57}" srcOrd="0" destOrd="0" presId="urn:microsoft.com/office/officeart/2005/8/layout/target3"/>
    <dgm:cxn modelId="{26BEF749-CBDA-43B3-8856-CD99076B0EA1}" type="presParOf" srcId="{D5A62091-F3C9-45E0-A5C3-0A32DFD17A57}" destId="{0561761B-FD7D-474F-8A97-7D255A53BB59}" srcOrd="0" destOrd="0" presId="urn:microsoft.com/office/officeart/2005/8/layout/target3"/>
    <dgm:cxn modelId="{0D720B88-BCEE-479F-A9BE-632F87C72126}" type="presParOf" srcId="{D5A62091-F3C9-45E0-A5C3-0A32DFD17A57}" destId="{F3E90854-9E00-4103-9C23-A46325DBACA0}" srcOrd="1" destOrd="0" presId="urn:microsoft.com/office/officeart/2005/8/layout/target3"/>
    <dgm:cxn modelId="{08E4BE7C-6B9C-4212-AD04-F2AE3D695687}" type="presParOf" srcId="{D5A62091-F3C9-45E0-A5C3-0A32DFD17A57}" destId="{BAD61819-0801-42C0-A92D-4192D2F570F9}" srcOrd="2" destOrd="0" presId="urn:microsoft.com/office/officeart/2005/8/layout/target3"/>
    <dgm:cxn modelId="{F3593AE9-C1D2-491F-AF73-BCFBE4030B1F}" type="presParOf" srcId="{D5A62091-F3C9-45E0-A5C3-0A32DFD17A57}" destId="{22F93307-1D02-4A95-9478-0234AE1B42E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C704EA6-2A75-4DA7-A31F-A4592A8F4D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91743-96C8-4105-BF2C-9D2D2E7072A1}">
      <dgm:prSet/>
      <dgm:spPr/>
      <dgm:t>
        <a:bodyPr/>
        <a:lstStyle/>
        <a:p>
          <a:r>
            <a:rPr lang="en-US"/>
            <a:t>Currently some online learning platforms provide different online courses in Ethiopia.</a:t>
          </a:r>
          <a:br>
            <a:rPr lang="en-US"/>
          </a:br>
          <a:endParaRPr lang="en-US"/>
        </a:p>
      </dgm:t>
    </dgm:pt>
    <dgm:pt modelId="{C40ABC78-988A-46A5-8D00-62CA215B250A}" type="parTrans" cxnId="{F4B53616-487D-48E3-A470-A1827A1FF585}">
      <dgm:prSet/>
      <dgm:spPr/>
      <dgm:t>
        <a:bodyPr/>
        <a:lstStyle/>
        <a:p>
          <a:endParaRPr lang="en-US"/>
        </a:p>
      </dgm:t>
    </dgm:pt>
    <dgm:pt modelId="{40D07766-D0F1-4879-994C-48C2E021ED9A}" type="sibTrans" cxnId="{F4B53616-487D-48E3-A470-A1827A1FF585}">
      <dgm:prSet/>
      <dgm:spPr/>
      <dgm:t>
        <a:bodyPr/>
        <a:lstStyle/>
        <a:p>
          <a:endParaRPr lang="en-US"/>
        </a:p>
      </dgm:t>
    </dgm:pt>
    <dgm:pt modelId="{03194032-910A-4E71-BD93-14DE69A3A6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some limitation of the reach, engagement and recognition.</a:t>
          </a:r>
        </a:p>
      </dgm:t>
    </dgm:pt>
    <dgm:pt modelId="{ECADFA6D-0AE1-4BF1-912B-BFBF3AB4913E}" type="parTrans" cxnId="{BEC46EBF-C6C8-4494-8769-9AF721619D39}">
      <dgm:prSet/>
      <dgm:spPr/>
      <dgm:t>
        <a:bodyPr/>
        <a:lstStyle/>
        <a:p>
          <a:endParaRPr lang="en-US"/>
        </a:p>
      </dgm:t>
    </dgm:pt>
    <dgm:pt modelId="{CCAD3C7A-BFB4-4D11-89B8-C764CA959EC7}" type="sibTrans" cxnId="{BEC46EBF-C6C8-4494-8769-9AF721619D39}">
      <dgm:prSet/>
      <dgm:spPr/>
      <dgm:t>
        <a:bodyPr/>
        <a:lstStyle/>
        <a:p>
          <a:endParaRPr lang="en-US"/>
        </a:p>
      </dgm:t>
    </dgm:pt>
    <dgm:pt modelId="{D5ADD6F2-4749-4F1F-B474-00DD72979A43}">
      <dgm:prSet/>
      <dgm:spPr/>
      <dgm:t>
        <a:bodyPr/>
        <a:lstStyle/>
        <a:p>
          <a:r>
            <a:rPr lang="en-US"/>
            <a:t>They are Source of education for those without access to formal education and Learning options for regular learners to extend knowledge and skills</a:t>
          </a:r>
        </a:p>
      </dgm:t>
    </dgm:pt>
    <dgm:pt modelId="{CE362D59-152D-469C-85D5-64636F8E22F0}" type="parTrans" cxnId="{C5BD3BC1-657F-40A6-975B-74B6F6EE66F4}">
      <dgm:prSet/>
      <dgm:spPr/>
      <dgm:t>
        <a:bodyPr/>
        <a:lstStyle/>
        <a:p>
          <a:endParaRPr lang="en-US"/>
        </a:p>
      </dgm:t>
    </dgm:pt>
    <dgm:pt modelId="{80C07C43-5DB3-4F96-AB56-52634DE62497}" type="sibTrans" cxnId="{C5BD3BC1-657F-40A6-975B-74B6F6EE66F4}">
      <dgm:prSet/>
      <dgm:spPr/>
      <dgm:t>
        <a:bodyPr/>
        <a:lstStyle/>
        <a:p>
          <a:endParaRPr lang="en-US"/>
        </a:p>
      </dgm:t>
    </dgm:pt>
    <dgm:pt modelId="{AF99B090-4122-45FE-8E6A-A4E7A92F05CA}">
      <dgm:prSet/>
      <dgm:spPr/>
      <dgm:t>
        <a:bodyPr/>
        <a:lstStyle/>
        <a:p>
          <a:endParaRPr lang="en-US"/>
        </a:p>
      </dgm:t>
    </dgm:pt>
    <dgm:pt modelId="{4358BA60-8F81-479C-A622-F9336A5EA8FF}" type="parTrans" cxnId="{2C684467-C3F3-40A0-A2CB-C2DB63283C60}">
      <dgm:prSet/>
      <dgm:spPr/>
      <dgm:t>
        <a:bodyPr/>
        <a:lstStyle/>
        <a:p>
          <a:endParaRPr lang="en-US"/>
        </a:p>
      </dgm:t>
    </dgm:pt>
    <dgm:pt modelId="{8CAB614D-E8A4-404D-9D7E-6EF80A9BA1A2}" type="sibTrans" cxnId="{2C684467-C3F3-40A0-A2CB-C2DB63283C60}">
      <dgm:prSet/>
      <dgm:spPr/>
      <dgm:t>
        <a:bodyPr/>
        <a:lstStyle/>
        <a:p>
          <a:endParaRPr lang="en-US"/>
        </a:p>
      </dgm:t>
    </dgm:pt>
    <dgm:pt modelId="{2356BDCB-6A44-48EB-A8A7-206703B2AFF0}">
      <dgm:prSet/>
      <dgm:spPr/>
      <dgm:t>
        <a:bodyPr/>
        <a:lstStyle/>
        <a:p>
          <a:r>
            <a:rPr lang="en-US" b="0" i="0" dirty="0"/>
            <a:t>Limited number of platforms available</a:t>
          </a:r>
        </a:p>
      </dgm:t>
    </dgm:pt>
    <dgm:pt modelId="{87B09DBD-5590-4F30-B636-D30C1C4BEF85}" type="parTrans" cxnId="{E7761437-5F90-439A-8A5E-C7B36A3C61C9}">
      <dgm:prSet/>
      <dgm:spPr/>
      <dgm:t>
        <a:bodyPr/>
        <a:lstStyle/>
        <a:p>
          <a:endParaRPr lang="en-US"/>
        </a:p>
      </dgm:t>
    </dgm:pt>
    <dgm:pt modelId="{B59CE381-D79C-4FC4-9F21-309A334D0DE6}" type="sibTrans" cxnId="{E7761437-5F90-439A-8A5E-C7B36A3C61C9}">
      <dgm:prSet/>
      <dgm:spPr/>
      <dgm:t>
        <a:bodyPr/>
        <a:lstStyle/>
        <a:p>
          <a:endParaRPr lang="en-US"/>
        </a:p>
      </dgm:t>
    </dgm:pt>
    <dgm:pt modelId="{09B9A328-4046-4ED5-88A8-19DFA109A2B4}" type="pres">
      <dgm:prSet presAssocID="{BC704EA6-2A75-4DA7-A31F-A4592A8F4D84}" presName="vert0" presStyleCnt="0">
        <dgm:presLayoutVars>
          <dgm:dir/>
          <dgm:animOne val="branch"/>
          <dgm:animLvl val="lvl"/>
        </dgm:presLayoutVars>
      </dgm:prSet>
      <dgm:spPr/>
    </dgm:pt>
    <dgm:pt modelId="{A39DE7B9-B751-4553-B77E-78B809A766B5}" type="pres">
      <dgm:prSet presAssocID="{B3691743-96C8-4105-BF2C-9D2D2E7072A1}" presName="thickLine" presStyleLbl="alignNode1" presStyleIdx="0" presStyleCnt="5"/>
      <dgm:spPr/>
    </dgm:pt>
    <dgm:pt modelId="{ED832CA7-D89B-44AA-9DF6-70623CE49EA1}" type="pres">
      <dgm:prSet presAssocID="{B3691743-96C8-4105-BF2C-9D2D2E7072A1}" presName="horz1" presStyleCnt="0"/>
      <dgm:spPr/>
    </dgm:pt>
    <dgm:pt modelId="{4AD1EB4D-1F4D-4698-A641-71BDCD2E6039}" type="pres">
      <dgm:prSet presAssocID="{B3691743-96C8-4105-BF2C-9D2D2E7072A1}" presName="tx1" presStyleLbl="revTx" presStyleIdx="0" presStyleCnt="5"/>
      <dgm:spPr/>
    </dgm:pt>
    <dgm:pt modelId="{44B80125-7683-4F31-9F2D-8AE5D2973B3F}" type="pres">
      <dgm:prSet presAssocID="{B3691743-96C8-4105-BF2C-9D2D2E7072A1}" presName="vert1" presStyleCnt="0"/>
      <dgm:spPr/>
    </dgm:pt>
    <dgm:pt modelId="{A552B0FF-FC4E-40CC-8AE7-EAB0E8039871}" type="pres">
      <dgm:prSet presAssocID="{03194032-910A-4E71-BD93-14DE69A3A68D}" presName="thickLine" presStyleLbl="alignNode1" presStyleIdx="1" presStyleCnt="5"/>
      <dgm:spPr/>
    </dgm:pt>
    <dgm:pt modelId="{5FD2531B-3437-4FCA-894F-82EE727F6E19}" type="pres">
      <dgm:prSet presAssocID="{03194032-910A-4E71-BD93-14DE69A3A68D}" presName="horz1" presStyleCnt="0"/>
      <dgm:spPr/>
    </dgm:pt>
    <dgm:pt modelId="{D5A0FBC0-4954-4D99-B270-B4ED7830534B}" type="pres">
      <dgm:prSet presAssocID="{03194032-910A-4E71-BD93-14DE69A3A68D}" presName="tx1" presStyleLbl="revTx" presStyleIdx="1" presStyleCnt="5"/>
      <dgm:spPr/>
    </dgm:pt>
    <dgm:pt modelId="{B28FB33D-DF3C-40CB-AF92-9332DD91ED8D}" type="pres">
      <dgm:prSet presAssocID="{03194032-910A-4E71-BD93-14DE69A3A68D}" presName="vert1" presStyleCnt="0"/>
      <dgm:spPr/>
    </dgm:pt>
    <dgm:pt modelId="{A4A61733-3721-47F8-AB01-319048AEEC6B}" type="pres">
      <dgm:prSet presAssocID="{2356BDCB-6A44-48EB-A8A7-206703B2AFF0}" presName="thickLine" presStyleLbl="alignNode1" presStyleIdx="2" presStyleCnt="5"/>
      <dgm:spPr/>
    </dgm:pt>
    <dgm:pt modelId="{103792A5-CDA7-4451-8EE5-60BEF7033EA6}" type="pres">
      <dgm:prSet presAssocID="{2356BDCB-6A44-48EB-A8A7-206703B2AFF0}" presName="horz1" presStyleCnt="0"/>
      <dgm:spPr/>
    </dgm:pt>
    <dgm:pt modelId="{5BAB6B9D-92B0-49C2-B908-2221FBFE4419}" type="pres">
      <dgm:prSet presAssocID="{2356BDCB-6A44-48EB-A8A7-206703B2AFF0}" presName="tx1" presStyleLbl="revTx" presStyleIdx="2" presStyleCnt="5"/>
      <dgm:spPr/>
    </dgm:pt>
    <dgm:pt modelId="{22896719-DE35-46DD-A6B6-8649597973E7}" type="pres">
      <dgm:prSet presAssocID="{2356BDCB-6A44-48EB-A8A7-206703B2AFF0}" presName="vert1" presStyleCnt="0"/>
      <dgm:spPr/>
    </dgm:pt>
    <dgm:pt modelId="{35F07BC6-B161-479A-8DB5-0BBF7649B7A4}" type="pres">
      <dgm:prSet presAssocID="{D5ADD6F2-4749-4F1F-B474-00DD72979A43}" presName="thickLine" presStyleLbl="alignNode1" presStyleIdx="3" presStyleCnt="5"/>
      <dgm:spPr/>
    </dgm:pt>
    <dgm:pt modelId="{BA214A05-B47F-4F89-BC18-08D7F9EE7BAC}" type="pres">
      <dgm:prSet presAssocID="{D5ADD6F2-4749-4F1F-B474-00DD72979A43}" presName="horz1" presStyleCnt="0"/>
      <dgm:spPr/>
    </dgm:pt>
    <dgm:pt modelId="{E50C15DC-4E5C-47EF-8230-7962FF2B9C01}" type="pres">
      <dgm:prSet presAssocID="{D5ADD6F2-4749-4F1F-B474-00DD72979A43}" presName="tx1" presStyleLbl="revTx" presStyleIdx="3" presStyleCnt="5"/>
      <dgm:spPr/>
    </dgm:pt>
    <dgm:pt modelId="{583B1F96-2CD5-4C29-9284-5E6CB0A678F1}" type="pres">
      <dgm:prSet presAssocID="{D5ADD6F2-4749-4F1F-B474-00DD72979A43}" presName="vert1" presStyleCnt="0"/>
      <dgm:spPr/>
    </dgm:pt>
    <dgm:pt modelId="{E15D3223-C591-4D65-A90A-C9672B82EBC8}" type="pres">
      <dgm:prSet presAssocID="{AF99B090-4122-45FE-8E6A-A4E7A92F05CA}" presName="thickLine" presStyleLbl="alignNode1" presStyleIdx="4" presStyleCnt="5"/>
      <dgm:spPr/>
    </dgm:pt>
    <dgm:pt modelId="{013DEF4F-1CA5-4A6B-8D47-77D97E489BCD}" type="pres">
      <dgm:prSet presAssocID="{AF99B090-4122-45FE-8E6A-A4E7A92F05CA}" presName="horz1" presStyleCnt="0"/>
      <dgm:spPr/>
    </dgm:pt>
    <dgm:pt modelId="{A6878C0A-B0CF-4EEB-A874-E7D7E24A4AD7}" type="pres">
      <dgm:prSet presAssocID="{AF99B090-4122-45FE-8E6A-A4E7A92F05CA}" presName="tx1" presStyleLbl="revTx" presStyleIdx="4" presStyleCnt="5"/>
      <dgm:spPr/>
    </dgm:pt>
    <dgm:pt modelId="{794C9F6D-606F-424D-94FD-EFE358A5BD6F}" type="pres">
      <dgm:prSet presAssocID="{AF99B090-4122-45FE-8E6A-A4E7A92F05CA}" presName="vert1" presStyleCnt="0"/>
      <dgm:spPr/>
    </dgm:pt>
  </dgm:ptLst>
  <dgm:cxnLst>
    <dgm:cxn modelId="{F4B53616-487D-48E3-A470-A1827A1FF585}" srcId="{BC704EA6-2A75-4DA7-A31F-A4592A8F4D84}" destId="{B3691743-96C8-4105-BF2C-9D2D2E7072A1}" srcOrd="0" destOrd="0" parTransId="{C40ABC78-988A-46A5-8D00-62CA215B250A}" sibTransId="{40D07766-D0F1-4879-994C-48C2E021ED9A}"/>
    <dgm:cxn modelId="{E7761437-5F90-439A-8A5E-C7B36A3C61C9}" srcId="{BC704EA6-2A75-4DA7-A31F-A4592A8F4D84}" destId="{2356BDCB-6A44-48EB-A8A7-206703B2AFF0}" srcOrd="2" destOrd="0" parTransId="{87B09DBD-5590-4F30-B636-D30C1C4BEF85}" sibTransId="{B59CE381-D79C-4FC4-9F21-309A334D0DE6}"/>
    <dgm:cxn modelId="{5964AC3F-69D5-48C5-8F57-E7E9D2A70662}" type="presOf" srcId="{D5ADD6F2-4749-4F1F-B474-00DD72979A43}" destId="{E50C15DC-4E5C-47EF-8230-7962FF2B9C01}" srcOrd="0" destOrd="0" presId="urn:microsoft.com/office/officeart/2008/layout/LinedList"/>
    <dgm:cxn modelId="{88DA2743-89D6-49BD-B078-37B172405353}" type="presOf" srcId="{B3691743-96C8-4105-BF2C-9D2D2E7072A1}" destId="{4AD1EB4D-1F4D-4698-A641-71BDCD2E6039}" srcOrd="0" destOrd="0" presId="urn:microsoft.com/office/officeart/2008/layout/LinedList"/>
    <dgm:cxn modelId="{2C684467-C3F3-40A0-A2CB-C2DB63283C60}" srcId="{BC704EA6-2A75-4DA7-A31F-A4592A8F4D84}" destId="{AF99B090-4122-45FE-8E6A-A4E7A92F05CA}" srcOrd="4" destOrd="0" parTransId="{4358BA60-8F81-479C-A622-F9336A5EA8FF}" sibTransId="{8CAB614D-E8A4-404D-9D7E-6EF80A9BA1A2}"/>
    <dgm:cxn modelId="{93488C48-709D-4372-941B-1DBC9846CB49}" type="presOf" srcId="{03194032-910A-4E71-BD93-14DE69A3A68D}" destId="{D5A0FBC0-4954-4D99-B270-B4ED7830534B}" srcOrd="0" destOrd="0" presId="urn:microsoft.com/office/officeart/2008/layout/LinedList"/>
    <dgm:cxn modelId="{1CB02BB3-EE33-428A-B913-39A51FCFDB4F}" type="presOf" srcId="{BC704EA6-2A75-4DA7-A31F-A4592A8F4D84}" destId="{09B9A328-4046-4ED5-88A8-19DFA109A2B4}" srcOrd="0" destOrd="0" presId="urn:microsoft.com/office/officeart/2008/layout/LinedList"/>
    <dgm:cxn modelId="{BEC46EBF-C6C8-4494-8769-9AF721619D39}" srcId="{BC704EA6-2A75-4DA7-A31F-A4592A8F4D84}" destId="{03194032-910A-4E71-BD93-14DE69A3A68D}" srcOrd="1" destOrd="0" parTransId="{ECADFA6D-0AE1-4BF1-912B-BFBF3AB4913E}" sibTransId="{CCAD3C7A-BFB4-4D11-89B8-C764CA959EC7}"/>
    <dgm:cxn modelId="{C5BD3BC1-657F-40A6-975B-74B6F6EE66F4}" srcId="{BC704EA6-2A75-4DA7-A31F-A4592A8F4D84}" destId="{D5ADD6F2-4749-4F1F-B474-00DD72979A43}" srcOrd="3" destOrd="0" parTransId="{CE362D59-152D-469C-85D5-64636F8E22F0}" sibTransId="{80C07C43-5DB3-4F96-AB56-52634DE62497}"/>
    <dgm:cxn modelId="{61ED88F7-5382-4153-B5C5-F82C92912981}" type="presOf" srcId="{AF99B090-4122-45FE-8E6A-A4E7A92F05CA}" destId="{A6878C0A-B0CF-4EEB-A874-E7D7E24A4AD7}" srcOrd="0" destOrd="0" presId="urn:microsoft.com/office/officeart/2008/layout/LinedList"/>
    <dgm:cxn modelId="{315374FE-3F8B-45F4-9F6D-C6BCA229377B}" type="presOf" srcId="{2356BDCB-6A44-48EB-A8A7-206703B2AFF0}" destId="{5BAB6B9D-92B0-49C2-B908-2221FBFE4419}" srcOrd="0" destOrd="0" presId="urn:microsoft.com/office/officeart/2008/layout/LinedList"/>
    <dgm:cxn modelId="{1A7C0CB8-EA88-4408-A086-2A1DD0569971}" type="presParOf" srcId="{09B9A328-4046-4ED5-88A8-19DFA109A2B4}" destId="{A39DE7B9-B751-4553-B77E-78B809A766B5}" srcOrd="0" destOrd="0" presId="urn:microsoft.com/office/officeart/2008/layout/LinedList"/>
    <dgm:cxn modelId="{0A073E72-7482-455E-8BFF-5892FEFC8B41}" type="presParOf" srcId="{09B9A328-4046-4ED5-88A8-19DFA109A2B4}" destId="{ED832CA7-D89B-44AA-9DF6-70623CE49EA1}" srcOrd="1" destOrd="0" presId="urn:microsoft.com/office/officeart/2008/layout/LinedList"/>
    <dgm:cxn modelId="{9AD313A6-08C4-4FBB-ADF1-8D251501AA94}" type="presParOf" srcId="{ED832CA7-D89B-44AA-9DF6-70623CE49EA1}" destId="{4AD1EB4D-1F4D-4698-A641-71BDCD2E6039}" srcOrd="0" destOrd="0" presId="urn:microsoft.com/office/officeart/2008/layout/LinedList"/>
    <dgm:cxn modelId="{71D9FC96-5957-45CA-9ACA-308213E3CD65}" type="presParOf" srcId="{ED832CA7-D89B-44AA-9DF6-70623CE49EA1}" destId="{44B80125-7683-4F31-9F2D-8AE5D2973B3F}" srcOrd="1" destOrd="0" presId="urn:microsoft.com/office/officeart/2008/layout/LinedList"/>
    <dgm:cxn modelId="{65DE4354-25BA-49F5-A118-F468EF1876F6}" type="presParOf" srcId="{09B9A328-4046-4ED5-88A8-19DFA109A2B4}" destId="{A552B0FF-FC4E-40CC-8AE7-EAB0E8039871}" srcOrd="2" destOrd="0" presId="urn:microsoft.com/office/officeart/2008/layout/LinedList"/>
    <dgm:cxn modelId="{74403AEB-33F0-4759-9B9D-FB6891D0E058}" type="presParOf" srcId="{09B9A328-4046-4ED5-88A8-19DFA109A2B4}" destId="{5FD2531B-3437-4FCA-894F-82EE727F6E19}" srcOrd="3" destOrd="0" presId="urn:microsoft.com/office/officeart/2008/layout/LinedList"/>
    <dgm:cxn modelId="{7DFADCB3-5B9C-47D5-A97D-E04BED3CBE84}" type="presParOf" srcId="{5FD2531B-3437-4FCA-894F-82EE727F6E19}" destId="{D5A0FBC0-4954-4D99-B270-B4ED7830534B}" srcOrd="0" destOrd="0" presId="urn:microsoft.com/office/officeart/2008/layout/LinedList"/>
    <dgm:cxn modelId="{79CB07B8-E2E1-430F-9757-FFFEA9C01E06}" type="presParOf" srcId="{5FD2531B-3437-4FCA-894F-82EE727F6E19}" destId="{B28FB33D-DF3C-40CB-AF92-9332DD91ED8D}" srcOrd="1" destOrd="0" presId="urn:microsoft.com/office/officeart/2008/layout/LinedList"/>
    <dgm:cxn modelId="{FE86816A-2EF1-4ACB-802E-355928767C8B}" type="presParOf" srcId="{09B9A328-4046-4ED5-88A8-19DFA109A2B4}" destId="{A4A61733-3721-47F8-AB01-319048AEEC6B}" srcOrd="4" destOrd="0" presId="urn:microsoft.com/office/officeart/2008/layout/LinedList"/>
    <dgm:cxn modelId="{04AAC8A7-55BF-4211-A3FD-446464B8DEA8}" type="presParOf" srcId="{09B9A328-4046-4ED5-88A8-19DFA109A2B4}" destId="{103792A5-CDA7-4451-8EE5-60BEF7033EA6}" srcOrd="5" destOrd="0" presId="urn:microsoft.com/office/officeart/2008/layout/LinedList"/>
    <dgm:cxn modelId="{821390DC-BFF5-4D3B-99C5-A20732BCE6A9}" type="presParOf" srcId="{103792A5-CDA7-4451-8EE5-60BEF7033EA6}" destId="{5BAB6B9D-92B0-49C2-B908-2221FBFE4419}" srcOrd="0" destOrd="0" presId="urn:microsoft.com/office/officeart/2008/layout/LinedList"/>
    <dgm:cxn modelId="{0C0A83E2-58F1-4082-8AED-2E72635508FE}" type="presParOf" srcId="{103792A5-CDA7-4451-8EE5-60BEF7033EA6}" destId="{22896719-DE35-46DD-A6B6-8649597973E7}" srcOrd="1" destOrd="0" presId="urn:microsoft.com/office/officeart/2008/layout/LinedList"/>
    <dgm:cxn modelId="{423A61BB-D190-4C1A-9216-2DEE9AB0D6A2}" type="presParOf" srcId="{09B9A328-4046-4ED5-88A8-19DFA109A2B4}" destId="{35F07BC6-B161-479A-8DB5-0BBF7649B7A4}" srcOrd="6" destOrd="0" presId="urn:microsoft.com/office/officeart/2008/layout/LinedList"/>
    <dgm:cxn modelId="{624CAFF1-464A-4A59-8944-D6D9263BBA65}" type="presParOf" srcId="{09B9A328-4046-4ED5-88A8-19DFA109A2B4}" destId="{BA214A05-B47F-4F89-BC18-08D7F9EE7BAC}" srcOrd="7" destOrd="0" presId="urn:microsoft.com/office/officeart/2008/layout/LinedList"/>
    <dgm:cxn modelId="{62FD59A8-4512-4057-BFAA-D24CDA602FBD}" type="presParOf" srcId="{BA214A05-B47F-4F89-BC18-08D7F9EE7BAC}" destId="{E50C15DC-4E5C-47EF-8230-7962FF2B9C01}" srcOrd="0" destOrd="0" presId="urn:microsoft.com/office/officeart/2008/layout/LinedList"/>
    <dgm:cxn modelId="{DF0923CE-AB15-40DF-B700-EBD8513DC810}" type="presParOf" srcId="{BA214A05-B47F-4F89-BC18-08D7F9EE7BAC}" destId="{583B1F96-2CD5-4C29-9284-5E6CB0A678F1}" srcOrd="1" destOrd="0" presId="urn:microsoft.com/office/officeart/2008/layout/LinedList"/>
    <dgm:cxn modelId="{09B4F9ED-4A70-4300-873D-CC8A2CC89DEF}" type="presParOf" srcId="{09B9A328-4046-4ED5-88A8-19DFA109A2B4}" destId="{E15D3223-C591-4D65-A90A-C9672B82EBC8}" srcOrd="8" destOrd="0" presId="urn:microsoft.com/office/officeart/2008/layout/LinedList"/>
    <dgm:cxn modelId="{5A80F5EC-2276-4E5E-BA75-5A8351E523E0}" type="presParOf" srcId="{09B9A328-4046-4ED5-88A8-19DFA109A2B4}" destId="{013DEF4F-1CA5-4A6B-8D47-77D97E489BCD}" srcOrd="9" destOrd="0" presId="urn:microsoft.com/office/officeart/2008/layout/LinedList"/>
    <dgm:cxn modelId="{49BFBE52-AFC6-47FD-858D-BB03FB104E52}" type="presParOf" srcId="{013DEF4F-1CA5-4A6B-8D47-77D97E489BCD}" destId="{A6878C0A-B0CF-4EEB-A874-E7D7E24A4AD7}" srcOrd="0" destOrd="0" presId="urn:microsoft.com/office/officeart/2008/layout/LinedList"/>
    <dgm:cxn modelId="{149C19AF-5EB3-43A8-B0DE-60303CB1AC57}" type="presParOf" srcId="{013DEF4F-1CA5-4A6B-8D47-77D97E489BCD}" destId="{794C9F6D-606F-424D-94FD-EFE358A5BD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D2F980B-ACAF-4170-BE32-54C4F9E42847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05663-35A4-4693-A5BB-B77DFB374FD3}">
      <dgm:prSet/>
      <dgm:spPr/>
      <dgm:t>
        <a:bodyPr/>
        <a:lstStyle/>
        <a:p>
          <a:r>
            <a:rPr lang="en-US" b="0" i="0" dirty="0"/>
            <a:t>2.2 Weaknesses of Existing system</a:t>
          </a:r>
          <a:endParaRPr lang="en-US" dirty="0"/>
        </a:p>
      </dgm:t>
    </dgm:pt>
    <dgm:pt modelId="{BE0A0A84-12A5-40D2-8097-70CE54268B10}" type="parTrans" cxnId="{0933837F-F99B-40FA-AC8B-A6D846E647B4}">
      <dgm:prSet/>
      <dgm:spPr/>
      <dgm:t>
        <a:bodyPr/>
        <a:lstStyle/>
        <a:p>
          <a:endParaRPr lang="en-US"/>
        </a:p>
      </dgm:t>
    </dgm:pt>
    <dgm:pt modelId="{949CF044-C98E-4015-9353-088D6366B146}" type="sibTrans" cxnId="{0933837F-F99B-40FA-AC8B-A6D846E647B4}">
      <dgm:prSet/>
      <dgm:spPr/>
      <dgm:t>
        <a:bodyPr/>
        <a:lstStyle/>
        <a:p>
          <a:endParaRPr lang="en-US"/>
        </a:p>
      </dgm:t>
    </dgm:pt>
    <dgm:pt modelId="{D5A62091-F3C9-45E0-A5C3-0A32DFD17A57}" type="pres">
      <dgm:prSet presAssocID="{FD2F980B-ACAF-4170-BE32-54C4F9E4284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561761B-FD7D-474F-8A97-7D255A53BB59}" type="pres">
      <dgm:prSet presAssocID="{2EB05663-35A4-4693-A5BB-B77DFB374FD3}" presName="circle1" presStyleLbl="node1" presStyleIdx="0" presStyleCnt="1"/>
      <dgm:spPr/>
    </dgm:pt>
    <dgm:pt modelId="{F3E90854-9E00-4103-9C23-A46325DBACA0}" type="pres">
      <dgm:prSet presAssocID="{2EB05663-35A4-4693-A5BB-B77DFB374FD3}" presName="space" presStyleCnt="0"/>
      <dgm:spPr/>
    </dgm:pt>
    <dgm:pt modelId="{BAD61819-0801-42C0-A92D-4192D2F570F9}" type="pres">
      <dgm:prSet presAssocID="{2EB05663-35A4-4693-A5BB-B77DFB374FD3}" presName="rect1" presStyleLbl="alignAcc1" presStyleIdx="0" presStyleCnt="1"/>
      <dgm:spPr/>
    </dgm:pt>
    <dgm:pt modelId="{22F93307-1D02-4A95-9478-0234AE1B42EA}" type="pres">
      <dgm:prSet presAssocID="{2EB05663-35A4-4693-A5BB-B77DFB374FD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AF4111-5B12-40C2-AE59-8A28CC2A8828}" type="presOf" srcId="{2EB05663-35A4-4693-A5BB-B77DFB374FD3}" destId="{22F93307-1D02-4A95-9478-0234AE1B42EA}" srcOrd="1" destOrd="0" presId="urn:microsoft.com/office/officeart/2005/8/layout/target3"/>
    <dgm:cxn modelId="{0933837F-F99B-40FA-AC8B-A6D846E647B4}" srcId="{FD2F980B-ACAF-4170-BE32-54C4F9E42847}" destId="{2EB05663-35A4-4693-A5BB-B77DFB374FD3}" srcOrd="0" destOrd="0" parTransId="{BE0A0A84-12A5-40D2-8097-70CE54268B10}" sibTransId="{949CF044-C98E-4015-9353-088D6366B146}"/>
    <dgm:cxn modelId="{3B19F2AC-61D2-430C-81C3-AC840929158B}" type="presOf" srcId="{2EB05663-35A4-4693-A5BB-B77DFB374FD3}" destId="{BAD61819-0801-42C0-A92D-4192D2F570F9}" srcOrd="0" destOrd="0" presId="urn:microsoft.com/office/officeart/2005/8/layout/target3"/>
    <dgm:cxn modelId="{29C617C3-B6D0-42E8-A131-0BC91558B4E3}" type="presOf" srcId="{FD2F980B-ACAF-4170-BE32-54C4F9E42847}" destId="{D5A62091-F3C9-45E0-A5C3-0A32DFD17A57}" srcOrd="0" destOrd="0" presId="urn:microsoft.com/office/officeart/2005/8/layout/target3"/>
    <dgm:cxn modelId="{26BEF749-CBDA-43B3-8856-CD99076B0EA1}" type="presParOf" srcId="{D5A62091-F3C9-45E0-A5C3-0A32DFD17A57}" destId="{0561761B-FD7D-474F-8A97-7D255A53BB59}" srcOrd="0" destOrd="0" presId="urn:microsoft.com/office/officeart/2005/8/layout/target3"/>
    <dgm:cxn modelId="{0D720B88-BCEE-479F-A9BE-632F87C72126}" type="presParOf" srcId="{D5A62091-F3C9-45E0-A5C3-0A32DFD17A57}" destId="{F3E90854-9E00-4103-9C23-A46325DBACA0}" srcOrd="1" destOrd="0" presId="urn:microsoft.com/office/officeart/2005/8/layout/target3"/>
    <dgm:cxn modelId="{08E4BE7C-6B9C-4212-AD04-F2AE3D695687}" type="presParOf" srcId="{D5A62091-F3C9-45E0-A5C3-0A32DFD17A57}" destId="{BAD61819-0801-42C0-A92D-4192D2F570F9}" srcOrd="2" destOrd="0" presId="urn:microsoft.com/office/officeart/2005/8/layout/target3"/>
    <dgm:cxn modelId="{F3593AE9-C1D2-491F-AF73-BCFBE4030B1F}" type="presParOf" srcId="{D5A62091-F3C9-45E0-A5C3-0A32DFD17A57}" destId="{22F93307-1D02-4A95-9478-0234AE1B42E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C704EA6-2A75-4DA7-A31F-A4592A8F4D84}" type="doc">
      <dgm:prSet loTypeId="urn:microsoft.com/office/officeart/2005/8/layout/hierarchy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9A75D0-8F03-4675-AB36-100AC728A37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High enrollment fees, creating a barrier for many learners For example, Gx Camp, a price ranging from $15 to $299 for its on-demand video courses and Ethio-Study require prices ranging from ETB 2,500 to ETB 10,000 for some of its courses.</a:t>
          </a:r>
        </a:p>
      </dgm:t>
    </dgm:pt>
    <dgm:pt modelId="{E561A19F-7768-417B-BBAA-6DCD7C4F5F54}" type="parTrans" cxnId="{FF190DE5-A612-4DE2-9A0C-5DF205F4751D}">
      <dgm:prSet/>
      <dgm:spPr/>
      <dgm:t>
        <a:bodyPr/>
        <a:lstStyle/>
        <a:p>
          <a:endParaRPr lang="en-US"/>
        </a:p>
      </dgm:t>
    </dgm:pt>
    <dgm:pt modelId="{3962041B-A2FF-4F57-B73E-DC0314600C41}" type="sibTrans" cxnId="{FF190DE5-A612-4DE2-9A0C-5DF205F4751D}">
      <dgm:prSet/>
      <dgm:spPr/>
      <dgm:t>
        <a:bodyPr/>
        <a:lstStyle/>
        <a:p>
          <a:endParaRPr lang="en-US"/>
        </a:p>
      </dgm:t>
    </dgm:pt>
    <dgm:pt modelId="{A24AED04-45E0-452D-8966-0AC32250ECC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Absence of interactive features like discussion forum,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feedback mechanisms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and quizzes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Ethio-Telecom partnered with the Ministry of Education this platform does not offer any features apart from a toll-free number for accessing the platform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63849EB-7BA5-4830-BD76-6D25167DE6C7}" type="parTrans" cxnId="{F58192BB-7C87-413B-9563-8C056246BF52}">
      <dgm:prSet/>
      <dgm:spPr/>
      <dgm:t>
        <a:bodyPr/>
        <a:lstStyle/>
        <a:p>
          <a:endParaRPr lang="en-US"/>
        </a:p>
      </dgm:t>
    </dgm:pt>
    <dgm:pt modelId="{C24FE8CB-2E3F-4824-ACF0-FB1681A7602B}" type="sibTrans" cxnId="{F58192BB-7C87-413B-9563-8C056246BF52}">
      <dgm:prSet/>
      <dgm:spPr/>
      <dgm:t>
        <a:bodyPr/>
        <a:lstStyle/>
        <a:p>
          <a:endParaRPr lang="en-US"/>
        </a:p>
      </dgm:t>
    </dgm:pt>
    <dgm:pt modelId="{79A94CBF-9469-40C0-95EC-0ED35424248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 some current learning platforms in Ethiopia, learners do not receive enough constructive feedback from educators or administrator which may difficult to understand the courses.</a:t>
          </a:r>
          <a:endParaRPr lang="en-US" sz="20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C6248A-5BDF-4C06-9205-B978E4E2F82F}" type="parTrans" cxnId="{5A3869AB-5B07-48B0-9243-DF283AD10F85}">
      <dgm:prSet/>
      <dgm:spPr/>
      <dgm:t>
        <a:bodyPr/>
        <a:lstStyle/>
        <a:p>
          <a:endParaRPr lang="en-US"/>
        </a:p>
      </dgm:t>
    </dgm:pt>
    <dgm:pt modelId="{C4C4500B-68CE-4B6A-A5C3-50FDC6246247}" type="sibTrans" cxnId="{5A3869AB-5B07-48B0-9243-DF283AD10F85}">
      <dgm:prSet/>
      <dgm:spPr/>
      <dgm:t>
        <a:bodyPr/>
        <a:lstStyle/>
        <a:p>
          <a:endParaRPr lang="en-US"/>
        </a:p>
      </dgm:t>
    </dgm:pt>
    <dgm:pt modelId="{E22FEAFA-3D95-453B-8C9E-FA3E5493FCB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certificates for course completion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For example, Ethio Telecom 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5F78F20-D028-4477-BD8C-FC31B1312C6A}" type="sibTrans" cxnId="{3B2B4FD0-CDBF-40B8-9B72-788E2D744944}">
      <dgm:prSet/>
      <dgm:spPr/>
      <dgm:t>
        <a:bodyPr/>
        <a:lstStyle/>
        <a:p>
          <a:endParaRPr lang="en-US"/>
        </a:p>
      </dgm:t>
    </dgm:pt>
    <dgm:pt modelId="{E61DC852-6F81-4EBC-B143-1FD3381E27E8}" type="parTrans" cxnId="{3B2B4FD0-CDBF-40B8-9B72-788E2D744944}">
      <dgm:prSet/>
      <dgm:spPr/>
      <dgm:t>
        <a:bodyPr/>
        <a:lstStyle/>
        <a:p>
          <a:endParaRPr lang="en-US"/>
        </a:p>
      </dgm:t>
    </dgm:pt>
    <dgm:pt modelId="{75BCB575-1C45-4D3B-9248-F9991E02BA3A}" type="pres">
      <dgm:prSet presAssocID="{BC704EA6-2A75-4DA7-A31F-A4592A8F4D8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00A9AA-3F8B-4BFE-9BED-C0414B6E8185}" type="pres">
      <dgm:prSet presAssocID="{949A75D0-8F03-4675-AB36-100AC728A378}" presName="vertOne" presStyleCnt="0"/>
      <dgm:spPr/>
    </dgm:pt>
    <dgm:pt modelId="{92342EE1-760E-4F7E-9E7E-381B85377F6F}" type="pres">
      <dgm:prSet presAssocID="{949A75D0-8F03-4675-AB36-100AC728A378}" presName="txOne" presStyleLbl="node0" presStyleIdx="0" presStyleCnt="4">
        <dgm:presLayoutVars>
          <dgm:chPref val="3"/>
        </dgm:presLayoutVars>
      </dgm:prSet>
      <dgm:spPr/>
    </dgm:pt>
    <dgm:pt modelId="{CC40809E-3F33-428A-A59A-198A0BD2651D}" type="pres">
      <dgm:prSet presAssocID="{949A75D0-8F03-4675-AB36-100AC728A378}" presName="horzOne" presStyleCnt="0"/>
      <dgm:spPr/>
    </dgm:pt>
    <dgm:pt modelId="{385253BA-6772-429D-92AF-7C92AF3FB307}" type="pres">
      <dgm:prSet presAssocID="{3962041B-A2FF-4F57-B73E-DC0314600C41}" presName="sibSpaceOne" presStyleCnt="0"/>
      <dgm:spPr/>
    </dgm:pt>
    <dgm:pt modelId="{6C51A554-4529-4EB6-A82B-042A512E3990}" type="pres">
      <dgm:prSet presAssocID="{A24AED04-45E0-452D-8966-0AC32250ECC0}" presName="vertOne" presStyleCnt="0"/>
      <dgm:spPr/>
    </dgm:pt>
    <dgm:pt modelId="{D03F8A89-1A49-4DAE-9186-EF46A10BA764}" type="pres">
      <dgm:prSet presAssocID="{A24AED04-45E0-452D-8966-0AC32250ECC0}" presName="txOne" presStyleLbl="node0" presStyleIdx="1" presStyleCnt="4">
        <dgm:presLayoutVars>
          <dgm:chPref val="3"/>
        </dgm:presLayoutVars>
      </dgm:prSet>
      <dgm:spPr/>
    </dgm:pt>
    <dgm:pt modelId="{80C426CB-4373-4F36-A873-AC7F0882E0FC}" type="pres">
      <dgm:prSet presAssocID="{A24AED04-45E0-452D-8966-0AC32250ECC0}" presName="horzOne" presStyleCnt="0"/>
      <dgm:spPr/>
    </dgm:pt>
    <dgm:pt modelId="{17380795-620A-44E1-8054-2E1474B324EC}" type="pres">
      <dgm:prSet presAssocID="{C24FE8CB-2E3F-4824-ACF0-FB1681A7602B}" presName="sibSpaceOne" presStyleCnt="0"/>
      <dgm:spPr/>
    </dgm:pt>
    <dgm:pt modelId="{D67C44D0-773B-4B9E-88E9-7F09F37EA7CA}" type="pres">
      <dgm:prSet presAssocID="{E22FEAFA-3D95-453B-8C9E-FA3E5493FCBE}" presName="vertOne" presStyleCnt="0"/>
      <dgm:spPr/>
    </dgm:pt>
    <dgm:pt modelId="{4E86F0CA-3384-4506-945F-60E1D5CB8A0E}" type="pres">
      <dgm:prSet presAssocID="{E22FEAFA-3D95-453B-8C9E-FA3E5493FCBE}" presName="txOne" presStyleLbl="node0" presStyleIdx="2" presStyleCnt="4">
        <dgm:presLayoutVars>
          <dgm:chPref val="3"/>
        </dgm:presLayoutVars>
      </dgm:prSet>
      <dgm:spPr/>
    </dgm:pt>
    <dgm:pt modelId="{7799CBDC-06BB-4E78-8F58-F8A3611F2C4B}" type="pres">
      <dgm:prSet presAssocID="{E22FEAFA-3D95-453B-8C9E-FA3E5493FCBE}" presName="horzOne" presStyleCnt="0"/>
      <dgm:spPr/>
    </dgm:pt>
    <dgm:pt modelId="{308610B3-651E-4FEE-8CCE-995D77F229A0}" type="pres">
      <dgm:prSet presAssocID="{65F78F20-D028-4477-BD8C-FC31B1312C6A}" presName="sibSpaceOne" presStyleCnt="0"/>
      <dgm:spPr/>
    </dgm:pt>
    <dgm:pt modelId="{AF67BD23-2D62-4C5F-A6F3-3A8E1E5362A8}" type="pres">
      <dgm:prSet presAssocID="{79A94CBF-9469-40C0-95EC-0ED354242483}" presName="vertOne" presStyleCnt="0"/>
      <dgm:spPr/>
    </dgm:pt>
    <dgm:pt modelId="{DB3B6281-A678-4B3B-919E-11956F804BE9}" type="pres">
      <dgm:prSet presAssocID="{79A94CBF-9469-40C0-95EC-0ED354242483}" presName="txOne" presStyleLbl="node0" presStyleIdx="3" presStyleCnt="4">
        <dgm:presLayoutVars>
          <dgm:chPref val="3"/>
        </dgm:presLayoutVars>
      </dgm:prSet>
      <dgm:spPr/>
    </dgm:pt>
    <dgm:pt modelId="{3BDC508F-F6BB-4639-9E36-92806F91C024}" type="pres">
      <dgm:prSet presAssocID="{79A94CBF-9469-40C0-95EC-0ED354242483}" presName="horzOne" presStyleCnt="0"/>
      <dgm:spPr/>
    </dgm:pt>
  </dgm:ptLst>
  <dgm:cxnLst>
    <dgm:cxn modelId="{7F858B13-49B1-45D2-BBFF-98C0C63E41AD}" type="presOf" srcId="{949A75D0-8F03-4675-AB36-100AC728A378}" destId="{92342EE1-760E-4F7E-9E7E-381B85377F6F}" srcOrd="0" destOrd="0" presId="urn:microsoft.com/office/officeart/2005/8/layout/hierarchy4"/>
    <dgm:cxn modelId="{CDC5D461-A122-4E28-B51A-BE1364A4B8A3}" type="presOf" srcId="{A24AED04-45E0-452D-8966-0AC32250ECC0}" destId="{D03F8A89-1A49-4DAE-9186-EF46A10BA764}" srcOrd="0" destOrd="0" presId="urn:microsoft.com/office/officeart/2005/8/layout/hierarchy4"/>
    <dgm:cxn modelId="{C142C79D-5886-43D9-9173-60AD434807E3}" type="presOf" srcId="{79A94CBF-9469-40C0-95EC-0ED354242483}" destId="{DB3B6281-A678-4B3B-919E-11956F804BE9}" srcOrd="0" destOrd="0" presId="urn:microsoft.com/office/officeart/2005/8/layout/hierarchy4"/>
    <dgm:cxn modelId="{5A3869AB-5B07-48B0-9243-DF283AD10F85}" srcId="{BC704EA6-2A75-4DA7-A31F-A4592A8F4D84}" destId="{79A94CBF-9469-40C0-95EC-0ED354242483}" srcOrd="3" destOrd="0" parTransId="{20C6248A-5BDF-4C06-9205-B978E4E2F82F}" sibTransId="{C4C4500B-68CE-4B6A-A5C3-50FDC6246247}"/>
    <dgm:cxn modelId="{DC3994AC-DE24-4BB6-9F3C-D304A98B3D6D}" type="presOf" srcId="{E22FEAFA-3D95-453B-8C9E-FA3E5493FCBE}" destId="{4E86F0CA-3384-4506-945F-60E1D5CB8A0E}" srcOrd="0" destOrd="0" presId="urn:microsoft.com/office/officeart/2005/8/layout/hierarchy4"/>
    <dgm:cxn modelId="{F58192BB-7C87-413B-9563-8C056246BF52}" srcId="{BC704EA6-2A75-4DA7-A31F-A4592A8F4D84}" destId="{A24AED04-45E0-452D-8966-0AC32250ECC0}" srcOrd="1" destOrd="0" parTransId="{C63849EB-7BA5-4830-BD76-6D25167DE6C7}" sibTransId="{C24FE8CB-2E3F-4824-ACF0-FB1681A7602B}"/>
    <dgm:cxn modelId="{3B2B4FD0-CDBF-40B8-9B72-788E2D744944}" srcId="{BC704EA6-2A75-4DA7-A31F-A4592A8F4D84}" destId="{E22FEAFA-3D95-453B-8C9E-FA3E5493FCBE}" srcOrd="2" destOrd="0" parTransId="{E61DC852-6F81-4EBC-B143-1FD3381E27E8}" sibTransId="{65F78F20-D028-4477-BD8C-FC31B1312C6A}"/>
    <dgm:cxn modelId="{B819F1D8-8AF9-428F-9717-27AD276B9F75}" type="presOf" srcId="{BC704EA6-2A75-4DA7-A31F-A4592A8F4D84}" destId="{75BCB575-1C45-4D3B-9248-F9991E02BA3A}" srcOrd="0" destOrd="0" presId="urn:microsoft.com/office/officeart/2005/8/layout/hierarchy4"/>
    <dgm:cxn modelId="{FF190DE5-A612-4DE2-9A0C-5DF205F4751D}" srcId="{BC704EA6-2A75-4DA7-A31F-A4592A8F4D84}" destId="{949A75D0-8F03-4675-AB36-100AC728A378}" srcOrd="0" destOrd="0" parTransId="{E561A19F-7768-417B-BBAA-6DCD7C4F5F54}" sibTransId="{3962041B-A2FF-4F57-B73E-DC0314600C41}"/>
    <dgm:cxn modelId="{6E2CF4BF-2779-41EE-AF20-6EDDE3882D9E}" type="presParOf" srcId="{75BCB575-1C45-4D3B-9248-F9991E02BA3A}" destId="{5900A9AA-3F8B-4BFE-9BED-C0414B6E8185}" srcOrd="0" destOrd="0" presId="urn:microsoft.com/office/officeart/2005/8/layout/hierarchy4"/>
    <dgm:cxn modelId="{74056042-75B8-42D4-BCFC-F7B6CC13A42E}" type="presParOf" srcId="{5900A9AA-3F8B-4BFE-9BED-C0414B6E8185}" destId="{92342EE1-760E-4F7E-9E7E-381B85377F6F}" srcOrd="0" destOrd="0" presId="urn:microsoft.com/office/officeart/2005/8/layout/hierarchy4"/>
    <dgm:cxn modelId="{F18A3F0A-968A-4DD8-97E3-161F2DE859F4}" type="presParOf" srcId="{5900A9AA-3F8B-4BFE-9BED-C0414B6E8185}" destId="{CC40809E-3F33-428A-A59A-198A0BD2651D}" srcOrd="1" destOrd="0" presId="urn:microsoft.com/office/officeart/2005/8/layout/hierarchy4"/>
    <dgm:cxn modelId="{8E4F1BDB-7B49-4FC3-AD3D-12D3418905FA}" type="presParOf" srcId="{75BCB575-1C45-4D3B-9248-F9991E02BA3A}" destId="{385253BA-6772-429D-92AF-7C92AF3FB307}" srcOrd="1" destOrd="0" presId="urn:microsoft.com/office/officeart/2005/8/layout/hierarchy4"/>
    <dgm:cxn modelId="{CF29AA58-D64C-47F6-A88D-7574D3DA6BFE}" type="presParOf" srcId="{75BCB575-1C45-4D3B-9248-F9991E02BA3A}" destId="{6C51A554-4529-4EB6-A82B-042A512E3990}" srcOrd="2" destOrd="0" presId="urn:microsoft.com/office/officeart/2005/8/layout/hierarchy4"/>
    <dgm:cxn modelId="{64D530B7-7078-40DE-84DA-20F1B57F64BD}" type="presParOf" srcId="{6C51A554-4529-4EB6-A82B-042A512E3990}" destId="{D03F8A89-1A49-4DAE-9186-EF46A10BA764}" srcOrd="0" destOrd="0" presId="urn:microsoft.com/office/officeart/2005/8/layout/hierarchy4"/>
    <dgm:cxn modelId="{2CDA933D-DB5B-4F9F-BA54-5056A71027E5}" type="presParOf" srcId="{6C51A554-4529-4EB6-A82B-042A512E3990}" destId="{80C426CB-4373-4F36-A873-AC7F0882E0FC}" srcOrd="1" destOrd="0" presId="urn:microsoft.com/office/officeart/2005/8/layout/hierarchy4"/>
    <dgm:cxn modelId="{522F0CE1-7EF5-4B91-9035-B2DF560FF53C}" type="presParOf" srcId="{75BCB575-1C45-4D3B-9248-F9991E02BA3A}" destId="{17380795-620A-44E1-8054-2E1474B324EC}" srcOrd="3" destOrd="0" presId="urn:microsoft.com/office/officeart/2005/8/layout/hierarchy4"/>
    <dgm:cxn modelId="{A0371BB8-0797-490E-90F7-D2162567B637}" type="presParOf" srcId="{75BCB575-1C45-4D3B-9248-F9991E02BA3A}" destId="{D67C44D0-773B-4B9E-88E9-7F09F37EA7CA}" srcOrd="4" destOrd="0" presId="urn:microsoft.com/office/officeart/2005/8/layout/hierarchy4"/>
    <dgm:cxn modelId="{10ED46B9-767B-4554-BB93-F2813843045F}" type="presParOf" srcId="{D67C44D0-773B-4B9E-88E9-7F09F37EA7CA}" destId="{4E86F0CA-3384-4506-945F-60E1D5CB8A0E}" srcOrd="0" destOrd="0" presId="urn:microsoft.com/office/officeart/2005/8/layout/hierarchy4"/>
    <dgm:cxn modelId="{65D1D0CD-8758-4FF1-89A2-F5BC0CC95977}" type="presParOf" srcId="{D67C44D0-773B-4B9E-88E9-7F09F37EA7CA}" destId="{7799CBDC-06BB-4E78-8F58-F8A3611F2C4B}" srcOrd="1" destOrd="0" presId="urn:microsoft.com/office/officeart/2005/8/layout/hierarchy4"/>
    <dgm:cxn modelId="{F219C004-3422-4AF9-AB10-A8D2C3356F77}" type="presParOf" srcId="{75BCB575-1C45-4D3B-9248-F9991E02BA3A}" destId="{308610B3-651E-4FEE-8CCE-995D77F229A0}" srcOrd="5" destOrd="0" presId="urn:microsoft.com/office/officeart/2005/8/layout/hierarchy4"/>
    <dgm:cxn modelId="{ACC8D443-CC6C-4C14-9128-11217CD68653}" type="presParOf" srcId="{75BCB575-1C45-4D3B-9248-F9991E02BA3A}" destId="{AF67BD23-2D62-4C5F-A6F3-3A8E1E5362A8}" srcOrd="6" destOrd="0" presId="urn:microsoft.com/office/officeart/2005/8/layout/hierarchy4"/>
    <dgm:cxn modelId="{E4F545BE-949B-4DC8-A0FF-674551C397E8}" type="presParOf" srcId="{AF67BD23-2D62-4C5F-A6F3-3A8E1E5362A8}" destId="{DB3B6281-A678-4B3B-919E-11956F804BE9}" srcOrd="0" destOrd="0" presId="urn:microsoft.com/office/officeart/2005/8/layout/hierarchy4"/>
    <dgm:cxn modelId="{F7F91EA0-7A3E-4F6C-B81E-F99E4D99F0C2}" type="presParOf" srcId="{AF67BD23-2D62-4C5F-A6F3-3A8E1E5362A8}" destId="{3BDC508F-F6BB-4639-9E36-92806F91C02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D2F980B-ACAF-4170-BE32-54C4F9E42847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05663-35A4-4693-A5BB-B77DFB374FD3}">
      <dgm:prSet/>
      <dgm:spPr/>
      <dgm:t>
        <a:bodyPr/>
        <a:lstStyle/>
        <a:p>
          <a:r>
            <a:rPr lang="en-US" b="1" dirty="0"/>
            <a:t>2.3 Proposed systems</a:t>
          </a:r>
          <a:endParaRPr lang="en-US" dirty="0"/>
        </a:p>
      </dgm:t>
    </dgm:pt>
    <dgm:pt modelId="{BE0A0A84-12A5-40D2-8097-70CE54268B10}" type="parTrans" cxnId="{0933837F-F99B-40FA-AC8B-A6D846E647B4}">
      <dgm:prSet/>
      <dgm:spPr/>
      <dgm:t>
        <a:bodyPr/>
        <a:lstStyle/>
        <a:p>
          <a:endParaRPr lang="en-US"/>
        </a:p>
      </dgm:t>
    </dgm:pt>
    <dgm:pt modelId="{949CF044-C98E-4015-9353-088D6366B146}" type="sibTrans" cxnId="{0933837F-F99B-40FA-AC8B-A6D846E647B4}">
      <dgm:prSet/>
      <dgm:spPr/>
      <dgm:t>
        <a:bodyPr/>
        <a:lstStyle/>
        <a:p>
          <a:endParaRPr lang="en-US"/>
        </a:p>
      </dgm:t>
    </dgm:pt>
    <dgm:pt modelId="{D5A62091-F3C9-45E0-A5C3-0A32DFD17A57}" type="pres">
      <dgm:prSet presAssocID="{FD2F980B-ACAF-4170-BE32-54C4F9E4284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561761B-FD7D-474F-8A97-7D255A53BB59}" type="pres">
      <dgm:prSet presAssocID="{2EB05663-35A4-4693-A5BB-B77DFB374FD3}" presName="circle1" presStyleLbl="node1" presStyleIdx="0" presStyleCnt="1"/>
      <dgm:spPr/>
    </dgm:pt>
    <dgm:pt modelId="{F3E90854-9E00-4103-9C23-A46325DBACA0}" type="pres">
      <dgm:prSet presAssocID="{2EB05663-35A4-4693-A5BB-B77DFB374FD3}" presName="space" presStyleCnt="0"/>
      <dgm:spPr/>
    </dgm:pt>
    <dgm:pt modelId="{BAD61819-0801-42C0-A92D-4192D2F570F9}" type="pres">
      <dgm:prSet presAssocID="{2EB05663-35A4-4693-A5BB-B77DFB374FD3}" presName="rect1" presStyleLbl="alignAcc1" presStyleIdx="0" presStyleCnt="1"/>
      <dgm:spPr/>
    </dgm:pt>
    <dgm:pt modelId="{22F93307-1D02-4A95-9478-0234AE1B42EA}" type="pres">
      <dgm:prSet presAssocID="{2EB05663-35A4-4693-A5BB-B77DFB374FD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AF4111-5B12-40C2-AE59-8A28CC2A8828}" type="presOf" srcId="{2EB05663-35A4-4693-A5BB-B77DFB374FD3}" destId="{22F93307-1D02-4A95-9478-0234AE1B42EA}" srcOrd="1" destOrd="0" presId="urn:microsoft.com/office/officeart/2005/8/layout/target3"/>
    <dgm:cxn modelId="{0933837F-F99B-40FA-AC8B-A6D846E647B4}" srcId="{FD2F980B-ACAF-4170-BE32-54C4F9E42847}" destId="{2EB05663-35A4-4693-A5BB-B77DFB374FD3}" srcOrd="0" destOrd="0" parTransId="{BE0A0A84-12A5-40D2-8097-70CE54268B10}" sibTransId="{949CF044-C98E-4015-9353-088D6366B146}"/>
    <dgm:cxn modelId="{3B19F2AC-61D2-430C-81C3-AC840929158B}" type="presOf" srcId="{2EB05663-35A4-4693-A5BB-B77DFB374FD3}" destId="{BAD61819-0801-42C0-A92D-4192D2F570F9}" srcOrd="0" destOrd="0" presId="urn:microsoft.com/office/officeart/2005/8/layout/target3"/>
    <dgm:cxn modelId="{29C617C3-B6D0-42E8-A131-0BC91558B4E3}" type="presOf" srcId="{FD2F980B-ACAF-4170-BE32-54C4F9E42847}" destId="{D5A62091-F3C9-45E0-A5C3-0A32DFD17A57}" srcOrd="0" destOrd="0" presId="urn:microsoft.com/office/officeart/2005/8/layout/target3"/>
    <dgm:cxn modelId="{26BEF749-CBDA-43B3-8856-CD99076B0EA1}" type="presParOf" srcId="{D5A62091-F3C9-45E0-A5C3-0A32DFD17A57}" destId="{0561761B-FD7D-474F-8A97-7D255A53BB59}" srcOrd="0" destOrd="0" presId="urn:microsoft.com/office/officeart/2005/8/layout/target3"/>
    <dgm:cxn modelId="{0D720B88-BCEE-479F-A9BE-632F87C72126}" type="presParOf" srcId="{D5A62091-F3C9-45E0-A5C3-0A32DFD17A57}" destId="{F3E90854-9E00-4103-9C23-A46325DBACA0}" srcOrd="1" destOrd="0" presId="urn:microsoft.com/office/officeart/2005/8/layout/target3"/>
    <dgm:cxn modelId="{08E4BE7C-6B9C-4212-AD04-F2AE3D695687}" type="presParOf" srcId="{D5A62091-F3C9-45E0-A5C3-0A32DFD17A57}" destId="{BAD61819-0801-42C0-A92D-4192D2F570F9}" srcOrd="2" destOrd="0" presId="urn:microsoft.com/office/officeart/2005/8/layout/target3"/>
    <dgm:cxn modelId="{F3593AE9-C1D2-491F-AF73-BCFBE4030B1F}" type="presParOf" srcId="{D5A62091-F3C9-45E0-A5C3-0A32DFD17A57}" destId="{22F93307-1D02-4A95-9478-0234AE1B42E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E943B7E-CBE0-4A62-8EAA-4BF50203709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8E17E-598E-4DDC-B3D4-F7DDD699C85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Hybrid model offering a variety of free and paid courses catering to different skills and backgrounds.</a:t>
          </a:r>
        </a:p>
      </dgm:t>
    </dgm:pt>
    <dgm:pt modelId="{2F78E1B8-61A8-4C37-80E5-3C4EA620374F}" type="parTrans" cxnId="{4E0CA14F-756B-44E9-9C1B-C832157A59F1}">
      <dgm:prSet/>
      <dgm:spPr/>
      <dgm:t>
        <a:bodyPr/>
        <a:lstStyle/>
        <a:p>
          <a:endParaRPr lang="en-US"/>
        </a:p>
      </dgm:t>
    </dgm:pt>
    <dgm:pt modelId="{4C0E3D23-222B-4D21-BA60-AAF728A59C58}" type="sibTrans" cxnId="{4E0CA14F-756B-44E9-9C1B-C832157A59F1}">
      <dgm:prSet/>
      <dgm:spPr/>
      <dgm:t>
        <a:bodyPr/>
        <a:lstStyle/>
        <a:p>
          <a:endParaRPr lang="en-US"/>
        </a:p>
      </dgm:t>
    </dgm:pt>
    <dgm:pt modelId="{97EFDAD0-DA7F-4D10-979D-565868C8D07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High-quality learning experience with video lessons and course materials.</a:t>
          </a:r>
        </a:p>
      </dgm:t>
    </dgm:pt>
    <dgm:pt modelId="{64B96AF8-3CFA-444F-8E3C-669930BA82AA}" type="parTrans" cxnId="{EAF22491-F76E-4215-99B8-B5052746B1CC}">
      <dgm:prSet/>
      <dgm:spPr/>
      <dgm:t>
        <a:bodyPr/>
        <a:lstStyle/>
        <a:p>
          <a:endParaRPr lang="en-US"/>
        </a:p>
      </dgm:t>
    </dgm:pt>
    <dgm:pt modelId="{11BAB2BC-2F61-4FF0-AF6C-73FEFCFC368A}" type="sibTrans" cxnId="{EAF22491-F76E-4215-99B8-B5052746B1CC}">
      <dgm:prSet/>
      <dgm:spPr/>
      <dgm:t>
        <a:bodyPr/>
        <a:lstStyle/>
        <a:p>
          <a:endParaRPr lang="en-US"/>
        </a:p>
      </dgm:t>
    </dgm:pt>
    <dgm:pt modelId="{4EDA965E-093D-4E66-9DE6-3A591E0D930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Assessment feature includes quizzes and exams with automatic grading and immediate results.</a:t>
          </a:r>
        </a:p>
      </dgm:t>
    </dgm:pt>
    <dgm:pt modelId="{5AE0FAC0-BB54-4186-B99D-DB76DAEBCBB4}" type="parTrans" cxnId="{6B128C26-1AA2-432C-968A-B0C041C3FC24}">
      <dgm:prSet/>
      <dgm:spPr/>
      <dgm:t>
        <a:bodyPr/>
        <a:lstStyle/>
        <a:p>
          <a:endParaRPr lang="en-US"/>
        </a:p>
      </dgm:t>
    </dgm:pt>
    <dgm:pt modelId="{E4416EEA-A6E2-44CD-ABD6-652692E40997}" type="sibTrans" cxnId="{6B128C26-1AA2-432C-968A-B0C041C3FC24}">
      <dgm:prSet/>
      <dgm:spPr/>
      <dgm:t>
        <a:bodyPr/>
        <a:lstStyle/>
        <a:p>
          <a:endParaRPr lang="en-US"/>
        </a:p>
      </dgm:t>
    </dgm:pt>
    <dgm:pt modelId="{3151F174-CA64-4324-83B1-882734937FF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Interactive and engaging learning environment with a feedback mechanism and a discussion forum that includes an upvoting and downvoting system for helpful answers.</a:t>
          </a:r>
        </a:p>
      </dgm:t>
    </dgm:pt>
    <dgm:pt modelId="{ED707A60-21D2-42CC-A4AA-4DD48C3CB5F4}" type="parTrans" cxnId="{B4866080-8F22-4073-86E2-4DC7AA45EEB0}">
      <dgm:prSet/>
      <dgm:spPr/>
      <dgm:t>
        <a:bodyPr/>
        <a:lstStyle/>
        <a:p>
          <a:endParaRPr lang="en-US"/>
        </a:p>
      </dgm:t>
    </dgm:pt>
    <dgm:pt modelId="{329AC5E3-7297-408C-A433-B8908694689E}" type="sibTrans" cxnId="{B4866080-8F22-4073-86E2-4DC7AA45EEB0}">
      <dgm:prSet/>
      <dgm:spPr/>
      <dgm:t>
        <a:bodyPr/>
        <a:lstStyle/>
        <a:p>
          <a:endParaRPr lang="en-US"/>
        </a:p>
      </dgm:t>
    </dgm:pt>
    <dgm:pt modelId="{E0CBEAE8-B496-441E-BD08-5AC4104E582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Blog feature for posting announcements, program promotions, and advertisements to attract sponsors and increase platform visibility.</a:t>
          </a:r>
        </a:p>
      </dgm:t>
    </dgm:pt>
    <dgm:pt modelId="{94790E09-DFCF-4722-AB90-5FB33388930F}" type="parTrans" cxnId="{C2A0387C-92D5-46DB-A33B-C7602E77B035}">
      <dgm:prSet/>
      <dgm:spPr/>
      <dgm:t>
        <a:bodyPr/>
        <a:lstStyle/>
        <a:p>
          <a:endParaRPr lang="en-US"/>
        </a:p>
      </dgm:t>
    </dgm:pt>
    <dgm:pt modelId="{DC91AB28-D30A-4005-84B9-0EA3D25E9307}" type="sibTrans" cxnId="{C2A0387C-92D5-46DB-A33B-C7602E77B035}">
      <dgm:prSet/>
      <dgm:spPr/>
      <dgm:t>
        <a:bodyPr/>
        <a:lstStyle/>
        <a:p>
          <a:endParaRPr lang="en-US"/>
        </a:p>
      </dgm:t>
    </dgm:pt>
    <dgm:pt modelId="{25C80E46-EB55-481E-ACA5-0444EE5EF75E}" type="pres">
      <dgm:prSet presAssocID="{0E943B7E-CBE0-4A62-8EAA-4BF502037098}" presName="Name0" presStyleCnt="0">
        <dgm:presLayoutVars>
          <dgm:dir/>
          <dgm:resizeHandles val="exact"/>
        </dgm:presLayoutVars>
      </dgm:prSet>
      <dgm:spPr/>
    </dgm:pt>
    <dgm:pt modelId="{8BF4D46F-DFD3-4BAF-B0D8-024DCCA9D26E}" type="pres">
      <dgm:prSet presAssocID="{0E943B7E-CBE0-4A62-8EAA-4BF502037098}" presName="fgShape" presStyleLbl="fgShp" presStyleIdx="0" presStyleCnt="1" custLinFactNeighborX="0" custLinFactNeighborY="53479"/>
      <dgm:spPr/>
    </dgm:pt>
    <dgm:pt modelId="{1A7BDE42-EBD6-42E4-89A4-59ED7A2AB7B1}" type="pres">
      <dgm:prSet presAssocID="{0E943B7E-CBE0-4A62-8EAA-4BF502037098}" presName="linComp" presStyleCnt="0"/>
      <dgm:spPr/>
    </dgm:pt>
    <dgm:pt modelId="{194D28A0-C12A-476D-90C6-62FF1A4322E5}" type="pres">
      <dgm:prSet presAssocID="{7D38E17E-598E-4DDC-B3D4-F7DDD699C854}" presName="compNode" presStyleCnt="0"/>
      <dgm:spPr/>
    </dgm:pt>
    <dgm:pt modelId="{AA082DED-8678-448B-A6B8-91243933FA8A}" type="pres">
      <dgm:prSet presAssocID="{7D38E17E-598E-4DDC-B3D4-F7DDD699C854}" presName="bkgdShape" presStyleLbl="node1" presStyleIdx="0" presStyleCnt="5"/>
      <dgm:spPr/>
    </dgm:pt>
    <dgm:pt modelId="{DF90F9B8-E84B-41D6-B0EF-0BB01F6EC788}" type="pres">
      <dgm:prSet presAssocID="{7D38E17E-598E-4DDC-B3D4-F7DDD699C854}" presName="nodeTx" presStyleLbl="node1" presStyleIdx="0" presStyleCnt="5">
        <dgm:presLayoutVars>
          <dgm:bulletEnabled val="1"/>
        </dgm:presLayoutVars>
      </dgm:prSet>
      <dgm:spPr/>
    </dgm:pt>
    <dgm:pt modelId="{0CDBDAA5-24B4-4C45-8FC7-FEA1320F9423}" type="pres">
      <dgm:prSet presAssocID="{7D38E17E-598E-4DDC-B3D4-F7DDD699C854}" presName="invisiNode" presStyleLbl="node1" presStyleIdx="0" presStyleCnt="5"/>
      <dgm:spPr/>
    </dgm:pt>
    <dgm:pt modelId="{8E849909-E6D1-4B3A-AAF2-5766000AD658}" type="pres">
      <dgm:prSet presAssocID="{7D38E17E-598E-4DDC-B3D4-F7DDD699C854}" presName="imagNode" presStyleLbl="fgImgPlace1" presStyleIdx="0" presStyleCnt="5" custScaleY="69325"/>
      <dgm:spPr/>
    </dgm:pt>
    <dgm:pt modelId="{571E69DC-4A5C-441C-9763-9CB2B30FCC80}" type="pres">
      <dgm:prSet presAssocID="{4C0E3D23-222B-4D21-BA60-AAF728A59C58}" presName="sibTrans" presStyleLbl="sibTrans2D1" presStyleIdx="0" presStyleCnt="0"/>
      <dgm:spPr/>
    </dgm:pt>
    <dgm:pt modelId="{3023058A-E310-4BFB-B0DF-A37BC705C3ED}" type="pres">
      <dgm:prSet presAssocID="{97EFDAD0-DA7F-4D10-979D-565868C8D073}" presName="compNode" presStyleCnt="0"/>
      <dgm:spPr/>
    </dgm:pt>
    <dgm:pt modelId="{49115AD6-3AF2-4AB5-BBA2-5090C011B2C1}" type="pres">
      <dgm:prSet presAssocID="{97EFDAD0-DA7F-4D10-979D-565868C8D073}" presName="bkgdShape" presStyleLbl="node1" presStyleIdx="1" presStyleCnt="5"/>
      <dgm:spPr/>
    </dgm:pt>
    <dgm:pt modelId="{B89C930A-ED90-4A93-8AE4-A598EECABF81}" type="pres">
      <dgm:prSet presAssocID="{97EFDAD0-DA7F-4D10-979D-565868C8D073}" presName="nodeTx" presStyleLbl="node1" presStyleIdx="1" presStyleCnt="5">
        <dgm:presLayoutVars>
          <dgm:bulletEnabled val="1"/>
        </dgm:presLayoutVars>
      </dgm:prSet>
      <dgm:spPr/>
    </dgm:pt>
    <dgm:pt modelId="{C8696439-822F-440A-B53A-699DDAC75B45}" type="pres">
      <dgm:prSet presAssocID="{97EFDAD0-DA7F-4D10-979D-565868C8D073}" presName="invisiNode" presStyleLbl="node1" presStyleIdx="1" presStyleCnt="5"/>
      <dgm:spPr/>
    </dgm:pt>
    <dgm:pt modelId="{B849A07C-D22E-472B-AFAA-2F2918998212}" type="pres">
      <dgm:prSet presAssocID="{97EFDAD0-DA7F-4D10-979D-565868C8D073}" presName="imagNode" presStyleLbl="fgImgPlace1" presStyleIdx="1" presStyleCnt="5" custScaleY="75042" custLinFactNeighborX="-1283" custLinFactNeighborY="-8976"/>
      <dgm:spPr/>
    </dgm:pt>
    <dgm:pt modelId="{FD7D4FE6-DB4C-4FED-9A3E-921D33C1C8C4}" type="pres">
      <dgm:prSet presAssocID="{11BAB2BC-2F61-4FF0-AF6C-73FEFCFC368A}" presName="sibTrans" presStyleLbl="sibTrans2D1" presStyleIdx="0" presStyleCnt="0"/>
      <dgm:spPr/>
    </dgm:pt>
    <dgm:pt modelId="{637756E6-8EEA-4F95-8208-97C5D6CC585E}" type="pres">
      <dgm:prSet presAssocID="{4EDA965E-093D-4E66-9DE6-3A591E0D9301}" presName="compNode" presStyleCnt="0"/>
      <dgm:spPr/>
    </dgm:pt>
    <dgm:pt modelId="{2632043D-D666-4EFF-AE7D-FD67FBB78216}" type="pres">
      <dgm:prSet presAssocID="{4EDA965E-093D-4E66-9DE6-3A591E0D9301}" presName="bkgdShape" presStyleLbl="node1" presStyleIdx="2" presStyleCnt="5"/>
      <dgm:spPr/>
    </dgm:pt>
    <dgm:pt modelId="{5ADB55D6-C787-40B5-8CCF-AD801B403272}" type="pres">
      <dgm:prSet presAssocID="{4EDA965E-093D-4E66-9DE6-3A591E0D9301}" presName="nodeTx" presStyleLbl="node1" presStyleIdx="2" presStyleCnt="5">
        <dgm:presLayoutVars>
          <dgm:bulletEnabled val="1"/>
        </dgm:presLayoutVars>
      </dgm:prSet>
      <dgm:spPr/>
    </dgm:pt>
    <dgm:pt modelId="{3F346FBC-ECA8-450F-8B11-D61F5B96396D}" type="pres">
      <dgm:prSet presAssocID="{4EDA965E-093D-4E66-9DE6-3A591E0D9301}" presName="invisiNode" presStyleLbl="node1" presStyleIdx="2" presStyleCnt="5"/>
      <dgm:spPr/>
    </dgm:pt>
    <dgm:pt modelId="{B9529D26-792C-4C0E-91AE-45DBEC72281E}" type="pres">
      <dgm:prSet presAssocID="{4EDA965E-093D-4E66-9DE6-3A591E0D9301}" presName="imagNode" presStyleLbl="fgImgPlace1" presStyleIdx="2" presStyleCnt="5" custScaleY="70879" custLinFactNeighborX="0" custLinFactNeighborY="-9618"/>
      <dgm:spPr/>
    </dgm:pt>
    <dgm:pt modelId="{A0824F0E-CF9D-4215-B370-AF74352B2B83}" type="pres">
      <dgm:prSet presAssocID="{E4416EEA-A6E2-44CD-ABD6-652692E40997}" presName="sibTrans" presStyleLbl="sibTrans2D1" presStyleIdx="0" presStyleCnt="0"/>
      <dgm:spPr/>
    </dgm:pt>
    <dgm:pt modelId="{1DD02753-4B2A-48D6-9942-B1BBDDE890BD}" type="pres">
      <dgm:prSet presAssocID="{3151F174-CA64-4324-83B1-882734937FFA}" presName="compNode" presStyleCnt="0"/>
      <dgm:spPr/>
    </dgm:pt>
    <dgm:pt modelId="{A0A0BE0E-AB70-4F28-9ABF-D158296147A4}" type="pres">
      <dgm:prSet presAssocID="{3151F174-CA64-4324-83B1-882734937FFA}" presName="bkgdShape" presStyleLbl="node1" presStyleIdx="3" presStyleCnt="5"/>
      <dgm:spPr/>
    </dgm:pt>
    <dgm:pt modelId="{2E7F2F4D-F7FE-460D-9A83-187ED4346793}" type="pres">
      <dgm:prSet presAssocID="{3151F174-CA64-4324-83B1-882734937FFA}" presName="nodeTx" presStyleLbl="node1" presStyleIdx="3" presStyleCnt="5">
        <dgm:presLayoutVars>
          <dgm:bulletEnabled val="1"/>
        </dgm:presLayoutVars>
      </dgm:prSet>
      <dgm:spPr/>
    </dgm:pt>
    <dgm:pt modelId="{6B7006D6-A60F-41CC-A366-AE74D27F1B1F}" type="pres">
      <dgm:prSet presAssocID="{3151F174-CA64-4324-83B1-882734937FFA}" presName="invisiNode" presStyleLbl="node1" presStyleIdx="3" presStyleCnt="5"/>
      <dgm:spPr/>
    </dgm:pt>
    <dgm:pt modelId="{C5F9432A-0DD5-45A0-976A-495E240DCBD6}" type="pres">
      <dgm:prSet presAssocID="{3151F174-CA64-4324-83B1-882734937FFA}" presName="imagNode" presStyleLbl="fgImgPlace1" presStyleIdx="3" presStyleCnt="5" custScaleY="55863" custLinFactNeighborY="-14728"/>
      <dgm:spPr/>
    </dgm:pt>
    <dgm:pt modelId="{8F729C06-1452-48FD-BCDD-83A67A64BCF4}" type="pres">
      <dgm:prSet presAssocID="{329AC5E3-7297-408C-A433-B8908694689E}" presName="sibTrans" presStyleLbl="sibTrans2D1" presStyleIdx="0" presStyleCnt="0"/>
      <dgm:spPr/>
    </dgm:pt>
    <dgm:pt modelId="{49D7E98D-C7D8-4FB0-ABAE-A89485B4BD20}" type="pres">
      <dgm:prSet presAssocID="{E0CBEAE8-B496-441E-BD08-5AC4104E582F}" presName="compNode" presStyleCnt="0"/>
      <dgm:spPr/>
    </dgm:pt>
    <dgm:pt modelId="{327BE618-4476-4009-A9CB-7D1A822FEEA6}" type="pres">
      <dgm:prSet presAssocID="{E0CBEAE8-B496-441E-BD08-5AC4104E582F}" presName="bkgdShape" presStyleLbl="node1" presStyleIdx="4" presStyleCnt="5"/>
      <dgm:spPr/>
    </dgm:pt>
    <dgm:pt modelId="{AAE81011-52E9-42C4-B3FB-CBF28FF58E23}" type="pres">
      <dgm:prSet presAssocID="{E0CBEAE8-B496-441E-BD08-5AC4104E582F}" presName="nodeTx" presStyleLbl="node1" presStyleIdx="4" presStyleCnt="5">
        <dgm:presLayoutVars>
          <dgm:bulletEnabled val="1"/>
        </dgm:presLayoutVars>
      </dgm:prSet>
      <dgm:spPr/>
    </dgm:pt>
    <dgm:pt modelId="{893D5D3B-5108-40FF-A7BC-2E515C2BA723}" type="pres">
      <dgm:prSet presAssocID="{E0CBEAE8-B496-441E-BD08-5AC4104E582F}" presName="invisiNode" presStyleLbl="node1" presStyleIdx="4" presStyleCnt="5"/>
      <dgm:spPr/>
    </dgm:pt>
    <dgm:pt modelId="{75900E6C-49B4-4D7D-8ED6-A37CF3E574DC}" type="pres">
      <dgm:prSet presAssocID="{E0CBEAE8-B496-441E-BD08-5AC4104E582F}" presName="imagNode" presStyleLbl="fgImgPlace1" presStyleIdx="4" presStyleCnt="5" custScaleY="83478" custLinFactNeighborY="-9819"/>
      <dgm:spPr/>
    </dgm:pt>
  </dgm:ptLst>
  <dgm:cxnLst>
    <dgm:cxn modelId="{BCFA1C18-DCFD-490E-858A-B0A35E902A77}" type="presOf" srcId="{4EDA965E-093D-4E66-9DE6-3A591E0D9301}" destId="{5ADB55D6-C787-40B5-8CCF-AD801B403272}" srcOrd="1" destOrd="0" presId="urn:microsoft.com/office/officeart/2005/8/layout/hList7"/>
    <dgm:cxn modelId="{6B128C26-1AA2-432C-968A-B0C041C3FC24}" srcId="{0E943B7E-CBE0-4A62-8EAA-4BF502037098}" destId="{4EDA965E-093D-4E66-9DE6-3A591E0D9301}" srcOrd="2" destOrd="0" parTransId="{5AE0FAC0-BB54-4186-B99D-DB76DAEBCBB4}" sibTransId="{E4416EEA-A6E2-44CD-ABD6-652692E40997}"/>
    <dgm:cxn modelId="{E0762F2A-8D95-43AD-836A-BB3529314D78}" type="presOf" srcId="{97EFDAD0-DA7F-4D10-979D-565868C8D073}" destId="{49115AD6-3AF2-4AB5-BBA2-5090C011B2C1}" srcOrd="0" destOrd="0" presId="urn:microsoft.com/office/officeart/2005/8/layout/hList7"/>
    <dgm:cxn modelId="{6E0B0C2F-1A20-42DD-929F-7AE0BD53B36A}" type="presOf" srcId="{7D38E17E-598E-4DDC-B3D4-F7DDD699C854}" destId="{DF90F9B8-E84B-41D6-B0EF-0BB01F6EC788}" srcOrd="1" destOrd="0" presId="urn:microsoft.com/office/officeart/2005/8/layout/hList7"/>
    <dgm:cxn modelId="{C6EB096D-5DF5-48EB-AE64-EE542C054988}" type="presOf" srcId="{E0CBEAE8-B496-441E-BD08-5AC4104E582F}" destId="{327BE618-4476-4009-A9CB-7D1A822FEEA6}" srcOrd="0" destOrd="0" presId="urn:microsoft.com/office/officeart/2005/8/layout/hList7"/>
    <dgm:cxn modelId="{4E0CA14F-756B-44E9-9C1B-C832157A59F1}" srcId="{0E943B7E-CBE0-4A62-8EAA-4BF502037098}" destId="{7D38E17E-598E-4DDC-B3D4-F7DDD699C854}" srcOrd="0" destOrd="0" parTransId="{2F78E1B8-61A8-4C37-80E5-3C4EA620374F}" sibTransId="{4C0E3D23-222B-4D21-BA60-AAF728A59C58}"/>
    <dgm:cxn modelId="{C2A0387C-92D5-46DB-A33B-C7602E77B035}" srcId="{0E943B7E-CBE0-4A62-8EAA-4BF502037098}" destId="{E0CBEAE8-B496-441E-BD08-5AC4104E582F}" srcOrd="4" destOrd="0" parTransId="{94790E09-DFCF-4722-AB90-5FB33388930F}" sibTransId="{DC91AB28-D30A-4005-84B9-0EA3D25E9307}"/>
    <dgm:cxn modelId="{2489207F-4C43-48CC-B00A-2B526AD43740}" type="presOf" srcId="{4EDA965E-093D-4E66-9DE6-3A591E0D9301}" destId="{2632043D-D666-4EFF-AE7D-FD67FBB78216}" srcOrd="0" destOrd="0" presId="urn:microsoft.com/office/officeart/2005/8/layout/hList7"/>
    <dgm:cxn modelId="{B4866080-8F22-4073-86E2-4DC7AA45EEB0}" srcId="{0E943B7E-CBE0-4A62-8EAA-4BF502037098}" destId="{3151F174-CA64-4324-83B1-882734937FFA}" srcOrd="3" destOrd="0" parTransId="{ED707A60-21D2-42CC-A4AA-4DD48C3CB5F4}" sibTransId="{329AC5E3-7297-408C-A433-B8908694689E}"/>
    <dgm:cxn modelId="{CD6FA187-62D7-4299-B483-23F47A101BD3}" type="presOf" srcId="{329AC5E3-7297-408C-A433-B8908694689E}" destId="{8F729C06-1452-48FD-BCDD-83A67A64BCF4}" srcOrd="0" destOrd="0" presId="urn:microsoft.com/office/officeart/2005/8/layout/hList7"/>
    <dgm:cxn modelId="{6C5D728A-1447-492F-978B-EDFEE86406E2}" type="presOf" srcId="{0E943B7E-CBE0-4A62-8EAA-4BF502037098}" destId="{25C80E46-EB55-481E-ACA5-0444EE5EF75E}" srcOrd="0" destOrd="0" presId="urn:microsoft.com/office/officeart/2005/8/layout/hList7"/>
    <dgm:cxn modelId="{4048B790-D15C-4E36-BA8A-B7AD20618F02}" type="presOf" srcId="{11BAB2BC-2F61-4FF0-AF6C-73FEFCFC368A}" destId="{FD7D4FE6-DB4C-4FED-9A3E-921D33C1C8C4}" srcOrd="0" destOrd="0" presId="urn:microsoft.com/office/officeart/2005/8/layout/hList7"/>
    <dgm:cxn modelId="{EAF22491-F76E-4215-99B8-B5052746B1CC}" srcId="{0E943B7E-CBE0-4A62-8EAA-4BF502037098}" destId="{97EFDAD0-DA7F-4D10-979D-565868C8D073}" srcOrd="1" destOrd="0" parTransId="{64B96AF8-3CFA-444F-8E3C-669930BA82AA}" sibTransId="{11BAB2BC-2F61-4FF0-AF6C-73FEFCFC368A}"/>
    <dgm:cxn modelId="{0010979C-D296-4279-A1BB-9A2514DFBFBB}" type="presOf" srcId="{3151F174-CA64-4324-83B1-882734937FFA}" destId="{A0A0BE0E-AB70-4F28-9ABF-D158296147A4}" srcOrd="0" destOrd="0" presId="urn:microsoft.com/office/officeart/2005/8/layout/hList7"/>
    <dgm:cxn modelId="{454EE1A8-D8A5-4378-BAB9-D6584FEB48C3}" type="presOf" srcId="{3151F174-CA64-4324-83B1-882734937FFA}" destId="{2E7F2F4D-F7FE-460D-9A83-187ED4346793}" srcOrd="1" destOrd="0" presId="urn:microsoft.com/office/officeart/2005/8/layout/hList7"/>
    <dgm:cxn modelId="{D7481CC7-4ED3-442D-B431-1BF34A6203D2}" type="presOf" srcId="{4C0E3D23-222B-4D21-BA60-AAF728A59C58}" destId="{571E69DC-4A5C-441C-9763-9CB2B30FCC80}" srcOrd="0" destOrd="0" presId="urn:microsoft.com/office/officeart/2005/8/layout/hList7"/>
    <dgm:cxn modelId="{6F7317CE-5D47-4C30-94B5-23739A5F8D9C}" type="presOf" srcId="{7D38E17E-598E-4DDC-B3D4-F7DDD699C854}" destId="{AA082DED-8678-448B-A6B8-91243933FA8A}" srcOrd="0" destOrd="0" presId="urn:microsoft.com/office/officeart/2005/8/layout/hList7"/>
    <dgm:cxn modelId="{0C65DDD0-66AC-45EB-B705-CCCFA638FF45}" type="presOf" srcId="{E4416EEA-A6E2-44CD-ABD6-652692E40997}" destId="{A0824F0E-CF9D-4215-B370-AF74352B2B83}" srcOrd="0" destOrd="0" presId="urn:microsoft.com/office/officeart/2005/8/layout/hList7"/>
    <dgm:cxn modelId="{51E251D3-E950-4DAF-9F2A-C5B3809B091F}" type="presOf" srcId="{97EFDAD0-DA7F-4D10-979D-565868C8D073}" destId="{B89C930A-ED90-4A93-8AE4-A598EECABF81}" srcOrd="1" destOrd="0" presId="urn:microsoft.com/office/officeart/2005/8/layout/hList7"/>
    <dgm:cxn modelId="{2AC4E9F5-2CF0-40F3-8A00-59736A8AAB3F}" type="presOf" srcId="{E0CBEAE8-B496-441E-BD08-5AC4104E582F}" destId="{AAE81011-52E9-42C4-B3FB-CBF28FF58E23}" srcOrd="1" destOrd="0" presId="urn:microsoft.com/office/officeart/2005/8/layout/hList7"/>
    <dgm:cxn modelId="{FC4F8A82-0314-4786-A1F6-CF24BD99F799}" type="presParOf" srcId="{25C80E46-EB55-481E-ACA5-0444EE5EF75E}" destId="{8BF4D46F-DFD3-4BAF-B0D8-024DCCA9D26E}" srcOrd="0" destOrd="0" presId="urn:microsoft.com/office/officeart/2005/8/layout/hList7"/>
    <dgm:cxn modelId="{C135D29C-24C4-420C-8FD3-8F5A84F9F2F6}" type="presParOf" srcId="{25C80E46-EB55-481E-ACA5-0444EE5EF75E}" destId="{1A7BDE42-EBD6-42E4-89A4-59ED7A2AB7B1}" srcOrd="1" destOrd="0" presId="urn:microsoft.com/office/officeart/2005/8/layout/hList7"/>
    <dgm:cxn modelId="{3C05B814-FD83-4F03-859D-461B0BA10959}" type="presParOf" srcId="{1A7BDE42-EBD6-42E4-89A4-59ED7A2AB7B1}" destId="{194D28A0-C12A-476D-90C6-62FF1A4322E5}" srcOrd="0" destOrd="0" presId="urn:microsoft.com/office/officeart/2005/8/layout/hList7"/>
    <dgm:cxn modelId="{9A5CF685-E798-4C8E-953F-BF501114958B}" type="presParOf" srcId="{194D28A0-C12A-476D-90C6-62FF1A4322E5}" destId="{AA082DED-8678-448B-A6B8-91243933FA8A}" srcOrd="0" destOrd="0" presId="urn:microsoft.com/office/officeart/2005/8/layout/hList7"/>
    <dgm:cxn modelId="{59B6A6F3-57D8-4F64-BCCA-4A1598A9BCDC}" type="presParOf" srcId="{194D28A0-C12A-476D-90C6-62FF1A4322E5}" destId="{DF90F9B8-E84B-41D6-B0EF-0BB01F6EC788}" srcOrd="1" destOrd="0" presId="urn:microsoft.com/office/officeart/2005/8/layout/hList7"/>
    <dgm:cxn modelId="{6ED37149-82C5-4DD8-BC9C-B556467C2AEC}" type="presParOf" srcId="{194D28A0-C12A-476D-90C6-62FF1A4322E5}" destId="{0CDBDAA5-24B4-4C45-8FC7-FEA1320F9423}" srcOrd="2" destOrd="0" presId="urn:microsoft.com/office/officeart/2005/8/layout/hList7"/>
    <dgm:cxn modelId="{26FC23D0-2206-4DED-94E2-B0BF6597CCA8}" type="presParOf" srcId="{194D28A0-C12A-476D-90C6-62FF1A4322E5}" destId="{8E849909-E6D1-4B3A-AAF2-5766000AD658}" srcOrd="3" destOrd="0" presId="urn:microsoft.com/office/officeart/2005/8/layout/hList7"/>
    <dgm:cxn modelId="{B9978D2D-16F1-4C54-B385-16B830ECE1E4}" type="presParOf" srcId="{1A7BDE42-EBD6-42E4-89A4-59ED7A2AB7B1}" destId="{571E69DC-4A5C-441C-9763-9CB2B30FCC80}" srcOrd="1" destOrd="0" presId="urn:microsoft.com/office/officeart/2005/8/layout/hList7"/>
    <dgm:cxn modelId="{5A49C810-07F1-47B2-BA51-22B86A80493A}" type="presParOf" srcId="{1A7BDE42-EBD6-42E4-89A4-59ED7A2AB7B1}" destId="{3023058A-E310-4BFB-B0DF-A37BC705C3ED}" srcOrd="2" destOrd="0" presId="urn:microsoft.com/office/officeart/2005/8/layout/hList7"/>
    <dgm:cxn modelId="{BF6CFE37-ACAD-44CA-956D-C5D6D0936CD0}" type="presParOf" srcId="{3023058A-E310-4BFB-B0DF-A37BC705C3ED}" destId="{49115AD6-3AF2-4AB5-BBA2-5090C011B2C1}" srcOrd="0" destOrd="0" presId="urn:microsoft.com/office/officeart/2005/8/layout/hList7"/>
    <dgm:cxn modelId="{26797639-2C6F-4F37-8D10-0D53A14DC036}" type="presParOf" srcId="{3023058A-E310-4BFB-B0DF-A37BC705C3ED}" destId="{B89C930A-ED90-4A93-8AE4-A598EECABF81}" srcOrd="1" destOrd="0" presId="urn:microsoft.com/office/officeart/2005/8/layout/hList7"/>
    <dgm:cxn modelId="{5FE80CE4-6DA5-445C-8EDF-968B1FA00648}" type="presParOf" srcId="{3023058A-E310-4BFB-B0DF-A37BC705C3ED}" destId="{C8696439-822F-440A-B53A-699DDAC75B45}" srcOrd="2" destOrd="0" presId="urn:microsoft.com/office/officeart/2005/8/layout/hList7"/>
    <dgm:cxn modelId="{93857FFA-C876-4B4D-BB8E-1EC95BA9C116}" type="presParOf" srcId="{3023058A-E310-4BFB-B0DF-A37BC705C3ED}" destId="{B849A07C-D22E-472B-AFAA-2F2918998212}" srcOrd="3" destOrd="0" presId="urn:microsoft.com/office/officeart/2005/8/layout/hList7"/>
    <dgm:cxn modelId="{F9991265-0A5C-40D2-90A1-5E28F7E1977B}" type="presParOf" srcId="{1A7BDE42-EBD6-42E4-89A4-59ED7A2AB7B1}" destId="{FD7D4FE6-DB4C-4FED-9A3E-921D33C1C8C4}" srcOrd="3" destOrd="0" presId="urn:microsoft.com/office/officeart/2005/8/layout/hList7"/>
    <dgm:cxn modelId="{F9679454-C6A0-4271-9CBA-268A4D0E4D8C}" type="presParOf" srcId="{1A7BDE42-EBD6-42E4-89A4-59ED7A2AB7B1}" destId="{637756E6-8EEA-4F95-8208-97C5D6CC585E}" srcOrd="4" destOrd="0" presId="urn:microsoft.com/office/officeart/2005/8/layout/hList7"/>
    <dgm:cxn modelId="{DA3A9DF6-84A2-45D6-B73C-D010B4C140B4}" type="presParOf" srcId="{637756E6-8EEA-4F95-8208-97C5D6CC585E}" destId="{2632043D-D666-4EFF-AE7D-FD67FBB78216}" srcOrd="0" destOrd="0" presId="urn:microsoft.com/office/officeart/2005/8/layout/hList7"/>
    <dgm:cxn modelId="{0AAD5E61-1348-4744-A192-8B253CED85A8}" type="presParOf" srcId="{637756E6-8EEA-4F95-8208-97C5D6CC585E}" destId="{5ADB55D6-C787-40B5-8CCF-AD801B403272}" srcOrd="1" destOrd="0" presId="urn:microsoft.com/office/officeart/2005/8/layout/hList7"/>
    <dgm:cxn modelId="{EAB2D68F-29CF-4858-ACDA-9419683720ED}" type="presParOf" srcId="{637756E6-8EEA-4F95-8208-97C5D6CC585E}" destId="{3F346FBC-ECA8-450F-8B11-D61F5B96396D}" srcOrd="2" destOrd="0" presId="urn:microsoft.com/office/officeart/2005/8/layout/hList7"/>
    <dgm:cxn modelId="{C9A7E502-3FCF-4390-B7F5-5F7DDE9D67F1}" type="presParOf" srcId="{637756E6-8EEA-4F95-8208-97C5D6CC585E}" destId="{B9529D26-792C-4C0E-91AE-45DBEC72281E}" srcOrd="3" destOrd="0" presId="urn:microsoft.com/office/officeart/2005/8/layout/hList7"/>
    <dgm:cxn modelId="{9F33B715-47CB-4D32-8F2C-3EA68CEFB453}" type="presParOf" srcId="{1A7BDE42-EBD6-42E4-89A4-59ED7A2AB7B1}" destId="{A0824F0E-CF9D-4215-B370-AF74352B2B83}" srcOrd="5" destOrd="0" presId="urn:microsoft.com/office/officeart/2005/8/layout/hList7"/>
    <dgm:cxn modelId="{8D2BBB0A-001B-4556-902A-CA448FE606E7}" type="presParOf" srcId="{1A7BDE42-EBD6-42E4-89A4-59ED7A2AB7B1}" destId="{1DD02753-4B2A-48D6-9942-B1BBDDE890BD}" srcOrd="6" destOrd="0" presId="urn:microsoft.com/office/officeart/2005/8/layout/hList7"/>
    <dgm:cxn modelId="{78411190-097C-4EEB-9244-E25B61F8884F}" type="presParOf" srcId="{1DD02753-4B2A-48D6-9942-B1BBDDE890BD}" destId="{A0A0BE0E-AB70-4F28-9ABF-D158296147A4}" srcOrd="0" destOrd="0" presId="urn:microsoft.com/office/officeart/2005/8/layout/hList7"/>
    <dgm:cxn modelId="{6F52CC3F-0BE1-4F46-A92A-1DD4C9647E6B}" type="presParOf" srcId="{1DD02753-4B2A-48D6-9942-B1BBDDE890BD}" destId="{2E7F2F4D-F7FE-460D-9A83-187ED4346793}" srcOrd="1" destOrd="0" presId="urn:microsoft.com/office/officeart/2005/8/layout/hList7"/>
    <dgm:cxn modelId="{7278494D-432F-449E-9E15-7B13DC75311A}" type="presParOf" srcId="{1DD02753-4B2A-48D6-9942-B1BBDDE890BD}" destId="{6B7006D6-A60F-41CC-A366-AE74D27F1B1F}" srcOrd="2" destOrd="0" presId="urn:microsoft.com/office/officeart/2005/8/layout/hList7"/>
    <dgm:cxn modelId="{D730E6FF-10CB-41DC-AA47-A70183348165}" type="presParOf" srcId="{1DD02753-4B2A-48D6-9942-B1BBDDE890BD}" destId="{C5F9432A-0DD5-45A0-976A-495E240DCBD6}" srcOrd="3" destOrd="0" presId="urn:microsoft.com/office/officeart/2005/8/layout/hList7"/>
    <dgm:cxn modelId="{2AA13232-8D10-452A-B34A-07E484A33FD6}" type="presParOf" srcId="{1A7BDE42-EBD6-42E4-89A4-59ED7A2AB7B1}" destId="{8F729C06-1452-48FD-BCDD-83A67A64BCF4}" srcOrd="7" destOrd="0" presId="urn:microsoft.com/office/officeart/2005/8/layout/hList7"/>
    <dgm:cxn modelId="{14EBC364-29EB-44B6-89CA-844A1F907A75}" type="presParOf" srcId="{1A7BDE42-EBD6-42E4-89A4-59ED7A2AB7B1}" destId="{49D7E98D-C7D8-4FB0-ABAE-A89485B4BD20}" srcOrd="8" destOrd="0" presId="urn:microsoft.com/office/officeart/2005/8/layout/hList7"/>
    <dgm:cxn modelId="{9B45F29A-1FAA-41BF-B4B4-7A72C4BFED75}" type="presParOf" srcId="{49D7E98D-C7D8-4FB0-ABAE-A89485B4BD20}" destId="{327BE618-4476-4009-A9CB-7D1A822FEEA6}" srcOrd="0" destOrd="0" presId="urn:microsoft.com/office/officeart/2005/8/layout/hList7"/>
    <dgm:cxn modelId="{5E5C67B7-52CF-4482-84AC-FD582C616D44}" type="presParOf" srcId="{49D7E98D-C7D8-4FB0-ABAE-A89485B4BD20}" destId="{AAE81011-52E9-42C4-B3FB-CBF28FF58E23}" srcOrd="1" destOrd="0" presId="urn:microsoft.com/office/officeart/2005/8/layout/hList7"/>
    <dgm:cxn modelId="{908F421A-A99E-4BAD-AE2F-C27A8D4596FA}" type="presParOf" srcId="{49D7E98D-C7D8-4FB0-ABAE-A89485B4BD20}" destId="{893D5D3B-5108-40FF-A7BC-2E515C2BA723}" srcOrd="2" destOrd="0" presId="urn:microsoft.com/office/officeart/2005/8/layout/hList7"/>
    <dgm:cxn modelId="{5E0B3A81-CCE1-4F55-BC6A-2019DA65DFD7}" type="presParOf" srcId="{49D7E98D-C7D8-4FB0-ABAE-A89485B4BD20}" destId="{75900E6C-49B4-4D7D-8ED6-A37CF3E574D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1158B-680C-484F-9F53-1C57B9B0CA68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B26BE6-D11D-4D3B-B118-745D81338017}">
      <dgm:prSet/>
      <dgm:spPr/>
      <dgm:t>
        <a:bodyPr/>
        <a:lstStyle/>
        <a:p>
          <a:r>
            <a:rPr lang="en-US"/>
            <a:t>CHAPTER TWO	</a:t>
          </a:r>
        </a:p>
      </dgm:t>
    </dgm:pt>
    <dgm:pt modelId="{D7BAFD60-FB04-4715-9E3F-E07C018DD9BA}" type="parTrans" cxnId="{EEF41837-6484-4B03-8B41-3385F7C490CB}">
      <dgm:prSet/>
      <dgm:spPr/>
      <dgm:t>
        <a:bodyPr/>
        <a:lstStyle/>
        <a:p>
          <a:endParaRPr lang="en-US"/>
        </a:p>
      </dgm:t>
    </dgm:pt>
    <dgm:pt modelId="{D819043F-7015-4ECD-BFDC-4F4C8DC459C4}" type="sibTrans" cxnId="{EEF41837-6484-4B03-8B41-3385F7C490CB}">
      <dgm:prSet/>
      <dgm:spPr/>
      <dgm:t>
        <a:bodyPr/>
        <a:lstStyle/>
        <a:p>
          <a:endParaRPr lang="en-US"/>
        </a:p>
      </dgm:t>
    </dgm:pt>
    <dgm:pt modelId="{41769F33-C8A4-416B-919E-9993588DF784}">
      <dgm:prSet/>
      <dgm:spPr/>
      <dgm:t>
        <a:bodyPr/>
        <a:lstStyle/>
        <a:p>
          <a:r>
            <a:rPr lang="en-US" dirty="0"/>
            <a:t>DESCRIPTION OF EXISTING SYSTM	</a:t>
          </a:r>
        </a:p>
      </dgm:t>
    </dgm:pt>
    <dgm:pt modelId="{F3B4CA01-D2A6-47C8-A671-0C0F80B3F6D1}" type="parTrans" cxnId="{D3EC3F66-01FB-47BC-A260-062080B81611}">
      <dgm:prSet/>
      <dgm:spPr/>
      <dgm:t>
        <a:bodyPr/>
        <a:lstStyle/>
        <a:p>
          <a:endParaRPr lang="en-US"/>
        </a:p>
      </dgm:t>
    </dgm:pt>
    <dgm:pt modelId="{84EAA6EA-84F5-4A61-8B85-F5CC6ABBD553}" type="sibTrans" cxnId="{D3EC3F66-01FB-47BC-A260-062080B81611}">
      <dgm:prSet/>
      <dgm:spPr/>
      <dgm:t>
        <a:bodyPr/>
        <a:lstStyle/>
        <a:p>
          <a:endParaRPr lang="en-US"/>
        </a:p>
      </dgm:t>
    </dgm:pt>
    <dgm:pt modelId="{2D941F8F-8D53-4E59-8A1C-307206DEEC6B}">
      <dgm:prSet/>
      <dgm:spPr/>
      <dgm:t>
        <a:bodyPr/>
        <a:lstStyle/>
        <a:p>
          <a:r>
            <a:rPr lang="en-US" dirty="0"/>
            <a:t>2.1 Introduction of Existing System	</a:t>
          </a:r>
        </a:p>
      </dgm:t>
    </dgm:pt>
    <dgm:pt modelId="{2C16B1ED-4329-41A6-BC7D-04EF0B9B9E74}" type="parTrans" cxnId="{70E752F6-3625-49BB-B1C3-E4449A84B7FC}">
      <dgm:prSet/>
      <dgm:spPr/>
      <dgm:t>
        <a:bodyPr/>
        <a:lstStyle/>
        <a:p>
          <a:endParaRPr lang="en-US"/>
        </a:p>
      </dgm:t>
    </dgm:pt>
    <dgm:pt modelId="{F5C00A22-4079-4FEA-B941-0FC379F142EB}" type="sibTrans" cxnId="{70E752F6-3625-49BB-B1C3-E4449A84B7FC}">
      <dgm:prSet/>
      <dgm:spPr/>
      <dgm:t>
        <a:bodyPr/>
        <a:lstStyle/>
        <a:p>
          <a:endParaRPr lang="en-US"/>
        </a:p>
      </dgm:t>
    </dgm:pt>
    <dgm:pt modelId="{941B8FBC-4DFC-433B-A40C-1EB3B1F9F7C8}">
      <dgm:prSet/>
      <dgm:spPr/>
      <dgm:t>
        <a:bodyPr/>
        <a:lstStyle/>
        <a:p>
          <a:r>
            <a:rPr lang="en-US"/>
            <a:t>2.2 Proposed systems	</a:t>
          </a:r>
        </a:p>
      </dgm:t>
    </dgm:pt>
    <dgm:pt modelId="{E20C1DAE-9DB1-4B3F-B5E7-3C22880E8D30}" type="parTrans" cxnId="{58009F67-DED9-4C88-B68B-CD09AF2693E1}">
      <dgm:prSet/>
      <dgm:spPr/>
      <dgm:t>
        <a:bodyPr/>
        <a:lstStyle/>
        <a:p>
          <a:endParaRPr lang="en-US"/>
        </a:p>
      </dgm:t>
    </dgm:pt>
    <dgm:pt modelId="{800FE630-144F-4D01-82D4-E488CF0DB2F3}" type="sibTrans" cxnId="{58009F67-DED9-4C88-B68B-CD09AF2693E1}">
      <dgm:prSet/>
      <dgm:spPr/>
      <dgm:t>
        <a:bodyPr/>
        <a:lstStyle/>
        <a:p>
          <a:endParaRPr lang="en-US"/>
        </a:p>
      </dgm:t>
    </dgm:pt>
    <dgm:pt modelId="{1DABF921-4C93-4F39-B018-8A07EAE16FFA}">
      <dgm:prSet/>
      <dgm:spPr/>
      <dgm:t>
        <a:bodyPr/>
        <a:lstStyle/>
        <a:p>
          <a:r>
            <a:rPr lang="en-US"/>
            <a:t>2.3 Strength of Existing System	</a:t>
          </a:r>
        </a:p>
      </dgm:t>
    </dgm:pt>
    <dgm:pt modelId="{6758819F-E194-4E5D-AFA7-146CC8B35F58}" type="parTrans" cxnId="{0B56232B-FE44-488B-A613-2F86F6E3CEE7}">
      <dgm:prSet/>
      <dgm:spPr/>
      <dgm:t>
        <a:bodyPr/>
        <a:lstStyle/>
        <a:p>
          <a:endParaRPr lang="en-US"/>
        </a:p>
      </dgm:t>
    </dgm:pt>
    <dgm:pt modelId="{962CD2AF-1383-4FDF-B264-BCF2DE5A449A}" type="sibTrans" cxnId="{0B56232B-FE44-488B-A613-2F86F6E3CEE7}">
      <dgm:prSet/>
      <dgm:spPr/>
      <dgm:t>
        <a:bodyPr/>
        <a:lstStyle/>
        <a:p>
          <a:endParaRPr lang="en-US"/>
        </a:p>
      </dgm:t>
    </dgm:pt>
    <dgm:pt modelId="{37BD1736-4874-4ACD-B808-6C4955644730}">
      <dgm:prSet/>
      <dgm:spPr/>
      <dgm:t>
        <a:bodyPr/>
        <a:lstStyle/>
        <a:p>
          <a:r>
            <a:rPr lang="en-US"/>
            <a:t>2.4 Weakness of Existing System	</a:t>
          </a:r>
        </a:p>
      </dgm:t>
    </dgm:pt>
    <dgm:pt modelId="{42D21C4A-5E1F-40C6-928C-2A20BBC676F6}" type="parTrans" cxnId="{7A283F4D-0648-4847-A6AE-4C10ECCD34C3}">
      <dgm:prSet/>
      <dgm:spPr/>
      <dgm:t>
        <a:bodyPr/>
        <a:lstStyle/>
        <a:p>
          <a:endParaRPr lang="en-US"/>
        </a:p>
      </dgm:t>
    </dgm:pt>
    <dgm:pt modelId="{BDCBC79D-1EB6-4C52-8F58-0140E30F8B4B}" type="sibTrans" cxnId="{7A283F4D-0648-4847-A6AE-4C10ECCD34C3}">
      <dgm:prSet/>
      <dgm:spPr/>
      <dgm:t>
        <a:bodyPr/>
        <a:lstStyle/>
        <a:p>
          <a:endParaRPr lang="en-US"/>
        </a:p>
      </dgm:t>
    </dgm:pt>
    <dgm:pt modelId="{61946692-C5B8-4EC0-A7DB-896D0170099B}">
      <dgm:prSet/>
      <dgm:spPr/>
      <dgm:t>
        <a:bodyPr/>
        <a:lstStyle/>
        <a:p>
          <a:r>
            <a:rPr lang="en-US"/>
            <a:t>3. SYSTEM FEATURES	</a:t>
          </a:r>
        </a:p>
      </dgm:t>
    </dgm:pt>
    <dgm:pt modelId="{7BB251CD-AED6-4BD6-9BF6-20409C9A0787}" type="parTrans" cxnId="{C1DE64F0-85CF-4145-9B10-E98C0EAAE062}">
      <dgm:prSet/>
      <dgm:spPr/>
      <dgm:t>
        <a:bodyPr/>
        <a:lstStyle/>
        <a:p>
          <a:endParaRPr lang="en-US"/>
        </a:p>
      </dgm:t>
    </dgm:pt>
    <dgm:pt modelId="{51EB14FE-3EE5-42D6-B13F-68C58A3CD4B4}" type="sibTrans" cxnId="{C1DE64F0-85CF-4145-9B10-E98C0EAAE062}">
      <dgm:prSet/>
      <dgm:spPr/>
      <dgm:t>
        <a:bodyPr/>
        <a:lstStyle/>
        <a:p>
          <a:endParaRPr lang="en-US"/>
        </a:p>
      </dgm:t>
    </dgm:pt>
    <dgm:pt modelId="{A56FD37B-C5E8-43A9-9D73-F1C711659AFF}">
      <dgm:prSet/>
      <dgm:spPr/>
      <dgm:t>
        <a:bodyPr/>
        <a:lstStyle/>
        <a:p>
          <a:r>
            <a:rPr lang="en-US"/>
            <a:t>3.1 Introduction	</a:t>
          </a:r>
        </a:p>
      </dgm:t>
    </dgm:pt>
    <dgm:pt modelId="{4D3BC27F-2EEF-411E-A664-209000AAF3BA}" type="parTrans" cxnId="{C01A4D49-51F9-4EBF-97E5-6A5592512FC9}">
      <dgm:prSet/>
      <dgm:spPr/>
      <dgm:t>
        <a:bodyPr/>
        <a:lstStyle/>
        <a:p>
          <a:endParaRPr lang="en-US"/>
        </a:p>
      </dgm:t>
    </dgm:pt>
    <dgm:pt modelId="{B2154712-6ADC-44E5-8346-76CBDAF22619}" type="sibTrans" cxnId="{C01A4D49-51F9-4EBF-97E5-6A5592512FC9}">
      <dgm:prSet/>
      <dgm:spPr/>
      <dgm:t>
        <a:bodyPr/>
        <a:lstStyle/>
        <a:p>
          <a:endParaRPr lang="en-US"/>
        </a:p>
      </dgm:t>
    </dgm:pt>
    <dgm:pt modelId="{FF8F8372-8AB7-43DA-9EBE-2C1C186FD4DD}">
      <dgm:prSet/>
      <dgm:spPr/>
      <dgm:t>
        <a:bodyPr/>
        <a:lstStyle/>
        <a:p>
          <a:r>
            <a:rPr lang="en-US"/>
            <a:t>3.2 Functional requirements	</a:t>
          </a:r>
        </a:p>
      </dgm:t>
    </dgm:pt>
    <dgm:pt modelId="{CEEB4C5A-BED4-49B9-B922-0F210EBC9ADB}" type="parTrans" cxnId="{FEBA3C25-44F9-4E2B-B47D-81EFA5DD85E0}">
      <dgm:prSet/>
      <dgm:spPr/>
      <dgm:t>
        <a:bodyPr/>
        <a:lstStyle/>
        <a:p>
          <a:endParaRPr lang="en-US"/>
        </a:p>
      </dgm:t>
    </dgm:pt>
    <dgm:pt modelId="{CDC47B4C-0937-4EE9-B608-D65697083085}" type="sibTrans" cxnId="{FEBA3C25-44F9-4E2B-B47D-81EFA5DD85E0}">
      <dgm:prSet/>
      <dgm:spPr/>
      <dgm:t>
        <a:bodyPr/>
        <a:lstStyle/>
        <a:p>
          <a:endParaRPr lang="en-US"/>
        </a:p>
      </dgm:t>
    </dgm:pt>
    <dgm:pt modelId="{E0D2E7DE-5E8E-4EB3-BDCD-5BC6DC0CC202}">
      <dgm:prSet/>
      <dgm:spPr/>
      <dgm:t>
        <a:bodyPr/>
        <a:lstStyle/>
        <a:p>
          <a:r>
            <a:rPr lang="en-US"/>
            <a:t>3.3 Non-Functional requirements	</a:t>
          </a:r>
        </a:p>
      </dgm:t>
    </dgm:pt>
    <dgm:pt modelId="{48FD8425-16FF-4B92-9CAC-0BFA7D806610}" type="parTrans" cxnId="{CFCBF638-D824-4E80-9ECD-C05867DF2963}">
      <dgm:prSet/>
      <dgm:spPr/>
      <dgm:t>
        <a:bodyPr/>
        <a:lstStyle/>
        <a:p>
          <a:endParaRPr lang="en-US"/>
        </a:p>
      </dgm:t>
    </dgm:pt>
    <dgm:pt modelId="{887C4305-64B6-422D-8F02-C4CC391D8534}" type="sibTrans" cxnId="{CFCBF638-D824-4E80-9ECD-C05867DF2963}">
      <dgm:prSet/>
      <dgm:spPr/>
      <dgm:t>
        <a:bodyPr/>
        <a:lstStyle/>
        <a:p>
          <a:endParaRPr lang="en-US"/>
        </a:p>
      </dgm:t>
    </dgm:pt>
    <dgm:pt modelId="{A68F9E56-39B7-4329-B044-DA549B668DDB}">
      <dgm:prSet/>
      <dgm:spPr/>
      <dgm:t>
        <a:bodyPr/>
        <a:lstStyle/>
        <a:p>
          <a:r>
            <a:rPr lang="en-US"/>
            <a:t>3.4. Use Case Diagram	</a:t>
          </a:r>
        </a:p>
      </dgm:t>
    </dgm:pt>
    <dgm:pt modelId="{2B6DAC02-3D2C-4FA4-BEFA-5521C9152DBF}" type="parTrans" cxnId="{5CFF0DEC-BE0C-4C0F-9626-3A52F461CF60}">
      <dgm:prSet/>
      <dgm:spPr/>
      <dgm:t>
        <a:bodyPr/>
        <a:lstStyle/>
        <a:p>
          <a:endParaRPr lang="en-US"/>
        </a:p>
      </dgm:t>
    </dgm:pt>
    <dgm:pt modelId="{7F320375-A00A-4E7E-90CF-49780D7B4243}" type="sibTrans" cxnId="{5CFF0DEC-BE0C-4C0F-9626-3A52F461CF60}">
      <dgm:prSet/>
      <dgm:spPr/>
      <dgm:t>
        <a:bodyPr/>
        <a:lstStyle/>
        <a:p>
          <a:endParaRPr lang="en-US"/>
        </a:p>
      </dgm:t>
    </dgm:pt>
    <dgm:pt modelId="{8D9E8D86-AB7C-45A5-8FA8-65D93F732427}">
      <dgm:prSet/>
      <dgm:spPr/>
      <dgm:t>
        <a:bodyPr/>
        <a:lstStyle/>
        <a:p>
          <a:r>
            <a:rPr lang="en-US"/>
            <a:t>3.5 Sequence diagram	</a:t>
          </a:r>
        </a:p>
      </dgm:t>
    </dgm:pt>
    <dgm:pt modelId="{4AED2C76-3B32-4E73-9A62-5327A17AD298}" type="parTrans" cxnId="{69B76D7E-B4F6-4152-9D17-068353AC0DE2}">
      <dgm:prSet/>
      <dgm:spPr/>
      <dgm:t>
        <a:bodyPr/>
        <a:lstStyle/>
        <a:p>
          <a:endParaRPr lang="en-US"/>
        </a:p>
      </dgm:t>
    </dgm:pt>
    <dgm:pt modelId="{F7BB0D36-2F9B-4CC9-913E-09D98998B616}" type="sibTrans" cxnId="{69B76D7E-B4F6-4152-9D17-068353AC0DE2}">
      <dgm:prSet/>
      <dgm:spPr/>
      <dgm:t>
        <a:bodyPr/>
        <a:lstStyle/>
        <a:p>
          <a:endParaRPr lang="en-US"/>
        </a:p>
      </dgm:t>
    </dgm:pt>
    <dgm:pt modelId="{B94A950F-74B5-48FF-81D7-A20F7B8BB3FD}">
      <dgm:prSet/>
      <dgm:spPr/>
      <dgm:t>
        <a:bodyPr/>
        <a:lstStyle/>
        <a:p>
          <a:r>
            <a:rPr lang="en-US"/>
            <a:t>3.6 Activity diagram	</a:t>
          </a:r>
        </a:p>
      </dgm:t>
    </dgm:pt>
    <dgm:pt modelId="{7C05C1C0-1695-4A3E-A659-4F0511BF06BC}" type="parTrans" cxnId="{1A1DB9E1-A25A-4E58-B268-738D50C40581}">
      <dgm:prSet/>
      <dgm:spPr/>
      <dgm:t>
        <a:bodyPr/>
        <a:lstStyle/>
        <a:p>
          <a:endParaRPr lang="en-US"/>
        </a:p>
      </dgm:t>
    </dgm:pt>
    <dgm:pt modelId="{41ECF4CB-E536-4645-AF56-954C9C4C0B26}" type="sibTrans" cxnId="{1A1DB9E1-A25A-4E58-B268-738D50C40581}">
      <dgm:prSet/>
      <dgm:spPr/>
      <dgm:t>
        <a:bodyPr/>
        <a:lstStyle/>
        <a:p>
          <a:endParaRPr lang="en-US"/>
        </a:p>
      </dgm:t>
    </dgm:pt>
    <dgm:pt modelId="{BF7F1530-4B31-46EA-8636-C6E6787561C2}">
      <dgm:prSet/>
      <dgm:spPr/>
      <dgm:t>
        <a:bodyPr/>
        <a:lstStyle/>
        <a:p>
          <a:r>
            <a:rPr lang="en-US"/>
            <a:t>3.5 Analysis level Class diagram	</a:t>
          </a:r>
        </a:p>
      </dgm:t>
    </dgm:pt>
    <dgm:pt modelId="{15686BF7-B8A3-43E7-BA05-81C4884672A8}" type="parTrans" cxnId="{977FB7AF-B0BC-43B2-A41B-D66EE4FCD598}">
      <dgm:prSet/>
      <dgm:spPr/>
      <dgm:t>
        <a:bodyPr/>
        <a:lstStyle/>
        <a:p>
          <a:endParaRPr lang="en-US"/>
        </a:p>
      </dgm:t>
    </dgm:pt>
    <dgm:pt modelId="{3DAF2851-43B4-4D08-8A46-23451F0EA61E}" type="sibTrans" cxnId="{977FB7AF-B0BC-43B2-A41B-D66EE4FCD598}">
      <dgm:prSet/>
      <dgm:spPr/>
      <dgm:t>
        <a:bodyPr/>
        <a:lstStyle/>
        <a:p>
          <a:endParaRPr lang="en-US"/>
        </a:p>
      </dgm:t>
    </dgm:pt>
    <dgm:pt modelId="{24E528C1-466F-4477-AECE-3CBBC2ABBD88}" type="pres">
      <dgm:prSet presAssocID="{2B41158B-680C-484F-9F53-1C57B9B0CA68}" presName="linear" presStyleCnt="0">
        <dgm:presLayoutVars>
          <dgm:animLvl val="lvl"/>
          <dgm:resizeHandles val="exact"/>
        </dgm:presLayoutVars>
      </dgm:prSet>
      <dgm:spPr/>
    </dgm:pt>
    <dgm:pt modelId="{69E9F88D-0E68-48E2-988B-7EEFB598D8FF}" type="pres">
      <dgm:prSet presAssocID="{47B26BE6-D11D-4D3B-B118-745D81338017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DE53E5F1-69A1-481B-9BE0-A9BDCEA73D94}" type="pres">
      <dgm:prSet presAssocID="{D819043F-7015-4ECD-BFDC-4F4C8DC459C4}" presName="spacer" presStyleCnt="0"/>
      <dgm:spPr/>
    </dgm:pt>
    <dgm:pt modelId="{BF5EF6C3-D56D-4FC6-9099-5A65C3CCF64B}" type="pres">
      <dgm:prSet presAssocID="{41769F33-C8A4-416B-919E-9993588DF784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C7093FA4-9D5A-4212-AFE8-28B2095FD171}" type="pres">
      <dgm:prSet presAssocID="{84EAA6EA-84F5-4A61-8B85-F5CC6ABBD553}" presName="spacer" presStyleCnt="0"/>
      <dgm:spPr/>
    </dgm:pt>
    <dgm:pt modelId="{8B7F2925-C6CB-4121-988E-A18761358AAD}" type="pres">
      <dgm:prSet presAssocID="{2D941F8F-8D53-4E59-8A1C-307206DEEC6B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12F7FAA8-14B4-42FB-A452-1231E8398964}" type="pres">
      <dgm:prSet presAssocID="{F5C00A22-4079-4FEA-B941-0FC379F142EB}" presName="spacer" presStyleCnt="0"/>
      <dgm:spPr/>
    </dgm:pt>
    <dgm:pt modelId="{1E4DA694-D63D-49C5-BB92-71A2AF33CFD5}" type="pres">
      <dgm:prSet presAssocID="{941B8FBC-4DFC-433B-A40C-1EB3B1F9F7C8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D133FC11-1698-40A6-8543-BAE1506799FE}" type="pres">
      <dgm:prSet presAssocID="{800FE630-144F-4D01-82D4-E488CF0DB2F3}" presName="spacer" presStyleCnt="0"/>
      <dgm:spPr/>
    </dgm:pt>
    <dgm:pt modelId="{1A861522-0190-4832-AAC6-50E47874B45E}" type="pres">
      <dgm:prSet presAssocID="{1DABF921-4C93-4F39-B018-8A07EAE16FFA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7F888D2B-2AD9-4471-A3B9-35C776BDDE01}" type="pres">
      <dgm:prSet presAssocID="{962CD2AF-1383-4FDF-B264-BCF2DE5A449A}" presName="spacer" presStyleCnt="0"/>
      <dgm:spPr/>
    </dgm:pt>
    <dgm:pt modelId="{6C2D63AE-F54C-461B-AEE9-6F16463B0B19}" type="pres">
      <dgm:prSet presAssocID="{37BD1736-4874-4ACD-B808-6C4955644730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07D8ECD2-04B5-4A1D-B9FC-2824B1F248AE}" type="pres">
      <dgm:prSet presAssocID="{BDCBC79D-1EB6-4C52-8F58-0140E30F8B4B}" presName="spacer" presStyleCnt="0"/>
      <dgm:spPr/>
    </dgm:pt>
    <dgm:pt modelId="{135640B9-A788-4B74-A535-8EA37C06ADA8}" type="pres">
      <dgm:prSet presAssocID="{61946692-C5B8-4EC0-A7DB-896D0170099B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A458A866-B4E9-434E-B874-8C631CA832A0}" type="pres">
      <dgm:prSet presAssocID="{51EB14FE-3EE5-42D6-B13F-68C58A3CD4B4}" presName="spacer" presStyleCnt="0"/>
      <dgm:spPr/>
    </dgm:pt>
    <dgm:pt modelId="{C9C05B34-1427-4550-ACB6-4E37746B0F8C}" type="pres">
      <dgm:prSet presAssocID="{A56FD37B-C5E8-43A9-9D73-F1C711659AFF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70A3E583-E8EA-4FCC-9F33-D3AAD1701C35}" type="pres">
      <dgm:prSet presAssocID="{B2154712-6ADC-44E5-8346-76CBDAF22619}" presName="spacer" presStyleCnt="0"/>
      <dgm:spPr/>
    </dgm:pt>
    <dgm:pt modelId="{2AC87BFE-9759-4936-AC0E-1D749CE81FC0}" type="pres">
      <dgm:prSet presAssocID="{FF8F8372-8AB7-43DA-9EBE-2C1C186FD4DD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70226EEE-67AA-492C-9145-15B9211871A6}" type="pres">
      <dgm:prSet presAssocID="{CDC47B4C-0937-4EE9-B608-D65697083085}" presName="spacer" presStyleCnt="0"/>
      <dgm:spPr/>
    </dgm:pt>
    <dgm:pt modelId="{E5C83B64-17DD-41AE-9E4A-5FFABD2956D8}" type="pres">
      <dgm:prSet presAssocID="{E0D2E7DE-5E8E-4EB3-BDCD-5BC6DC0CC202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76E4B734-9CEA-4A80-87CA-716B00062380}" type="pres">
      <dgm:prSet presAssocID="{887C4305-64B6-422D-8F02-C4CC391D8534}" presName="spacer" presStyleCnt="0"/>
      <dgm:spPr/>
    </dgm:pt>
    <dgm:pt modelId="{3273C46A-C4EA-4A21-86AD-685AD24F24D8}" type="pres">
      <dgm:prSet presAssocID="{A68F9E56-39B7-4329-B044-DA549B668DDB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4A69F9A4-CC36-49BD-9698-C2E4F4C583C8}" type="pres">
      <dgm:prSet presAssocID="{7F320375-A00A-4E7E-90CF-49780D7B4243}" presName="spacer" presStyleCnt="0"/>
      <dgm:spPr/>
    </dgm:pt>
    <dgm:pt modelId="{C55E3F7E-4D82-4444-9F0F-EC1D3EC77048}" type="pres">
      <dgm:prSet presAssocID="{8D9E8D86-AB7C-45A5-8FA8-65D93F732427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BD3F6DC2-9707-4DE3-925D-C8CA497B3230}" type="pres">
      <dgm:prSet presAssocID="{F7BB0D36-2F9B-4CC9-913E-09D98998B616}" presName="spacer" presStyleCnt="0"/>
      <dgm:spPr/>
    </dgm:pt>
    <dgm:pt modelId="{9D1C9726-4679-41A3-A9A4-4130E459E8FF}" type="pres">
      <dgm:prSet presAssocID="{B94A950F-74B5-48FF-81D7-A20F7B8BB3FD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60CC6F1B-4FA8-4437-A64F-F910C805A9F6}" type="pres">
      <dgm:prSet presAssocID="{41ECF4CB-E536-4645-AF56-954C9C4C0B26}" presName="spacer" presStyleCnt="0"/>
      <dgm:spPr/>
    </dgm:pt>
    <dgm:pt modelId="{9114831B-E542-4C2E-83E8-30DD94BD2C05}" type="pres">
      <dgm:prSet presAssocID="{BF7F1530-4B31-46EA-8636-C6E6787561C2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49FE7C01-9368-4A00-AA3A-0B3F8A3F811E}" type="presOf" srcId="{941B8FBC-4DFC-433B-A40C-1EB3B1F9F7C8}" destId="{1E4DA694-D63D-49C5-BB92-71A2AF33CFD5}" srcOrd="0" destOrd="0" presId="urn:microsoft.com/office/officeart/2005/8/layout/vList2"/>
    <dgm:cxn modelId="{B38B730E-1662-407C-93FD-1278C923DEC8}" type="presOf" srcId="{A68F9E56-39B7-4329-B044-DA549B668DDB}" destId="{3273C46A-C4EA-4A21-86AD-685AD24F24D8}" srcOrd="0" destOrd="0" presId="urn:microsoft.com/office/officeart/2005/8/layout/vList2"/>
    <dgm:cxn modelId="{FEBA3C25-44F9-4E2B-B47D-81EFA5DD85E0}" srcId="{2B41158B-680C-484F-9F53-1C57B9B0CA68}" destId="{FF8F8372-8AB7-43DA-9EBE-2C1C186FD4DD}" srcOrd="8" destOrd="0" parTransId="{CEEB4C5A-BED4-49B9-B922-0F210EBC9ADB}" sibTransId="{CDC47B4C-0937-4EE9-B608-D65697083085}"/>
    <dgm:cxn modelId="{0B56232B-FE44-488B-A613-2F86F6E3CEE7}" srcId="{2B41158B-680C-484F-9F53-1C57B9B0CA68}" destId="{1DABF921-4C93-4F39-B018-8A07EAE16FFA}" srcOrd="4" destOrd="0" parTransId="{6758819F-E194-4E5D-AFA7-146CC8B35F58}" sibTransId="{962CD2AF-1383-4FDF-B264-BCF2DE5A449A}"/>
    <dgm:cxn modelId="{A8B70A30-945D-4F30-A7EE-9C539BB1997F}" type="presOf" srcId="{47B26BE6-D11D-4D3B-B118-745D81338017}" destId="{69E9F88D-0E68-48E2-988B-7EEFB598D8FF}" srcOrd="0" destOrd="0" presId="urn:microsoft.com/office/officeart/2005/8/layout/vList2"/>
    <dgm:cxn modelId="{EEF41837-6484-4B03-8B41-3385F7C490CB}" srcId="{2B41158B-680C-484F-9F53-1C57B9B0CA68}" destId="{47B26BE6-D11D-4D3B-B118-745D81338017}" srcOrd="0" destOrd="0" parTransId="{D7BAFD60-FB04-4715-9E3F-E07C018DD9BA}" sibTransId="{D819043F-7015-4ECD-BFDC-4F4C8DC459C4}"/>
    <dgm:cxn modelId="{CFCBF638-D824-4E80-9ECD-C05867DF2963}" srcId="{2B41158B-680C-484F-9F53-1C57B9B0CA68}" destId="{E0D2E7DE-5E8E-4EB3-BDCD-5BC6DC0CC202}" srcOrd="9" destOrd="0" parTransId="{48FD8425-16FF-4B92-9CAC-0BFA7D806610}" sibTransId="{887C4305-64B6-422D-8F02-C4CC391D8534}"/>
    <dgm:cxn modelId="{1626495B-E7CE-47D1-9BD6-A0C421431425}" type="presOf" srcId="{B94A950F-74B5-48FF-81D7-A20F7B8BB3FD}" destId="{9D1C9726-4679-41A3-A9A4-4130E459E8FF}" srcOrd="0" destOrd="0" presId="urn:microsoft.com/office/officeart/2005/8/layout/vList2"/>
    <dgm:cxn modelId="{D3EC3F66-01FB-47BC-A260-062080B81611}" srcId="{2B41158B-680C-484F-9F53-1C57B9B0CA68}" destId="{41769F33-C8A4-416B-919E-9993588DF784}" srcOrd="1" destOrd="0" parTransId="{F3B4CA01-D2A6-47C8-A671-0C0F80B3F6D1}" sibTransId="{84EAA6EA-84F5-4A61-8B85-F5CC6ABBD553}"/>
    <dgm:cxn modelId="{1406F866-959E-4611-8D97-0B38E09772E5}" type="presOf" srcId="{2B41158B-680C-484F-9F53-1C57B9B0CA68}" destId="{24E528C1-466F-4477-AECE-3CBBC2ABBD88}" srcOrd="0" destOrd="0" presId="urn:microsoft.com/office/officeart/2005/8/layout/vList2"/>
    <dgm:cxn modelId="{58009F67-DED9-4C88-B68B-CD09AF2693E1}" srcId="{2B41158B-680C-484F-9F53-1C57B9B0CA68}" destId="{941B8FBC-4DFC-433B-A40C-1EB3B1F9F7C8}" srcOrd="3" destOrd="0" parTransId="{E20C1DAE-9DB1-4B3F-B5E7-3C22880E8D30}" sibTransId="{800FE630-144F-4D01-82D4-E488CF0DB2F3}"/>
    <dgm:cxn modelId="{23D2EA68-3F10-4249-86D6-FAE5245D49C1}" type="presOf" srcId="{61946692-C5B8-4EC0-A7DB-896D0170099B}" destId="{135640B9-A788-4B74-A535-8EA37C06ADA8}" srcOrd="0" destOrd="0" presId="urn:microsoft.com/office/officeart/2005/8/layout/vList2"/>
    <dgm:cxn modelId="{C01A4D49-51F9-4EBF-97E5-6A5592512FC9}" srcId="{2B41158B-680C-484F-9F53-1C57B9B0CA68}" destId="{A56FD37B-C5E8-43A9-9D73-F1C711659AFF}" srcOrd="7" destOrd="0" parTransId="{4D3BC27F-2EEF-411E-A664-209000AAF3BA}" sibTransId="{B2154712-6ADC-44E5-8346-76CBDAF22619}"/>
    <dgm:cxn modelId="{0372894C-A0B0-4297-AE58-74E3878E7700}" type="presOf" srcId="{BF7F1530-4B31-46EA-8636-C6E6787561C2}" destId="{9114831B-E542-4C2E-83E8-30DD94BD2C05}" srcOrd="0" destOrd="0" presId="urn:microsoft.com/office/officeart/2005/8/layout/vList2"/>
    <dgm:cxn modelId="{7A283F4D-0648-4847-A6AE-4C10ECCD34C3}" srcId="{2B41158B-680C-484F-9F53-1C57B9B0CA68}" destId="{37BD1736-4874-4ACD-B808-6C4955644730}" srcOrd="5" destOrd="0" parTransId="{42D21C4A-5E1F-40C6-928C-2A20BBC676F6}" sibTransId="{BDCBC79D-1EB6-4C52-8F58-0140E30F8B4B}"/>
    <dgm:cxn modelId="{02EA0571-E04C-4E75-A226-555278A700B5}" type="presOf" srcId="{E0D2E7DE-5E8E-4EB3-BDCD-5BC6DC0CC202}" destId="{E5C83B64-17DD-41AE-9E4A-5FFABD2956D8}" srcOrd="0" destOrd="0" presId="urn:microsoft.com/office/officeart/2005/8/layout/vList2"/>
    <dgm:cxn modelId="{69B76D7E-B4F6-4152-9D17-068353AC0DE2}" srcId="{2B41158B-680C-484F-9F53-1C57B9B0CA68}" destId="{8D9E8D86-AB7C-45A5-8FA8-65D93F732427}" srcOrd="11" destOrd="0" parTransId="{4AED2C76-3B32-4E73-9A62-5327A17AD298}" sibTransId="{F7BB0D36-2F9B-4CC9-913E-09D98998B616}"/>
    <dgm:cxn modelId="{1D8D1E87-A7DB-41B2-9B8D-AA07C360CE89}" type="presOf" srcId="{FF8F8372-8AB7-43DA-9EBE-2C1C186FD4DD}" destId="{2AC87BFE-9759-4936-AC0E-1D749CE81FC0}" srcOrd="0" destOrd="0" presId="urn:microsoft.com/office/officeart/2005/8/layout/vList2"/>
    <dgm:cxn modelId="{5252C3A8-F9B4-48A6-A09B-23744556BE18}" type="presOf" srcId="{1DABF921-4C93-4F39-B018-8A07EAE16FFA}" destId="{1A861522-0190-4832-AAC6-50E47874B45E}" srcOrd="0" destOrd="0" presId="urn:microsoft.com/office/officeart/2005/8/layout/vList2"/>
    <dgm:cxn modelId="{977FB7AF-B0BC-43B2-A41B-D66EE4FCD598}" srcId="{2B41158B-680C-484F-9F53-1C57B9B0CA68}" destId="{BF7F1530-4B31-46EA-8636-C6E6787561C2}" srcOrd="13" destOrd="0" parTransId="{15686BF7-B8A3-43E7-BA05-81C4884672A8}" sibTransId="{3DAF2851-43B4-4D08-8A46-23451F0EA61E}"/>
    <dgm:cxn modelId="{500F03B6-6A94-4821-AFC3-6296483E7720}" type="presOf" srcId="{A56FD37B-C5E8-43A9-9D73-F1C711659AFF}" destId="{C9C05B34-1427-4550-ACB6-4E37746B0F8C}" srcOrd="0" destOrd="0" presId="urn:microsoft.com/office/officeart/2005/8/layout/vList2"/>
    <dgm:cxn modelId="{743F47C3-703A-4F22-A0FF-6E271A20BDD6}" type="presOf" srcId="{37BD1736-4874-4ACD-B808-6C4955644730}" destId="{6C2D63AE-F54C-461B-AEE9-6F16463B0B19}" srcOrd="0" destOrd="0" presId="urn:microsoft.com/office/officeart/2005/8/layout/vList2"/>
    <dgm:cxn modelId="{0154DBDA-AED5-4F2E-B5D5-856F76A8BAFF}" type="presOf" srcId="{2D941F8F-8D53-4E59-8A1C-307206DEEC6B}" destId="{8B7F2925-C6CB-4121-988E-A18761358AAD}" srcOrd="0" destOrd="0" presId="urn:microsoft.com/office/officeart/2005/8/layout/vList2"/>
    <dgm:cxn modelId="{1A1DB9E1-A25A-4E58-B268-738D50C40581}" srcId="{2B41158B-680C-484F-9F53-1C57B9B0CA68}" destId="{B94A950F-74B5-48FF-81D7-A20F7B8BB3FD}" srcOrd="12" destOrd="0" parTransId="{7C05C1C0-1695-4A3E-A659-4F0511BF06BC}" sibTransId="{41ECF4CB-E536-4645-AF56-954C9C4C0B26}"/>
    <dgm:cxn modelId="{35DF57E9-CB8F-4E74-BF8F-919E589C50BD}" type="presOf" srcId="{41769F33-C8A4-416B-919E-9993588DF784}" destId="{BF5EF6C3-D56D-4FC6-9099-5A65C3CCF64B}" srcOrd="0" destOrd="0" presId="urn:microsoft.com/office/officeart/2005/8/layout/vList2"/>
    <dgm:cxn modelId="{5CFF0DEC-BE0C-4C0F-9626-3A52F461CF60}" srcId="{2B41158B-680C-484F-9F53-1C57B9B0CA68}" destId="{A68F9E56-39B7-4329-B044-DA549B668DDB}" srcOrd="10" destOrd="0" parTransId="{2B6DAC02-3D2C-4FA4-BEFA-5521C9152DBF}" sibTransId="{7F320375-A00A-4E7E-90CF-49780D7B4243}"/>
    <dgm:cxn modelId="{C1DE64F0-85CF-4145-9B10-E98C0EAAE062}" srcId="{2B41158B-680C-484F-9F53-1C57B9B0CA68}" destId="{61946692-C5B8-4EC0-A7DB-896D0170099B}" srcOrd="6" destOrd="0" parTransId="{7BB251CD-AED6-4BD6-9BF6-20409C9A0787}" sibTransId="{51EB14FE-3EE5-42D6-B13F-68C58A3CD4B4}"/>
    <dgm:cxn modelId="{9C3A31F2-D0BE-4452-8352-E92C1765969D}" type="presOf" srcId="{8D9E8D86-AB7C-45A5-8FA8-65D93F732427}" destId="{C55E3F7E-4D82-4444-9F0F-EC1D3EC77048}" srcOrd="0" destOrd="0" presId="urn:microsoft.com/office/officeart/2005/8/layout/vList2"/>
    <dgm:cxn modelId="{70E752F6-3625-49BB-B1C3-E4449A84B7FC}" srcId="{2B41158B-680C-484F-9F53-1C57B9B0CA68}" destId="{2D941F8F-8D53-4E59-8A1C-307206DEEC6B}" srcOrd="2" destOrd="0" parTransId="{2C16B1ED-4329-41A6-BC7D-04EF0B9B9E74}" sibTransId="{F5C00A22-4079-4FEA-B941-0FC379F142EB}"/>
    <dgm:cxn modelId="{4266BF4B-B781-4AAC-978A-3607DF6EBD76}" type="presParOf" srcId="{24E528C1-466F-4477-AECE-3CBBC2ABBD88}" destId="{69E9F88D-0E68-48E2-988B-7EEFB598D8FF}" srcOrd="0" destOrd="0" presId="urn:microsoft.com/office/officeart/2005/8/layout/vList2"/>
    <dgm:cxn modelId="{759DBB23-EA03-4ABA-9958-23651C0A0FB1}" type="presParOf" srcId="{24E528C1-466F-4477-AECE-3CBBC2ABBD88}" destId="{DE53E5F1-69A1-481B-9BE0-A9BDCEA73D94}" srcOrd="1" destOrd="0" presId="urn:microsoft.com/office/officeart/2005/8/layout/vList2"/>
    <dgm:cxn modelId="{726CAD7E-1857-4719-9D4B-6BC787C3E918}" type="presParOf" srcId="{24E528C1-466F-4477-AECE-3CBBC2ABBD88}" destId="{BF5EF6C3-D56D-4FC6-9099-5A65C3CCF64B}" srcOrd="2" destOrd="0" presId="urn:microsoft.com/office/officeart/2005/8/layout/vList2"/>
    <dgm:cxn modelId="{225D81DC-20A8-4E1A-AD33-066C963C04CB}" type="presParOf" srcId="{24E528C1-466F-4477-AECE-3CBBC2ABBD88}" destId="{C7093FA4-9D5A-4212-AFE8-28B2095FD171}" srcOrd="3" destOrd="0" presId="urn:microsoft.com/office/officeart/2005/8/layout/vList2"/>
    <dgm:cxn modelId="{A4A9AD30-2ABD-4AA3-BA24-A299E9010840}" type="presParOf" srcId="{24E528C1-466F-4477-AECE-3CBBC2ABBD88}" destId="{8B7F2925-C6CB-4121-988E-A18761358AAD}" srcOrd="4" destOrd="0" presId="urn:microsoft.com/office/officeart/2005/8/layout/vList2"/>
    <dgm:cxn modelId="{1ECF5A77-745F-446F-A3E2-BB7875A6E8C1}" type="presParOf" srcId="{24E528C1-466F-4477-AECE-3CBBC2ABBD88}" destId="{12F7FAA8-14B4-42FB-A452-1231E8398964}" srcOrd="5" destOrd="0" presId="urn:microsoft.com/office/officeart/2005/8/layout/vList2"/>
    <dgm:cxn modelId="{209BB4C2-04C1-42F6-A981-097D66E39F1E}" type="presParOf" srcId="{24E528C1-466F-4477-AECE-3CBBC2ABBD88}" destId="{1E4DA694-D63D-49C5-BB92-71A2AF33CFD5}" srcOrd="6" destOrd="0" presId="urn:microsoft.com/office/officeart/2005/8/layout/vList2"/>
    <dgm:cxn modelId="{A864F271-8B3F-440B-835D-5F172B5E7A1A}" type="presParOf" srcId="{24E528C1-466F-4477-AECE-3CBBC2ABBD88}" destId="{D133FC11-1698-40A6-8543-BAE1506799FE}" srcOrd="7" destOrd="0" presId="urn:microsoft.com/office/officeart/2005/8/layout/vList2"/>
    <dgm:cxn modelId="{DF66C7CF-4F1B-40A4-9B34-0D5C05C999B0}" type="presParOf" srcId="{24E528C1-466F-4477-AECE-3CBBC2ABBD88}" destId="{1A861522-0190-4832-AAC6-50E47874B45E}" srcOrd="8" destOrd="0" presId="urn:microsoft.com/office/officeart/2005/8/layout/vList2"/>
    <dgm:cxn modelId="{2825DDB7-E9ED-480F-9D69-0BA1E146C745}" type="presParOf" srcId="{24E528C1-466F-4477-AECE-3CBBC2ABBD88}" destId="{7F888D2B-2AD9-4471-A3B9-35C776BDDE01}" srcOrd="9" destOrd="0" presId="urn:microsoft.com/office/officeart/2005/8/layout/vList2"/>
    <dgm:cxn modelId="{EF4E586E-8046-40D9-B79E-A37AD56FC4DB}" type="presParOf" srcId="{24E528C1-466F-4477-AECE-3CBBC2ABBD88}" destId="{6C2D63AE-F54C-461B-AEE9-6F16463B0B19}" srcOrd="10" destOrd="0" presId="urn:microsoft.com/office/officeart/2005/8/layout/vList2"/>
    <dgm:cxn modelId="{BB5F8090-A28F-4D9E-8726-8525484AEC28}" type="presParOf" srcId="{24E528C1-466F-4477-AECE-3CBBC2ABBD88}" destId="{07D8ECD2-04B5-4A1D-B9FC-2824B1F248AE}" srcOrd="11" destOrd="0" presId="urn:microsoft.com/office/officeart/2005/8/layout/vList2"/>
    <dgm:cxn modelId="{32E0E47F-ECC9-43C5-BA52-E5500A57FC34}" type="presParOf" srcId="{24E528C1-466F-4477-AECE-3CBBC2ABBD88}" destId="{135640B9-A788-4B74-A535-8EA37C06ADA8}" srcOrd="12" destOrd="0" presId="urn:microsoft.com/office/officeart/2005/8/layout/vList2"/>
    <dgm:cxn modelId="{0FA49E70-7047-4657-ABD3-2CBF841C095F}" type="presParOf" srcId="{24E528C1-466F-4477-AECE-3CBBC2ABBD88}" destId="{A458A866-B4E9-434E-B874-8C631CA832A0}" srcOrd="13" destOrd="0" presId="urn:microsoft.com/office/officeart/2005/8/layout/vList2"/>
    <dgm:cxn modelId="{9856312F-93E6-411D-A820-6C90B9DEBEB3}" type="presParOf" srcId="{24E528C1-466F-4477-AECE-3CBBC2ABBD88}" destId="{C9C05B34-1427-4550-ACB6-4E37746B0F8C}" srcOrd="14" destOrd="0" presId="urn:microsoft.com/office/officeart/2005/8/layout/vList2"/>
    <dgm:cxn modelId="{98876257-F9EE-47BB-A059-BC4B591CD4D2}" type="presParOf" srcId="{24E528C1-466F-4477-AECE-3CBBC2ABBD88}" destId="{70A3E583-E8EA-4FCC-9F33-D3AAD1701C35}" srcOrd="15" destOrd="0" presId="urn:microsoft.com/office/officeart/2005/8/layout/vList2"/>
    <dgm:cxn modelId="{C7BED8C0-220C-417B-9681-D333221CE747}" type="presParOf" srcId="{24E528C1-466F-4477-AECE-3CBBC2ABBD88}" destId="{2AC87BFE-9759-4936-AC0E-1D749CE81FC0}" srcOrd="16" destOrd="0" presId="urn:microsoft.com/office/officeart/2005/8/layout/vList2"/>
    <dgm:cxn modelId="{810EF5AE-DD26-41D4-BB09-6F7F70BCDCC2}" type="presParOf" srcId="{24E528C1-466F-4477-AECE-3CBBC2ABBD88}" destId="{70226EEE-67AA-492C-9145-15B9211871A6}" srcOrd="17" destOrd="0" presId="urn:microsoft.com/office/officeart/2005/8/layout/vList2"/>
    <dgm:cxn modelId="{B32B7531-27BE-4340-91FE-C4D8C1EC9280}" type="presParOf" srcId="{24E528C1-466F-4477-AECE-3CBBC2ABBD88}" destId="{E5C83B64-17DD-41AE-9E4A-5FFABD2956D8}" srcOrd="18" destOrd="0" presId="urn:microsoft.com/office/officeart/2005/8/layout/vList2"/>
    <dgm:cxn modelId="{AD65480A-0116-4D71-BE35-4BC0ED9E82B3}" type="presParOf" srcId="{24E528C1-466F-4477-AECE-3CBBC2ABBD88}" destId="{76E4B734-9CEA-4A80-87CA-716B00062380}" srcOrd="19" destOrd="0" presId="urn:microsoft.com/office/officeart/2005/8/layout/vList2"/>
    <dgm:cxn modelId="{DB90B61C-627C-47BA-9FD4-0E5114F7C646}" type="presParOf" srcId="{24E528C1-466F-4477-AECE-3CBBC2ABBD88}" destId="{3273C46A-C4EA-4A21-86AD-685AD24F24D8}" srcOrd="20" destOrd="0" presId="urn:microsoft.com/office/officeart/2005/8/layout/vList2"/>
    <dgm:cxn modelId="{8F4F2D02-7ECA-43EB-AC0A-EB6F115D3A9A}" type="presParOf" srcId="{24E528C1-466F-4477-AECE-3CBBC2ABBD88}" destId="{4A69F9A4-CC36-49BD-9698-C2E4F4C583C8}" srcOrd="21" destOrd="0" presId="urn:microsoft.com/office/officeart/2005/8/layout/vList2"/>
    <dgm:cxn modelId="{2B68D942-D050-415B-9183-A100B4E6A7D3}" type="presParOf" srcId="{24E528C1-466F-4477-AECE-3CBBC2ABBD88}" destId="{C55E3F7E-4D82-4444-9F0F-EC1D3EC77048}" srcOrd="22" destOrd="0" presId="urn:microsoft.com/office/officeart/2005/8/layout/vList2"/>
    <dgm:cxn modelId="{57EECA63-92D7-4E63-986F-AEA966A22AF3}" type="presParOf" srcId="{24E528C1-466F-4477-AECE-3CBBC2ABBD88}" destId="{BD3F6DC2-9707-4DE3-925D-C8CA497B3230}" srcOrd="23" destOrd="0" presId="urn:microsoft.com/office/officeart/2005/8/layout/vList2"/>
    <dgm:cxn modelId="{769B53B3-9B48-4E02-9C6E-ACE45CF7D472}" type="presParOf" srcId="{24E528C1-466F-4477-AECE-3CBBC2ABBD88}" destId="{9D1C9726-4679-41A3-A9A4-4130E459E8FF}" srcOrd="24" destOrd="0" presId="urn:microsoft.com/office/officeart/2005/8/layout/vList2"/>
    <dgm:cxn modelId="{36015EB2-55C1-4578-AC79-C65CD931C054}" type="presParOf" srcId="{24E528C1-466F-4477-AECE-3CBBC2ABBD88}" destId="{60CC6F1B-4FA8-4437-A64F-F910C805A9F6}" srcOrd="25" destOrd="0" presId="urn:microsoft.com/office/officeart/2005/8/layout/vList2"/>
    <dgm:cxn modelId="{3E57AB71-ECC5-449A-8EAD-D013443E7A9E}" type="presParOf" srcId="{24E528C1-466F-4477-AECE-3CBBC2ABBD88}" destId="{9114831B-E542-4C2E-83E8-30DD94BD2C05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5023A2-1287-4A14-892F-B264BFA0850F}" type="doc">
      <dgm:prSet loTypeId="urn:diagrams.loki3.com/VaryingWidthList" loCatId="officeonlin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D9021-3C30-49BB-B262-DBDAD2248780}">
      <dgm:prSet/>
      <dgm:spPr/>
      <dgm:t>
        <a:bodyPr/>
        <a:lstStyle/>
        <a:p>
          <a:r>
            <a:rPr lang="en-US" dirty="0"/>
            <a:t>CHAPTER FOUR	</a:t>
          </a:r>
        </a:p>
      </dgm:t>
    </dgm:pt>
    <dgm:pt modelId="{87236581-3591-48D2-B664-D50F15CBEBE0}" type="parTrans" cxnId="{8982D48C-B8C0-4BBD-B988-A0AA48FD8D47}">
      <dgm:prSet/>
      <dgm:spPr/>
      <dgm:t>
        <a:bodyPr/>
        <a:lstStyle/>
        <a:p>
          <a:endParaRPr lang="en-US"/>
        </a:p>
      </dgm:t>
    </dgm:pt>
    <dgm:pt modelId="{3E9DCAB3-2D94-4500-AFD5-65F066C37BD3}" type="sibTrans" cxnId="{8982D48C-B8C0-4BBD-B988-A0AA48FD8D47}">
      <dgm:prSet/>
      <dgm:spPr/>
      <dgm:t>
        <a:bodyPr/>
        <a:lstStyle/>
        <a:p>
          <a:endParaRPr lang="en-US"/>
        </a:p>
      </dgm:t>
    </dgm:pt>
    <dgm:pt modelId="{0692D664-F8BE-4B82-8F13-FF615A751A22}">
      <dgm:prSet/>
      <dgm:spPr/>
      <dgm:t>
        <a:bodyPr/>
        <a:lstStyle/>
        <a:p>
          <a:r>
            <a:rPr lang="en-US" dirty="0"/>
            <a:t>SYSTEM DESIGN	</a:t>
          </a:r>
        </a:p>
      </dgm:t>
    </dgm:pt>
    <dgm:pt modelId="{3BDC6933-78E7-4B09-9691-074CD3945C34}" type="parTrans" cxnId="{7089C9F7-C672-420A-A869-81C0589075D7}">
      <dgm:prSet/>
      <dgm:spPr/>
      <dgm:t>
        <a:bodyPr/>
        <a:lstStyle/>
        <a:p>
          <a:endParaRPr lang="en-US"/>
        </a:p>
      </dgm:t>
    </dgm:pt>
    <dgm:pt modelId="{BEE9EDC9-38A9-491F-8D06-B16B92809F34}" type="sibTrans" cxnId="{7089C9F7-C672-420A-A869-81C0589075D7}">
      <dgm:prSet/>
      <dgm:spPr/>
      <dgm:t>
        <a:bodyPr/>
        <a:lstStyle/>
        <a:p>
          <a:endParaRPr lang="en-US"/>
        </a:p>
      </dgm:t>
    </dgm:pt>
    <dgm:pt modelId="{C653F039-423E-42AC-89DC-B8AB7AE47D52}">
      <dgm:prSet/>
      <dgm:spPr/>
      <dgm:t>
        <a:bodyPr/>
        <a:lstStyle/>
        <a:p>
          <a:r>
            <a:rPr lang="en-US" dirty="0"/>
            <a:t>4.1. Introduction	</a:t>
          </a:r>
        </a:p>
      </dgm:t>
    </dgm:pt>
    <dgm:pt modelId="{61B995B2-39A8-4972-9E07-3F19FE66CF67}" type="parTrans" cxnId="{0A046B0C-3908-40FB-93B9-BF63404845E3}">
      <dgm:prSet/>
      <dgm:spPr/>
      <dgm:t>
        <a:bodyPr/>
        <a:lstStyle/>
        <a:p>
          <a:endParaRPr lang="en-US"/>
        </a:p>
      </dgm:t>
    </dgm:pt>
    <dgm:pt modelId="{27A08D71-F221-4C6A-A50C-FC16E0A842E8}" type="sibTrans" cxnId="{0A046B0C-3908-40FB-93B9-BF63404845E3}">
      <dgm:prSet/>
      <dgm:spPr/>
      <dgm:t>
        <a:bodyPr/>
        <a:lstStyle/>
        <a:p>
          <a:endParaRPr lang="en-US"/>
        </a:p>
      </dgm:t>
    </dgm:pt>
    <dgm:pt modelId="{9DDF1913-F576-4E76-9490-6239B71A356E}">
      <dgm:prSet/>
      <dgm:spPr/>
      <dgm:t>
        <a:bodyPr/>
        <a:lstStyle/>
        <a:p>
          <a:r>
            <a:rPr lang="en-US" dirty="0"/>
            <a:t>4.2 Design Goal	</a:t>
          </a:r>
        </a:p>
      </dgm:t>
    </dgm:pt>
    <dgm:pt modelId="{ED85EE6F-2B82-4826-98A5-41C87FD9B090}" type="parTrans" cxnId="{19182339-3ABC-4FB6-9912-8E991C2CED53}">
      <dgm:prSet/>
      <dgm:spPr/>
      <dgm:t>
        <a:bodyPr/>
        <a:lstStyle/>
        <a:p>
          <a:endParaRPr lang="en-US"/>
        </a:p>
      </dgm:t>
    </dgm:pt>
    <dgm:pt modelId="{425429D5-4C7C-4504-9015-B8ACC40199AE}" type="sibTrans" cxnId="{19182339-3ABC-4FB6-9912-8E991C2CED53}">
      <dgm:prSet/>
      <dgm:spPr/>
      <dgm:t>
        <a:bodyPr/>
        <a:lstStyle/>
        <a:p>
          <a:endParaRPr lang="en-US"/>
        </a:p>
      </dgm:t>
    </dgm:pt>
    <dgm:pt modelId="{877C6162-E9A3-4A34-88A6-762B34343C7C}">
      <dgm:prSet/>
      <dgm:spPr/>
      <dgm:t>
        <a:bodyPr/>
        <a:lstStyle/>
        <a:p>
          <a:r>
            <a:rPr lang="en-US" dirty="0"/>
            <a:t>4.3. Architectural Design	</a:t>
          </a:r>
        </a:p>
      </dgm:t>
    </dgm:pt>
    <dgm:pt modelId="{B2E95609-46CF-4559-BCC0-17465EF5851B}" type="parTrans" cxnId="{33AE25E9-572B-48FB-AA71-F452E82A1A74}">
      <dgm:prSet/>
      <dgm:spPr/>
      <dgm:t>
        <a:bodyPr/>
        <a:lstStyle/>
        <a:p>
          <a:endParaRPr lang="en-US"/>
        </a:p>
      </dgm:t>
    </dgm:pt>
    <dgm:pt modelId="{627A9969-F6E8-4BD1-8E78-FBC8F0AF888B}" type="sibTrans" cxnId="{33AE25E9-572B-48FB-AA71-F452E82A1A74}">
      <dgm:prSet/>
      <dgm:spPr/>
      <dgm:t>
        <a:bodyPr/>
        <a:lstStyle/>
        <a:p>
          <a:endParaRPr lang="en-US"/>
        </a:p>
      </dgm:t>
    </dgm:pt>
    <dgm:pt modelId="{A9A9FEC9-1F80-49AC-9688-C43F9874B8E6}">
      <dgm:prSet/>
      <dgm:spPr/>
      <dgm:t>
        <a:bodyPr/>
        <a:lstStyle/>
        <a:p>
          <a:r>
            <a:rPr lang="en-US" dirty="0"/>
            <a:t>4 3.1. Logical View of the Architecture	</a:t>
          </a:r>
        </a:p>
      </dgm:t>
    </dgm:pt>
    <dgm:pt modelId="{F4CCC398-56C1-48E2-9869-19F93F736E35}" type="parTrans" cxnId="{9DF27856-B7FF-4327-B391-1E46F30186F5}">
      <dgm:prSet/>
      <dgm:spPr/>
      <dgm:t>
        <a:bodyPr/>
        <a:lstStyle/>
        <a:p>
          <a:endParaRPr lang="en-US"/>
        </a:p>
      </dgm:t>
    </dgm:pt>
    <dgm:pt modelId="{B9F2AC29-6614-4CF2-BE3A-453AC1297569}" type="sibTrans" cxnId="{9DF27856-B7FF-4327-B391-1E46F30186F5}">
      <dgm:prSet/>
      <dgm:spPr/>
      <dgm:t>
        <a:bodyPr/>
        <a:lstStyle/>
        <a:p>
          <a:endParaRPr lang="en-US"/>
        </a:p>
      </dgm:t>
    </dgm:pt>
    <dgm:pt modelId="{2BA9BEA5-4238-404E-BF0E-28D9862C283B}">
      <dgm:prSet/>
      <dgm:spPr/>
      <dgm:t>
        <a:bodyPr/>
        <a:lstStyle/>
        <a:p>
          <a:r>
            <a:rPr lang="en-US" dirty="0"/>
            <a:t>4.3.2. Process View	</a:t>
          </a:r>
          <a:r>
            <a:rPr lang="en-US" dirty="0" err="1"/>
            <a:t>yy</a:t>
          </a:r>
          <a:endParaRPr lang="en-US" dirty="0"/>
        </a:p>
      </dgm:t>
    </dgm:pt>
    <dgm:pt modelId="{91BB7571-0537-495A-BF28-2526AC647998}" type="parTrans" cxnId="{AAB22698-5ED6-4884-B01B-3FDA74B6F72B}">
      <dgm:prSet/>
      <dgm:spPr/>
      <dgm:t>
        <a:bodyPr/>
        <a:lstStyle/>
        <a:p>
          <a:endParaRPr lang="en-US"/>
        </a:p>
      </dgm:t>
    </dgm:pt>
    <dgm:pt modelId="{7A12C7FE-943F-43FF-A019-E3E9EA9A531D}" type="sibTrans" cxnId="{AAB22698-5ED6-4884-B01B-3FDA74B6F72B}">
      <dgm:prSet/>
      <dgm:spPr/>
      <dgm:t>
        <a:bodyPr/>
        <a:lstStyle/>
        <a:p>
          <a:endParaRPr lang="en-US"/>
        </a:p>
      </dgm:t>
    </dgm:pt>
    <dgm:pt modelId="{2FDD4ACE-3CB4-4039-BCFD-7C0184003692}">
      <dgm:prSet/>
      <dgm:spPr/>
      <dgm:t>
        <a:bodyPr/>
        <a:lstStyle/>
        <a:p>
          <a:r>
            <a:rPr lang="en-US" dirty="0"/>
            <a:t>4.3.3. Deployment View	</a:t>
          </a:r>
        </a:p>
      </dgm:t>
    </dgm:pt>
    <dgm:pt modelId="{B723F0C2-3644-4495-9C65-02EAFDD59933}" type="parTrans" cxnId="{3AB630D8-27AF-42E8-BBC1-F563260AF677}">
      <dgm:prSet/>
      <dgm:spPr/>
      <dgm:t>
        <a:bodyPr/>
        <a:lstStyle/>
        <a:p>
          <a:endParaRPr lang="en-US"/>
        </a:p>
      </dgm:t>
    </dgm:pt>
    <dgm:pt modelId="{E58A5E38-0216-493D-8814-E6C5B4D82F9A}" type="sibTrans" cxnId="{3AB630D8-27AF-42E8-BBC1-F563260AF677}">
      <dgm:prSet/>
      <dgm:spPr/>
      <dgm:t>
        <a:bodyPr/>
        <a:lstStyle/>
        <a:p>
          <a:endParaRPr lang="en-US"/>
        </a:p>
      </dgm:t>
    </dgm:pt>
    <dgm:pt modelId="{F332D9F6-5B63-4438-AFC5-9464CBA8E487}">
      <dgm:prSet/>
      <dgm:spPr/>
      <dgm:t>
        <a:bodyPr/>
        <a:lstStyle/>
        <a:p>
          <a:r>
            <a:rPr lang="en-US" dirty="0"/>
            <a:t>4.4 Relational map	</a:t>
          </a:r>
        </a:p>
      </dgm:t>
    </dgm:pt>
    <dgm:pt modelId="{FAD627CC-B26B-45D7-87ED-D2D9AF69CBD5}" type="parTrans" cxnId="{8BFA4B2E-1A19-439A-A2BE-C34037E6BBEF}">
      <dgm:prSet/>
      <dgm:spPr/>
      <dgm:t>
        <a:bodyPr/>
        <a:lstStyle/>
        <a:p>
          <a:endParaRPr lang="en-US"/>
        </a:p>
      </dgm:t>
    </dgm:pt>
    <dgm:pt modelId="{C01ED66B-43DB-4D86-B88A-CDCFC7703462}" type="sibTrans" cxnId="{8BFA4B2E-1A19-439A-A2BE-C34037E6BBEF}">
      <dgm:prSet/>
      <dgm:spPr/>
      <dgm:t>
        <a:bodyPr/>
        <a:lstStyle/>
        <a:p>
          <a:endParaRPr lang="en-US"/>
        </a:p>
      </dgm:t>
    </dgm:pt>
    <dgm:pt modelId="{5BAF9805-AD51-456D-B2E8-4D625CD4A5DF}">
      <dgm:prSet/>
      <dgm:spPr/>
      <dgm:t>
        <a:bodyPr/>
        <a:lstStyle/>
        <a:p>
          <a:r>
            <a:rPr lang="en-US" dirty="0"/>
            <a:t>4.5.2 Relational Mapping &amp; Database Normalization</a:t>
          </a:r>
        </a:p>
      </dgm:t>
    </dgm:pt>
    <dgm:pt modelId="{6B182B0E-6E39-4FAF-904E-E580871DCABA}" type="parTrans" cxnId="{367BFB7E-B4FF-4EC8-8D75-66081EC85A50}">
      <dgm:prSet/>
      <dgm:spPr/>
      <dgm:t>
        <a:bodyPr/>
        <a:lstStyle/>
        <a:p>
          <a:endParaRPr lang="en-US"/>
        </a:p>
      </dgm:t>
    </dgm:pt>
    <dgm:pt modelId="{549D5D7F-04D8-4D77-8CF6-274EFDBF8C3E}" type="sibTrans" cxnId="{367BFB7E-B4FF-4EC8-8D75-66081EC85A50}">
      <dgm:prSet/>
      <dgm:spPr/>
      <dgm:t>
        <a:bodyPr/>
        <a:lstStyle/>
        <a:p>
          <a:endParaRPr lang="en-US"/>
        </a:p>
      </dgm:t>
    </dgm:pt>
    <dgm:pt modelId="{282C66C3-4764-453B-B184-7725083C794D}">
      <dgm:prSet/>
      <dgm:spPr/>
      <dgm:t>
        <a:bodyPr/>
        <a:lstStyle/>
        <a:p>
          <a:r>
            <a:rPr lang="en-US" dirty="0"/>
            <a:t>CHAPTER FIVE	</a:t>
          </a:r>
        </a:p>
      </dgm:t>
    </dgm:pt>
    <dgm:pt modelId="{C7571C19-BB02-41F4-AF0A-7004081AE490}" type="parTrans" cxnId="{0FDE8348-34E1-40CE-948F-11D867D66616}">
      <dgm:prSet/>
      <dgm:spPr/>
      <dgm:t>
        <a:bodyPr/>
        <a:lstStyle/>
        <a:p>
          <a:endParaRPr lang="en-US"/>
        </a:p>
      </dgm:t>
    </dgm:pt>
    <dgm:pt modelId="{1AA782F9-EED6-4708-B14F-4C5A3A820AB9}" type="sibTrans" cxnId="{0FDE8348-34E1-40CE-948F-11D867D66616}">
      <dgm:prSet/>
      <dgm:spPr/>
      <dgm:t>
        <a:bodyPr/>
        <a:lstStyle/>
        <a:p>
          <a:endParaRPr lang="en-US"/>
        </a:p>
      </dgm:t>
    </dgm:pt>
    <dgm:pt modelId="{4A502318-0A41-4E87-9510-551716FEA56D}">
      <dgm:prSet/>
      <dgm:spPr/>
      <dgm:t>
        <a:bodyPr/>
        <a:lstStyle/>
        <a:p>
          <a:r>
            <a:rPr lang="en-US" dirty="0"/>
            <a:t>5.CONCLUSION </a:t>
          </a:r>
        </a:p>
      </dgm:t>
    </dgm:pt>
    <dgm:pt modelId="{35FEB152-5138-4AE1-9589-06C4D2C99009}" type="parTrans" cxnId="{3E8A483C-A73D-4563-91C8-A21E21E5C241}">
      <dgm:prSet/>
      <dgm:spPr/>
      <dgm:t>
        <a:bodyPr/>
        <a:lstStyle/>
        <a:p>
          <a:endParaRPr lang="en-US"/>
        </a:p>
      </dgm:t>
    </dgm:pt>
    <dgm:pt modelId="{BCDDA87E-2320-42FF-83C8-2F1EBE55F7C3}" type="sibTrans" cxnId="{3E8A483C-A73D-4563-91C8-A21E21E5C241}">
      <dgm:prSet/>
      <dgm:spPr/>
      <dgm:t>
        <a:bodyPr/>
        <a:lstStyle/>
        <a:p>
          <a:endParaRPr lang="en-US"/>
        </a:p>
      </dgm:t>
    </dgm:pt>
    <dgm:pt modelId="{88073295-0DAD-4F12-8C4B-7BD2D8240019}">
      <dgm:prSet/>
      <dgm:spPr/>
      <dgm:t>
        <a:bodyPr/>
        <a:lstStyle/>
        <a:p>
          <a:r>
            <a:rPr lang="en-US" dirty="0"/>
            <a:t>5.2  RECOMMENDATION	</a:t>
          </a:r>
        </a:p>
      </dgm:t>
    </dgm:pt>
    <dgm:pt modelId="{058A1EA8-8715-4E78-9F79-5EE167468654}" type="parTrans" cxnId="{5C7FA79A-8944-4B90-BD22-8909AD7D0CFF}">
      <dgm:prSet/>
      <dgm:spPr/>
      <dgm:t>
        <a:bodyPr/>
        <a:lstStyle/>
        <a:p>
          <a:endParaRPr lang="en-US"/>
        </a:p>
      </dgm:t>
    </dgm:pt>
    <dgm:pt modelId="{160EF8DE-AF5B-447C-9B6E-5AF36E55CB79}" type="sibTrans" cxnId="{5C7FA79A-8944-4B90-BD22-8909AD7D0CFF}">
      <dgm:prSet/>
      <dgm:spPr/>
      <dgm:t>
        <a:bodyPr/>
        <a:lstStyle/>
        <a:p>
          <a:endParaRPr lang="en-US"/>
        </a:p>
      </dgm:t>
    </dgm:pt>
    <dgm:pt modelId="{73C84A4E-DDC2-412D-B639-25E3F40E0265}" type="pres">
      <dgm:prSet presAssocID="{BA5023A2-1287-4A14-892F-B264BFA0850F}" presName="Name0" presStyleCnt="0">
        <dgm:presLayoutVars>
          <dgm:resizeHandles/>
        </dgm:presLayoutVars>
      </dgm:prSet>
      <dgm:spPr/>
    </dgm:pt>
    <dgm:pt modelId="{B5B0F6DA-A4C1-4198-8493-C48ED7EA4B6E}" type="pres">
      <dgm:prSet presAssocID="{CFED9021-3C30-49BB-B262-DBDAD2248780}" presName="text" presStyleLbl="node1" presStyleIdx="0" presStyleCnt="13" custScaleX="223984">
        <dgm:presLayoutVars>
          <dgm:bulletEnabled val="1"/>
        </dgm:presLayoutVars>
      </dgm:prSet>
      <dgm:spPr/>
    </dgm:pt>
    <dgm:pt modelId="{605E4E24-1193-44E6-845A-DE3EB0C16847}" type="pres">
      <dgm:prSet presAssocID="{3E9DCAB3-2D94-4500-AFD5-65F066C37BD3}" presName="space" presStyleCnt="0"/>
      <dgm:spPr/>
    </dgm:pt>
    <dgm:pt modelId="{BE280EF3-D4AC-42F0-875A-228D26CB2C78}" type="pres">
      <dgm:prSet presAssocID="{0692D664-F8BE-4B82-8F13-FF615A751A22}" presName="text" presStyleLbl="node1" presStyleIdx="1" presStyleCnt="13" custScaleX="225755">
        <dgm:presLayoutVars>
          <dgm:bulletEnabled val="1"/>
        </dgm:presLayoutVars>
      </dgm:prSet>
      <dgm:spPr/>
    </dgm:pt>
    <dgm:pt modelId="{CB673B54-F151-4263-A230-9BF1CCF66096}" type="pres">
      <dgm:prSet presAssocID="{BEE9EDC9-38A9-491F-8D06-B16B92809F34}" presName="space" presStyleCnt="0"/>
      <dgm:spPr/>
    </dgm:pt>
    <dgm:pt modelId="{DEA2A9EF-953F-4E1B-8D1C-72C938F8C4D0}" type="pres">
      <dgm:prSet presAssocID="{C653F039-423E-42AC-89DC-B8AB7AE47D52}" presName="text" presStyleLbl="node1" presStyleIdx="2" presStyleCnt="13" custScaleX="225755">
        <dgm:presLayoutVars>
          <dgm:bulletEnabled val="1"/>
        </dgm:presLayoutVars>
      </dgm:prSet>
      <dgm:spPr/>
    </dgm:pt>
    <dgm:pt modelId="{EAFB93E4-8B45-414E-9937-105AFC505821}" type="pres">
      <dgm:prSet presAssocID="{27A08D71-F221-4C6A-A50C-FC16E0A842E8}" presName="space" presStyleCnt="0"/>
      <dgm:spPr/>
    </dgm:pt>
    <dgm:pt modelId="{C4AAA39A-03E8-48E5-856E-629988D78C1F}" type="pres">
      <dgm:prSet presAssocID="{9DDF1913-F576-4E76-9490-6239B71A356E}" presName="text" presStyleLbl="node1" presStyleIdx="3" presStyleCnt="13" custScaleX="227525">
        <dgm:presLayoutVars>
          <dgm:bulletEnabled val="1"/>
        </dgm:presLayoutVars>
      </dgm:prSet>
      <dgm:spPr/>
    </dgm:pt>
    <dgm:pt modelId="{E2ADB6C9-874F-4787-9125-2CD1729AC502}" type="pres">
      <dgm:prSet presAssocID="{425429D5-4C7C-4504-9015-B8ACC40199AE}" presName="space" presStyleCnt="0"/>
      <dgm:spPr/>
    </dgm:pt>
    <dgm:pt modelId="{F270FA27-7D04-4A8F-BE61-50E4BDFFA114}" type="pres">
      <dgm:prSet presAssocID="{877C6162-E9A3-4A34-88A6-762B34343C7C}" presName="text" presStyleLbl="node1" presStyleIdx="4" presStyleCnt="13" custAng="0" custScaleX="156808">
        <dgm:presLayoutVars>
          <dgm:bulletEnabled val="1"/>
        </dgm:presLayoutVars>
      </dgm:prSet>
      <dgm:spPr/>
    </dgm:pt>
    <dgm:pt modelId="{C96F0CA9-D699-469E-8A7D-E7A8E9A2331F}" type="pres">
      <dgm:prSet presAssocID="{627A9969-F6E8-4BD1-8E78-FBC8F0AF888B}" presName="space" presStyleCnt="0"/>
      <dgm:spPr/>
    </dgm:pt>
    <dgm:pt modelId="{C23FDB4C-883B-4287-B0DD-8C9274C9E2B6}" type="pres">
      <dgm:prSet presAssocID="{A9A9FEC9-1F80-49AC-9688-C43F9874B8E6}" presName="text" presStyleLbl="node1" presStyleIdx="5" presStyleCnt="13" custScaleX="95113">
        <dgm:presLayoutVars>
          <dgm:bulletEnabled val="1"/>
        </dgm:presLayoutVars>
      </dgm:prSet>
      <dgm:spPr/>
    </dgm:pt>
    <dgm:pt modelId="{03DF2893-D069-44D9-A89A-7C5F5E476236}" type="pres">
      <dgm:prSet presAssocID="{B9F2AC29-6614-4CF2-BE3A-453AC1297569}" presName="space" presStyleCnt="0"/>
      <dgm:spPr/>
    </dgm:pt>
    <dgm:pt modelId="{593436B4-9C5E-4650-967D-6ADFBAD99FCA}" type="pres">
      <dgm:prSet presAssocID="{2BA9BEA5-4238-404E-BF0E-28D9862C283B}" presName="text" presStyleLbl="node1" presStyleIdx="6" presStyleCnt="13" custScaleX="153147">
        <dgm:presLayoutVars>
          <dgm:bulletEnabled val="1"/>
        </dgm:presLayoutVars>
      </dgm:prSet>
      <dgm:spPr/>
    </dgm:pt>
    <dgm:pt modelId="{649C7821-190B-4AA1-98C6-6C1AAB3D5CFF}" type="pres">
      <dgm:prSet presAssocID="{7A12C7FE-943F-43FF-A019-E3E9EA9A531D}" presName="space" presStyleCnt="0"/>
      <dgm:spPr/>
    </dgm:pt>
    <dgm:pt modelId="{D2901CED-4983-47FB-91F1-4F78E80E87E2}" type="pres">
      <dgm:prSet presAssocID="{2FDD4ACE-3CB4-4039-BCFD-7C0184003692}" presName="text" presStyleLbl="node1" presStyleIdx="7" presStyleCnt="13">
        <dgm:presLayoutVars>
          <dgm:bulletEnabled val="1"/>
        </dgm:presLayoutVars>
      </dgm:prSet>
      <dgm:spPr/>
    </dgm:pt>
    <dgm:pt modelId="{BA6DD84E-C714-4D8A-81EE-213A3560909E}" type="pres">
      <dgm:prSet presAssocID="{E58A5E38-0216-493D-8814-E6C5B4D82F9A}" presName="space" presStyleCnt="0"/>
      <dgm:spPr/>
    </dgm:pt>
    <dgm:pt modelId="{E2B9BEE4-85D3-41BD-895D-6FC3AD720738}" type="pres">
      <dgm:prSet presAssocID="{F332D9F6-5B63-4438-AFC5-9464CBA8E487}" presName="text" presStyleLbl="node1" presStyleIdx="8" presStyleCnt="13">
        <dgm:presLayoutVars>
          <dgm:bulletEnabled val="1"/>
        </dgm:presLayoutVars>
      </dgm:prSet>
      <dgm:spPr/>
    </dgm:pt>
    <dgm:pt modelId="{1801A973-8947-4DCB-AE3E-0989D49D8D23}" type="pres">
      <dgm:prSet presAssocID="{C01ED66B-43DB-4D86-B88A-CDCFC7703462}" presName="space" presStyleCnt="0"/>
      <dgm:spPr/>
    </dgm:pt>
    <dgm:pt modelId="{DC3C8B33-5465-4781-B1AE-7B3D37D6FB32}" type="pres">
      <dgm:prSet presAssocID="{5BAF9805-AD51-456D-B2E8-4D625CD4A5DF}" presName="text" presStyleLbl="node1" presStyleIdx="9" presStyleCnt="13">
        <dgm:presLayoutVars>
          <dgm:bulletEnabled val="1"/>
        </dgm:presLayoutVars>
      </dgm:prSet>
      <dgm:spPr/>
    </dgm:pt>
    <dgm:pt modelId="{2D5695C4-3FFF-44D5-98A6-AD20E28A8FF9}" type="pres">
      <dgm:prSet presAssocID="{549D5D7F-04D8-4D77-8CF6-274EFDBF8C3E}" presName="space" presStyleCnt="0"/>
      <dgm:spPr/>
    </dgm:pt>
    <dgm:pt modelId="{33E9E981-F14A-4831-8C05-6535612CC81B}" type="pres">
      <dgm:prSet presAssocID="{282C66C3-4764-453B-B184-7725083C794D}" presName="text" presStyleLbl="node1" presStyleIdx="10" presStyleCnt="13">
        <dgm:presLayoutVars>
          <dgm:bulletEnabled val="1"/>
        </dgm:presLayoutVars>
      </dgm:prSet>
      <dgm:spPr/>
    </dgm:pt>
    <dgm:pt modelId="{25331F9A-C042-4CAB-B2C6-1DB2E49B198C}" type="pres">
      <dgm:prSet presAssocID="{1AA782F9-EED6-4708-B14F-4C5A3A820AB9}" presName="space" presStyleCnt="0"/>
      <dgm:spPr/>
    </dgm:pt>
    <dgm:pt modelId="{3DD1B3A1-C845-48D5-818B-78B6C3039047}" type="pres">
      <dgm:prSet presAssocID="{4A502318-0A41-4E87-9510-551716FEA56D}" presName="text" presStyleLbl="node1" presStyleIdx="11" presStyleCnt="13">
        <dgm:presLayoutVars>
          <dgm:bulletEnabled val="1"/>
        </dgm:presLayoutVars>
      </dgm:prSet>
      <dgm:spPr/>
    </dgm:pt>
    <dgm:pt modelId="{5F525C83-CC06-4152-A949-C2DF591F7CCE}" type="pres">
      <dgm:prSet presAssocID="{BCDDA87E-2320-42FF-83C8-2F1EBE55F7C3}" presName="space" presStyleCnt="0"/>
      <dgm:spPr/>
    </dgm:pt>
    <dgm:pt modelId="{B0992C6D-058D-47B4-A4BB-DC9AFAD6F8F1}" type="pres">
      <dgm:prSet presAssocID="{88073295-0DAD-4F12-8C4B-7BD2D8240019}" presName="text" presStyleLbl="node1" presStyleIdx="12" presStyleCnt="13">
        <dgm:presLayoutVars>
          <dgm:bulletEnabled val="1"/>
        </dgm:presLayoutVars>
      </dgm:prSet>
      <dgm:spPr/>
    </dgm:pt>
  </dgm:ptLst>
  <dgm:cxnLst>
    <dgm:cxn modelId="{0A046B0C-3908-40FB-93B9-BF63404845E3}" srcId="{BA5023A2-1287-4A14-892F-B264BFA0850F}" destId="{C653F039-423E-42AC-89DC-B8AB7AE47D52}" srcOrd="2" destOrd="0" parTransId="{61B995B2-39A8-4972-9E07-3F19FE66CF67}" sibTransId="{27A08D71-F221-4C6A-A50C-FC16E0A842E8}"/>
    <dgm:cxn modelId="{DBAC750D-2A63-478F-8D0A-343E316CA4C9}" type="presOf" srcId="{9DDF1913-F576-4E76-9490-6239B71A356E}" destId="{C4AAA39A-03E8-48E5-856E-629988D78C1F}" srcOrd="0" destOrd="0" presId="urn:diagrams.loki3.com/VaryingWidthList"/>
    <dgm:cxn modelId="{38D3AB24-2894-43FA-91E2-D35C3EAE8180}" type="presOf" srcId="{88073295-0DAD-4F12-8C4B-7BD2D8240019}" destId="{B0992C6D-058D-47B4-A4BB-DC9AFAD6F8F1}" srcOrd="0" destOrd="0" presId="urn:diagrams.loki3.com/VaryingWidthList"/>
    <dgm:cxn modelId="{0C43C028-CFA0-4242-AEC3-5FC2B180C9D2}" type="presOf" srcId="{C653F039-423E-42AC-89DC-B8AB7AE47D52}" destId="{DEA2A9EF-953F-4E1B-8D1C-72C938F8C4D0}" srcOrd="0" destOrd="0" presId="urn:diagrams.loki3.com/VaryingWidthList"/>
    <dgm:cxn modelId="{612C4C29-A90F-45A0-AB9F-9635FC82DFCF}" type="presOf" srcId="{4A502318-0A41-4E87-9510-551716FEA56D}" destId="{3DD1B3A1-C845-48D5-818B-78B6C3039047}" srcOrd="0" destOrd="0" presId="urn:diagrams.loki3.com/VaryingWidthList"/>
    <dgm:cxn modelId="{8BFA4B2E-1A19-439A-A2BE-C34037E6BBEF}" srcId="{BA5023A2-1287-4A14-892F-B264BFA0850F}" destId="{F332D9F6-5B63-4438-AFC5-9464CBA8E487}" srcOrd="8" destOrd="0" parTransId="{FAD627CC-B26B-45D7-87ED-D2D9AF69CBD5}" sibTransId="{C01ED66B-43DB-4D86-B88A-CDCFC7703462}"/>
    <dgm:cxn modelId="{2402722E-FAB0-4F03-870B-6655422B22AD}" type="presOf" srcId="{877C6162-E9A3-4A34-88A6-762B34343C7C}" destId="{F270FA27-7D04-4A8F-BE61-50E4BDFFA114}" srcOrd="0" destOrd="0" presId="urn:diagrams.loki3.com/VaryingWidthList"/>
    <dgm:cxn modelId="{2073A532-CA69-46B4-8C2C-F664CD6409FD}" type="presOf" srcId="{0692D664-F8BE-4B82-8F13-FF615A751A22}" destId="{BE280EF3-D4AC-42F0-875A-228D26CB2C78}" srcOrd="0" destOrd="0" presId="urn:diagrams.loki3.com/VaryingWidthList"/>
    <dgm:cxn modelId="{CF004938-2CBA-4312-98AF-7CEE66F2C9D3}" type="presOf" srcId="{5BAF9805-AD51-456D-B2E8-4D625CD4A5DF}" destId="{DC3C8B33-5465-4781-B1AE-7B3D37D6FB32}" srcOrd="0" destOrd="0" presId="urn:diagrams.loki3.com/VaryingWidthList"/>
    <dgm:cxn modelId="{19182339-3ABC-4FB6-9912-8E991C2CED53}" srcId="{BA5023A2-1287-4A14-892F-B264BFA0850F}" destId="{9DDF1913-F576-4E76-9490-6239B71A356E}" srcOrd="3" destOrd="0" parTransId="{ED85EE6F-2B82-4826-98A5-41C87FD9B090}" sibTransId="{425429D5-4C7C-4504-9015-B8ACC40199AE}"/>
    <dgm:cxn modelId="{3E8A483C-A73D-4563-91C8-A21E21E5C241}" srcId="{BA5023A2-1287-4A14-892F-B264BFA0850F}" destId="{4A502318-0A41-4E87-9510-551716FEA56D}" srcOrd="11" destOrd="0" parTransId="{35FEB152-5138-4AE1-9589-06C4D2C99009}" sibTransId="{BCDDA87E-2320-42FF-83C8-2F1EBE55F7C3}"/>
    <dgm:cxn modelId="{0FDE8348-34E1-40CE-948F-11D867D66616}" srcId="{BA5023A2-1287-4A14-892F-B264BFA0850F}" destId="{282C66C3-4764-453B-B184-7725083C794D}" srcOrd="10" destOrd="0" parTransId="{C7571C19-BB02-41F4-AF0A-7004081AE490}" sibTransId="{1AA782F9-EED6-4708-B14F-4C5A3A820AB9}"/>
    <dgm:cxn modelId="{2F38ED53-11D7-4CED-B8B0-3C7AB6F4CCE3}" type="presOf" srcId="{A9A9FEC9-1F80-49AC-9688-C43F9874B8E6}" destId="{C23FDB4C-883B-4287-B0DD-8C9274C9E2B6}" srcOrd="0" destOrd="0" presId="urn:diagrams.loki3.com/VaryingWidthList"/>
    <dgm:cxn modelId="{9DF27856-B7FF-4327-B391-1E46F30186F5}" srcId="{BA5023A2-1287-4A14-892F-B264BFA0850F}" destId="{A9A9FEC9-1F80-49AC-9688-C43F9874B8E6}" srcOrd="5" destOrd="0" parTransId="{F4CCC398-56C1-48E2-9869-19F93F736E35}" sibTransId="{B9F2AC29-6614-4CF2-BE3A-453AC1297569}"/>
    <dgm:cxn modelId="{367BFB7E-B4FF-4EC8-8D75-66081EC85A50}" srcId="{BA5023A2-1287-4A14-892F-B264BFA0850F}" destId="{5BAF9805-AD51-456D-B2E8-4D625CD4A5DF}" srcOrd="9" destOrd="0" parTransId="{6B182B0E-6E39-4FAF-904E-E580871DCABA}" sibTransId="{549D5D7F-04D8-4D77-8CF6-274EFDBF8C3E}"/>
    <dgm:cxn modelId="{8982D48C-B8C0-4BBD-B988-A0AA48FD8D47}" srcId="{BA5023A2-1287-4A14-892F-B264BFA0850F}" destId="{CFED9021-3C30-49BB-B262-DBDAD2248780}" srcOrd="0" destOrd="0" parTransId="{87236581-3591-48D2-B664-D50F15CBEBE0}" sibTransId="{3E9DCAB3-2D94-4500-AFD5-65F066C37BD3}"/>
    <dgm:cxn modelId="{AAB22698-5ED6-4884-B01B-3FDA74B6F72B}" srcId="{BA5023A2-1287-4A14-892F-B264BFA0850F}" destId="{2BA9BEA5-4238-404E-BF0E-28D9862C283B}" srcOrd="6" destOrd="0" parTransId="{91BB7571-0537-495A-BF28-2526AC647998}" sibTransId="{7A12C7FE-943F-43FF-A019-E3E9EA9A531D}"/>
    <dgm:cxn modelId="{5C7FA79A-8944-4B90-BD22-8909AD7D0CFF}" srcId="{BA5023A2-1287-4A14-892F-B264BFA0850F}" destId="{88073295-0DAD-4F12-8C4B-7BD2D8240019}" srcOrd="12" destOrd="0" parTransId="{058A1EA8-8715-4E78-9F79-5EE167468654}" sibTransId="{160EF8DE-AF5B-447C-9B6E-5AF36E55CB79}"/>
    <dgm:cxn modelId="{0669A99D-BA3B-4388-ABFA-9DE6DC4284A6}" type="presOf" srcId="{2FDD4ACE-3CB4-4039-BCFD-7C0184003692}" destId="{D2901CED-4983-47FB-91F1-4F78E80E87E2}" srcOrd="0" destOrd="0" presId="urn:diagrams.loki3.com/VaryingWidthList"/>
    <dgm:cxn modelId="{16D4CEA6-8ADA-4C76-AB4A-5EE4089B9B36}" type="presOf" srcId="{F332D9F6-5B63-4438-AFC5-9464CBA8E487}" destId="{E2B9BEE4-85D3-41BD-895D-6FC3AD720738}" srcOrd="0" destOrd="0" presId="urn:diagrams.loki3.com/VaryingWidthList"/>
    <dgm:cxn modelId="{7DE586A8-5385-4207-A9DB-C811D65BB720}" type="presOf" srcId="{282C66C3-4764-453B-B184-7725083C794D}" destId="{33E9E981-F14A-4831-8C05-6535612CC81B}" srcOrd="0" destOrd="0" presId="urn:diagrams.loki3.com/VaryingWidthList"/>
    <dgm:cxn modelId="{3E01C3CB-E8DD-4B04-9A48-6AF935F79535}" type="presOf" srcId="{BA5023A2-1287-4A14-892F-B264BFA0850F}" destId="{73C84A4E-DDC2-412D-B639-25E3F40E0265}" srcOrd="0" destOrd="0" presId="urn:diagrams.loki3.com/VaryingWidthList"/>
    <dgm:cxn modelId="{3AB630D8-27AF-42E8-BBC1-F563260AF677}" srcId="{BA5023A2-1287-4A14-892F-B264BFA0850F}" destId="{2FDD4ACE-3CB4-4039-BCFD-7C0184003692}" srcOrd="7" destOrd="0" parTransId="{B723F0C2-3644-4495-9C65-02EAFDD59933}" sibTransId="{E58A5E38-0216-493D-8814-E6C5B4D82F9A}"/>
    <dgm:cxn modelId="{643CD8DB-0375-4FBB-AE48-A4823B0E7118}" type="presOf" srcId="{CFED9021-3C30-49BB-B262-DBDAD2248780}" destId="{B5B0F6DA-A4C1-4198-8493-C48ED7EA4B6E}" srcOrd="0" destOrd="0" presId="urn:diagrams.loki3.com/VaryingWidthList"/>
    <dgm:cxn modelId="{B243A0E7-EB09-4D19-A939-B5CD4AA82F10}" type="presOf" srcId="{2BA9BEA5-4238-404E-BF0E-28D9862C283B}" destId="{593436B4-9C5E-4650-967D-6ADFBAD99FCA}" srcOrd="0" destOrd="0" presId="urn:diagrams.loki3.com/VaryingWidthList"/>
    <dgm:cxn modelId="{33AE25E9-572B-48FB-AA71-F452E82A1A74}" srcId="{BA5023A2-1287-4A14-892F-B264BFA0850F}" destId="{877C6162-E9A3-4A34-88A6-762B34343C7C}" srcOrd="4" destOrd="0" parTransId="{B2E95609-46CF-4559-BCC0-17465EF5851B}" sibTransId="{627A9969-F6E8-4BD1-8E78-FBC8F0AF888B}"/>
    <dgm:cxn modelId="{7089C9F7-C672-420A-A869-81C0589075D7}" srcId="{BA5023A2-1287-4A14-892F-B264BFA0850F}" destId="{0692D664-F8BE-4B82-8F13-FF615A751A22}" srcOrd="1" destOrd="0" parTransId="{3BDC6933-78E7-4B09-9691-074CD3945C34}" sibTransId="{BEE9EDC9-38A9-491F-8D06-B16B92809F34}"/>
    <dgm:cxn modelId="{9B2135B8-2429-4032-9FEB-1DA11F016011}" type="presParOf" srcId="{73C84A4E-DDC2-412D-B639-25E3F40E0265}" destId="{B5B0F6DA-A4C1-4198-8493-C48ED7EA4B6E}" srcOrd="0" destOrd="0" presId="urn:diagrams.loki3.com/VaryingWidthList"/>
    <dgm:cxn modelId="{DF96F0F8-39A8-44C8-8120-B45F188F5333}" type="presParOf" srcId="{73C84A4E-DDC2-412D-B639-25E3F40E0265}" destId="{605E4E24-1193-44E6-845A-DE3EB0C16847}" srcOrd="1" destOrd="0" presId="urn:diagrams.loki3.com/VaryingWidthList"/>
    <dgm:cxn modelId="{78633AF8-9815-46DB-A17C-13A248EF693E}" type="presParOf" srcId="{73C84A4E-DDC2-412D-B639-25E3F40E0265}" destId="{BE280EF3-D4AC-42F0-875A-228D26CB2C78}" srcOrd="2" destOrd="0" presId="urn:diagrams.loki3.com/VaryingWidthList"/>
    <dgm:cxn modelId="{75869649-B8B0-43C1-B68A-8246386C7DB7}" type="presParOf" srcId="{73C84A4E-DDC2-412D-B639-25E3F40E0265}" destId="{CB673B54-F151-4263-A230-9BF1CCF66096}" srcOrd="3" destOrd="0" presId="urn:diagrams.loki3.com/VaryingWidthList"/>
    <dgm:cxn modelId="{B37FA21A-B2AA-4841-A2FD-8A0B6CBBEBFA}" type="presParOf" srcId="{73C84A4E-DDC2-412D-B639-25E3F40E0265}" destId="{DEA2A9EF-953F-4E1B-8D1C-72C938F8C4D0}" srcOrd="4" destOrd="0" presId="urn:diagrams.loki3.com/VaryingWidthList"/>
    <dgm:cxn modelId="{8BC06973-AA40-41A2-9009-AB86EB2091A0}" type="presParOf" srcId="{73C84A4E-DDC2-412D-B639-25E3F40E0265}" destId="{EAFB93E4-8B45-414E-9937-105AFC505821}" srcOrd="5" destOrd="0" presId="urn:diagrams.loki3.com/VaryingWidthList"/>
    <dgm:cxn modelId="{A2DC4D35-7A3E-4BC8-81D6-773BEBB4E0EA}" type="presParOf" srcId="{73C84A4E-DDC2-412D-B639-25E3F40E0265}" destId="{C4AAA39A-03E8-48E5-856E-629988D78C1F}" srcOrd="6" destOrd="0" presId="urn:diagrams.loki3.com/VaryingWidthList"/>
    <dgm:cxn modelId="{FB87EC49-F16D-4148-9AA8-0811C762BC7F}" type="presParOf" srcId="{73C84A4E-DDC2-412D-B639-25E3F40E0265}" destId="{E2ADB6C9-874F-4787-9125-2CD1729AC502}" srcOrd="7" destOrd="0" presId="urn:diagrams.loki3.com/VaryingWidthList"/>
    <dgm:cxn modelId="{9D09A56D-DD6C-4331-AB0D-619A3AB84E82}" type="presParOf" srcId="{73C84A4E-DDC2-412D-B639-25E3F40E0265}" destId="{F270FA27-7D04-4A8F-BE61-50E4BDFFA114}" srcOrd="8" destOrd="0" presId="urn:diagrams.loki3.com/VaryingWidthList"/>
    <dgm:cxn modelId="{0008B345-BCDB-4884-8842-9A0E8D2D60F6}" type="presParOf" srcId="{73C84A4E-DDC2-412D-B639-25E3F40E0265}" destId="{C96F0CA9-D699-469E-8A7D-E7A8E9A2331F}" srcOrd="9" destOrd="0" presId="urn:diagrams.loki3.com/VaryingWidthList"/>
    <dgm:cxn modelId="{47C5BBA8-4C24-4EF1-A2BB-6D1654E938CE}" type="presParOf" srcId="{73C84A4E-DDC2-412D-B639-25E3F40E0265}" destId="{C23FDB4C-883B-4287-B0DD-8C9274C9E2B6}" srcOrd="10" destOrd="0" presId="urn:diagrams.loki3.com/VaryingWidthList"/>
    <dgm:cxn modelId="{89185E34-6CF6-4A2D-8F2C-968AADC57B02}" type="presParOf" srcId="{73C84A4E-DDC2-412D-B639-25E3F40E0265}" destId="{03DF2893-D069-44D9-A89A-7C5F5E476236}" srcOrd="11" destOrd="0" presId="urn:diagrams.loki3.com/VaryingWidthList"/>
    <dgm:cxn modelId="{F235161A-D979-4DA6-BAB7-79D4668757EA}" type="presParOf" srcId="{73C84A4E-DDC2-412D-B639-25E3F40E0265}" destId="{593436B4-9C5E-4650-967D-6ADFBAD99FCA}" srcOrd="12" destOrd="0" presId="urn:diagrams.loki3.com/VaryingWidthList"/>
    <dgm:cxn modelId="{654C824E-6982-4A12-9E69-7D421B790422}" type="presParOf" srcId="{73C84A4E-DDC2-412D-B639-25E3F40E0265}" destId="{649C7821-190B-4AA1-98C6-6C1AAB3D5CFF}" srcOrd="13" destOrd="0" presId="urn:diagrams.loki3.com/VaryingWidthList"/>
    <dgm:cxn modelId="{239378B1-2002-4169-B31D-4BE4AA7EB8CC}" type="presParOf" srcId="{73C84A4E-DDC2-412D-B639-25E3F40E0265}" destId="{D2901CED-4983-47FB-91F1-4F78E80E87E2}" srcOrd="14" destOrd="0" presId="urn:diagrams.loki3.com/VaryingWidthList"/>
    <dgm:cxn modelId="{4FB2C038-E3C5-4FE5-8479-173A7F3027BB}" type="presParOf" srcId="{73C84A4E-DDC2-412D-B639-25E3F40E0265}" destId="{BA6DD84E-C714-4D8A-81EE-213A3560909E}" srcOrd="15" destOrd="0" presId="urn:diagrams.loki3.com/VaryingWidthList"/>
    <dgm:cxn modelId="{8AD383CD-DE5C-4CD4-B384-56ABD5521662}" type="presParOf" srcId="{73C84A4E-DDC2-412D-B639-25E3F40E0265}" destId="{E2B9BEE4-85D3-41BD-895D-6FC3AD720738}" srcOrd="16" destOrd="0" presId="urn:diagrams.loki3.com/VaryingWidthList"/>
    <dgm:cxn modelId="{AAF95CC4-A1D6-4058-8C04-4C02E7EEAFD6}" type="presParOf" srcId="{73C84A4E-DDC2-412D-B639-25E3F40E0265}" destId="{1801A973-8947-4DCB-AE3E-0989D49D8D23}" srcOrd="17" destOrd="0" presId="urn:diagrams.loki3.com/VaryingWidthList"/>
    <dgm:cxn modelId="{0EAFCDCD-9E9A-46D1-A6F6-A808351BA3E9}" type="presParOf" srcId="{73C84A4E-DDC2-412D-B639-25E3F40E0265}" destId="{DC3C8B33-5465-4781-B1AE-7B3D37D6FB32}" srcOrd="18" destOrd="0" presId="urn:diagrams.loki3.com/VaryingWidthList"/>
    <dgm:cxn modelId="{E1CD6EFB-D295-4AC3-8B29-3EB8D9ADFCE6}" type="presParOf" srcId="{73C84A4E-DDC2-412D-B639-25E3F40E0265}" destId="{2D5695C4-3FFF-44D5-98A6-AD20E28A8FF9}" srcOrd="19" destOrd="0" presId="urn:diagrams.loki3.com/VaryingWidthList"/>
    <dgm:cxn modelId="{0BA44E82-024B-4D14-9133-504B7A6565B3}" type="presParOf" srcId="{73C84A4E-DDC2-412D-B639-25E3F40E0265}" destId="{33E9E981-F14A-4831-8C05-6535612CC81B}" srcOrd="20" destOrd="0" presId="urn:diagrams.loki3.com/VaryingWidthList"/>
    <dgm:cxn modelId="{DD2B5138-89BB-411A-BEC8-DB77A3D32376}" type="presParOf" srcId="{73C84A4E-DDC2-412D-B639-25E3F40E0265}" destId="{25331F9A-C042-4CAB-B2C6-1DB2E49B198C}" srcOrd="21" destOrd="0" presId="urn:diagrams.loki3.com/VaryingWidthList"/>
    <dgm:cxn modelId="{BD0994CD-B6C2-488B-A366-76A79098AC5F}" type="presParOf" srcId="{73C84A4E-DDC2-412D-B639-25E3F40E0265}" destId="{3DD1B3A1-C845-48D5-818B-78B6C3039047}" srcOrd="22" destOrd="0" presId="urn:diagrams.loki3.com/VaryingWidthList"/>
    <dgm:cxn modelId="{DCE9DD32-0162-41AA-BD22-7F59E0333A9C}" type="presParOf" srcId="{73C84A4E-DDC2-412D-B639-25E3F40E0265}" destId="{5F525C83-CC06-4152-A949-C2DF591F7CCE}" srcOrd="23" destOrd="0" presId="urn:diagrams.loki3.com/VaryingWidthList"/>
    <dgm:cxn modelId="{9EFC46BD-5B48-477A-94B5-A47B4CEF0C77}" type="presParOf" srcId="{73C84A4E-DDC2-412D-B639-25E3F40E0265}" destId="{B0992C6D-058D-47B4-A4BB-DC9AFAD6F8F1}" srcOrd="2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614479-EA0B-4806-81B7-CA7453DAB122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8F4664B9-8F4E-4A7B-ACB4-ECFF2A2320A6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65069FA6-E3C1-4DF5-9BFF-1BFB2D9E7AD8}" type="parTrans" cxnId="{CB1F6F74-74AA-4086-996F-AC69E9587C34}">
      <dgm:prSet/>
      <dgm:spPr/>
      <dgm:t>
        <a:bodyPr/>
        <a:lstStyle/>
        <a:p>
          <a:endParaRPr lang="en-US"/>
        </a:p>
      </dgm:t>
    </dgm:pt>
    <dgm:pt modelId="{224E5BC6-5210-4609-A1FB-935CDE479D27}" type="sibTrans" cxnId="{CB1F6F74-74AA-4086-996F-AC69E9587C34}">
      <dgm:prSet/>
      <dgm:spPr/>
      <dgm:t>
        <a:bodyPr/>
        <a:lstStyle/>
        <a:p>
          <a:endParaRPr lang="en-US"/>
        </a:p>
      </dgm:t>
    </dgm:pt>
    <dgm:pt modelId="{9842B14C-48EF-47DD-8B05-089B4D25ABE4}" type="pres">
      <dgm:prSet presAssocID="{68614479-EA0B-4806-81B7-CA7453DAB122}" presName="Name0" presStyleCnt="0">
        <dgm:presLayoutVars>
          <dgm:dir/>
          <dgm:resizeHandles val="exact"/>
        </dgm:presLayoutVars>
      </dgm:prSet>
      <dgm:spPr/>
    </dgm:pt>
    <dgm:pt modelId="{6257CA90-892F-43A7-BF27-63745A52C7F4}" type="pres">
      <dgm:prSet presAssocID="{8F4664B9-8F4E-4A7B-ACB4-ECFF2A2320A6}" presName="node" presStyleLbl="node1" presStyleIdx="0" presStyleCnt="1">
        <dgm:presLayoutVars>
          <dgm:bulletEnabled val="1"/>
        </dgm:presLayoutVars>
      </dgm:prSet>
      <dgm:spPr/>
    </dgm:pt>
  </dgm:ptLst>
  <dgm:cxnLst>
    <dgm:cxn modelId="{CB1F6F74-74AA-4086-996F-AC69E9587C34}" srcId="{68614479-EA0B-4806-81B7-CA7453DAB122}" destId="{8F4664B9-8F4E-4A7B-ACB4-ECFF2A2320A6}" srcOrd="0" destOrd="0" parTransId="{65069FA6-E3C1-4DF5-9BFF-1BFB2D9E7AD8}" sibTransId="{224E5BC6-5210-4609-A1FB-935CDE479D27}"/>
    <dgm:cxn modelId="{CA77E482-210D-4A34-A6A9-F8FE026F38CD}" type="presOf" srcId="{68614479-EA0B-4806-81B7-CA7453DAB122}" destId="{9842B14C-48EF-47DD-8B05-089B4D25ABE4}" srcOrd="0" destOrd="0" presId="urn:microsoft.com/office/officeart/2005/8/layout/hList6"/>
    <dgm:cxn modelId="{D9E450CA-B88D-4615-9414-9C78779DB904}" type="presOf" srcId="{8F4664B9-8F4E-4A7B-ACB4-ECFF2A2320A6}" destId="{6257CA90-892F-43A7-BF27-63745A52C7F4}" srcOrd="0" destOrd="0" presId="urn:microsoft.com/office/officeart/2005/8/layout/hList6"/>
    <dgm:cxn modelId="{6285C4E4-0B1D-451B-9F29-340077C43742}" type="presParOf" srcId="{9842B14C-48EF-47DD-8B05-089B4D25ABE4}" destId="{6257CA90-892F-43A7-BF27-63745A52C7F4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37F744-ADF3-4971-97BE-D2ED142318AB}" type="doc">
      <dgm:prSet loTypeId="urn:microsoft.com/office/officeart/2008/layout/Lin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8FA1835-2285-4376-927A-06D7B0165C31}">
      <dgm:prSet custT="1"/>
      <dgm:spPr/>
      <dgm:t>
        <a:bodyPr/>
        <a:lstStyle/>
        <a:p>
          <a:pPr rtl="0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Technology has seamlessly integrated into human existence, allowing tasks to be carried out effortlessly regardless of time or location.</a:t>
          </a:r>
          <a:endParaRPr lang="en-US" sz="2000" dirty="0"/>
        </a:p>
      </dgm:t>
    </dgm:pt>
    <dgm:pt modelId="{BEBCBA7D-B2F4-4593-83CC-46383F5A4F2F}" type="parTrans" cxnId="{56BE6146-B0F3-4FF7-83B9-A42E1F3674E9}">
      <dgm:prSet/>
      <dgm:spPr/>
      <dgm:t>
        <a:bodyPr/>
        <a:lstStyle/>
        <a:p>
          <a:endParaRPr lang="en-US" sz="2000"/>
        </a:p>
      </dgm:t>
    </dgm:pt>
    <dgm:pt modelId="{7E0A1552-41CC-4D37-A94A-83435FF77459}" type="sibTrans" cxnId="{56BE6146-B0F3-4FF7-83B9-A42E1F3674E9}">
      <dgm:prSet/>
      <dgm:spPr/>
      <dgm:t>
        <a:bodyPr/>
        <a:lstStyle/>
        <a:p>
          <a:endParaRPr lang="en-US" sz="2000"/>
        </a:p>
      </dgm:t>
    </dgm:pt>
    <dgm:pt modelId="{E4379926-3922-4577-937F-66B6BFD0E862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Ethiopian education can benefit from online learning by bridging gaps, enhancing accessibility, and fostering a dynamic learning environment.</a:t>
          </a:r>
        </a:p>
        <a:p>
          <a:endParaRPr lang="en-US" sz="2000" dirty="0"/>
        </a:p>
      </dgm:t>
    </dgm:pt>
    <dgm:pt modelId="{7D30894C-AF07-4E13-A57D-B15DA2853E8D}" type="parTrans" cxnId="{38AFC591-50AC-4772-90DE-8FA3B3F155D5}">
      <dgm:prSet/>
      <dgm:spPr/>
      <dgm:t>
        <a:bodyPr/>
        <a:lstStyle/>
        <a:p>
          <a:endParaRPr lang="en-US" sz="2000"/>
        </a:p>
      </dgm:t>
    </dgm:pt>
    <dgm:pt modelId="{5599C2FB-3736-4090-B865-56EBC4E99107}" type="sibTrans" cxnId="{38AFC591-50AC-4772-90DE-8FA3B3F155D5}">
      <dgm:prSet/>
      <dgm:spPr/>
      <dgm:t>
        <a:bodyPr/>
        <a:lstStyle/>
        <a:p>
          <a:endParaRPr lang="en-US" sz="2000"/>
        </a:p>
      </dgm:t>
    </dgm:pt>
    <dgm:pt modelId="{F69AB99A-165F-46E2-9B70-BFEC89BF60E9}">
      <dgm:prSet custT="1"/>
      <dgm:spPr/>
      <dgm:t>
        <a:bodyPr/>
        <a:lstStyle/>
        <a:p>
          <a:pPr rtl="0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Among the numerous progressions facilitated by technology, online learning emerges as a significant contribution to the educational domain,</a:t>
          </a:r>
          <a:endParaRPr lang="en-US" sz="2000" dirty="0"/>
        </a:p>
      </dgm:t>
    </dgm:pt>
    <dgm:pt modelId="{435AE6E2-E478-41A6-A510-3606B4879600}" type="sibTrans" cxnId="{EF0826D8-C5E7-4A5E-A756-2EDD5FEF359C}">
      <dgm:prSet/>
      <dgm:spPr/>
      <dgm:t>
        <a:bodyPr/>
        <a:lstStyle/>
        <a:p>
          <a:endParaRPr lang="en-US" sz="2000"/>
        </a:p>
      </dgm:t>
    </dgm:pt>
    <dgm:pt modelId="{892C9C18-B78B-4440-A631-F98C50FC9160}" type="parTrans" cxnId="{EF0826D8-C5E7-4A5E-A756-2EDD5FEF359C}">
      <dgm:prSet/>
      <dgm:spPr/>
      <dgm:t>
        <a:bodyPr/>
        <a:lstStyle/>
        <a:p>
          <a:endParaRPr lang="en-US" sz="2000"/>
        </a:p>
      </dgm:t>
    </dgm:pt>
    <dgm:pt modelId="{F565D96F-C70A-4A77-8E3A-652707B02D9D}">
      <dgm:prSet phldr="0" custT="1"/>
      <dgm:spPr/>
      <dgm:t>
        <a:bodyPr/>
        <a:lstStyle/>
        <a:p>
          <a:pPr rtl="0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online learning entails the transmission of information over the Internet, eliminating the requirement for the simultaneous physical presence of learners and educators</a:t>
          </a:r>
          <a:endParaRPr lang="en-US" sz="2000" dirty="0">
            <a:latin typeface="Seaford"/>
          </a:endParaRPr>
        </a:p>
      </dgm:t>
    </dgm:pt>
    <dgm:pt modelId="{B7BC7E30-DCB4-4B15-887C-EA10C3CE1F6E}" type="sibTrans" cxnId="{B4A3BA2F-FB46-4C5A-BD7A-237DA09614A7}">
      <dgm:prSet/>
      <dgm:spPr/>
      <dgm:t>
        <a:bodyPr/>
        <a:lstStyle/>
        <a:p>
          <a:endParaRPr lang="en-US" sz="2000"/>
        </a:p>
      </dgm:t>
    </dgm:pt>
    <dgm:pt modelId="{1C17EC33-55DD-41A1-B282-A1FB125CE8C3}" type="parTrans" cxnId="{B4A3BA2F-FB46-4C5A-BD7A-237DA09614A7}">
      <dgm:prSet/>
      <dgm:spPr/>
      <dgm:t>
        <a:bodyPr/>
        <a:lstStyle/>
        <a:p>
          <a:endParaRPr lang="en-US" sz="2000"/>
        </a:p>
      </dgm:t>
    </dgm:pt>
    <dgm:pt modelId="{C7059D57-2897-4235-A968-26686E359A6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Our goals include increasing access, improving quality, reducing costs, and fostering innovation in education.</a:t>
          </a:r>
        </a:p>
      </dgm:t>
    </dgm:pt>
    <dgm:pt modelId="{4FE7B674-454A-4865-8778-B7BF8B853538}" type="parTrans" cxnId="{BAB79115-3F81-4BB5-A0F2-B20FEA2BD927}">
      <dgm:prSet/>
      <dgm:spPr/>
      <dgm:t>
        <a:bodyPr/>
        <a:lstStyle/>
        <a:p>
          <a:endParaRPr lang="en-US" sz="2000"/>
        </a:p>
      </dgm:t>
    </dgm:pt>
    <dgm:pt modelId="{923FCA52-EBEA-46B0-B6E5-0B01696DF137}" type="sibTrans" cxnId="{BAB79115-3F81-4BB5-A0F2-B20FEA2BD927}">
      <dgm:prSet/>
      <dgm:spPr/>
      <dgm:t>
        <a:bodyPr/>
        <a:lstStyle/>
        <a:p>
          <a:endParaRPr lang="en-US" sz="2000"/>
        </a:p>
      </dgm:t>
    </dgm:pt>
    <dgm:pt modelId="{09F5E35C-AAA1-4010-BFBC-380FCA4E3CDA}" type="pres">
      <dgm:prSet presAssocID="{0D37F744-ADF3-4971-97BE-D2ED142318AB}" presName="vert0" presStyleCnt="0">
        <dgm:presLayoutVars>
          <dgm:dir/>
          <dgm:animOne val="branch"/>
          <dgm:animLvl val="lvl"/>
        </dgm:presLayoutVars>
      </dgm:prSet>
      <dgm:spPr/>
    </dgm:pt>
    <dgm:pt modelId="{45CC5096-53CD-480B-BA1F-D5E075120ED1}" type="pres">
      <dgm:prSet presAssocID="{48FA1835-2285-4376-927A-06D7B0165C31}" presName="thickLine" presStyleLbl="alignNode1" presStyleIdx="0" presStyleCnt="5"/>
      <dgm:spPr/>
    </dgm:pt>
    <dgm:pt modelId="{D9C15857-569E-49C5-961A-5C1DBA8785FE}" type="pres">
      <dgm:prSet presAssocID="{48FA1835-2285-4376-927A-06D7B0165C31}" presName="horz1" presStyleCnt="0"/>
      <dgm:spPr/>
    </dgm:pt>
    <dgm:pt modelId="{60AF9550-8A31-48FC-8C82-8A2F8DBE6A85}" type="pres">
      <dgm:prSet presAssocID="{48FA1835-2285-4376-927A-06D7B0165C31}" presName="tx1" presStyleLbl="revTx" presStyleIdx="0" presStyleCnt="5"/>
      <dgm:spPr/>
    </dgm:pt>
    <dgm:pt modelId="{EA04E870-0F86-465C-81C9-8435A5EB88F1}" type="pres">
      <dgm:prSet presAssocID="{48FA1835-2285-4376-927A-06D7B0165C31}" presName="vert1" presStyleCnt="0"/>
      <dgm:spPr/>
    </dgm:pt>
    <dgm:pt modelId="{AE3DA363-1C1A-4EF9-8608-6358B98BB7DE}" type="pres">
      <dgm:prSet presAssocID="{F69AB99A-165F-46E2-9B70-BFEC89BF60E9}" presName="thickLine" presStyleLbl="alignNode1" presStyleIdx="1" presStyleCnt="5"/>
      <dgm:spPr/>
    </dgm:pt>
    <dgm:pt modelId="{0D1AE9EC-4300-4F29-A480-FB349B2E8192}" type="pres">
      <dgm:prSet presAssocID="{F69AB99A-165F-46E2-9B70-BFEC89BF60E9}" presName="horz1" presStyleCnt="0"/>
      <dgm:spPr/>
    </dgm:pt>
    <dgm:pt modelId="{572DBC61-5B9C-42A2-988C-2CCA83227AA4}" type="pres">
      <dgm:prSet presAssocID="{F69AB99A-165F-46E2-9B70-BFEC89BF60E9}" presName="tx1" presStyleLbl="revTx" presStyleIdx="1" presStyleCnt="5"/>
      <dgm:spPr/>
    </dgm:pt>
    <dgm:pt modelId="{ECE1A3F9-2C0A-4864-BA2C-AD23AB6858D7}" type="pres">
      <dgm:prSet presAssocID="{F69AB99A-165F-46E2-9B70-BFEC89BF60E9}" presName="vert1" presStyleCnt="0"/>
      <dgm:spPr/>
    </dgm:pt>
    <dgm:pt modelId="{730D9C06-A793-4E52-92E5-8CE658C026CC}" type="pres">
      <dgm:prSet presAssocID="{F565D96F-C70A-4A77-8E3A-652707B02D9D}" presName="thickLine" presStyleLbl="alignNode1" presStyleIdx="2" presStyleCnt="5"/>
      <dgm:spPr/>
    </dgm:pt>
    <dgm:pt modelId="{E4695F8E-7AA2-4C3A-A1AB-C913641C5E00}" type="pres">
      <dgm:prSet presAssocID="{F565D96F-C70A-4A77-8E3A-652707B02D9D}" presName="horz1" presStyleCnt="0"/>
      <dgm:spPr/>
    </dgm:pt>
    <dgm:pt modelId="{039478C9-CECD-463E-9B06-F3AFA2263ED5}" type="pres">
      <dgm:prSet presAssocID="{F565D96F-C70A-4A77-8E3A-652707B02D9D}" presName="tx1" presStyleLbl="revTx" presStyleIdx="2" presStyleCnt="5"/>
      <dgm:spPr/>
    </dgm:pt>
    <dgm:pt modelId="{884B46A3-21A7-4D93-B761-E31BB372B701}" type="pres">
      <dgm:prSet presAssocID="{F565D96F-C70A-4A77-8E3A-652707B02D9D}" presName="vert1" presStyleCnt="0"/>
      <dgm:spPr/>
    </dgm:pt>
    <dgm:pt modelId="{488B059C-A457-47B5-B8A8-EF9A08189984}" type="pres">
      <dgm:prSet presAssocID="{E4379926-3922-4577-937F-66B6BFD0E862}" presName="thickLine" presStyleLbl="alignNode1" presStyleIdx="3" presStyleCnt="5"/>
      <dgm:spPr/>
    </dgm:pt>
    <dgm:pt modelId="{1BC59755-B5F7-49A8-BE7C-7A3CBCF9575E}" type="pres">
      <dgm:prSet presAssocID="{E4379926-3922-4577-937F-66B6BFD0E862}" presName="horz1" presStyleCnt="0"/>
      <dgm:spPr/>
    </dgm:pt>
    <dgm:pt modelId="{30BFF60C-F58E-432C-BC7A-867C4053445C}" type="pres">
      <dgm:prSet presAssocID="{E4379926-3922-4577-937F-66B6BFD0E862}" presName="tx1" presStyleLbl="revTx" presStyleIdx="3" presStyleCnt="5"/>
      <dgm:spPr/>
    </dgm:pt>
    <dgm:pt modelId="{16F088BC-6DCB-4785-8F60-B0F7E9BC47A5}" type="pres">
      <dgm:prSet presAssocID="{E4379926-3922-4577-937F-66B6BFD0E862}" presName="vert1" presStyleCnt="0"/>
      <dgm:spPr/>
    </dgm:pt>
    <dgm:pt modelId="{1CE49D04-E694-43C8-A98A-B9C8844155D6}" type="pres">
      <dgm:prSet presAssocID="{C7059D57-2897-4235-A968-26686E359A6F}" presName="thickLine" presStyleLbl="alignNode1" presStyleIdx="4" presStyleCnt="5"/>
      <dgm:spPr/>
    </dgm:pt>
    <dgm:pt modelId="{534A59DD-631F-4C19-A98D-F5674807D1D9}" type="pres">
      <dgm:prSet presAssocID="{C7059D57-2897-4235-A968-26686E359A6F}" presName="horz1" presStyleCnt="0"/>
      <dgm:spPr/>
    </dgm:pt>
    <dgm:pt modelId="{2A4FFF87-78FE-4C39-A17C-A54576267447}" type="pres">
      <dgm:prSet presAssocID="{C7059D57-2897-4235-A968-26686E359A6F}" presName="tx1" presStyleLbl="revTx" presStyleIdx="4" presStyleCnt="5"/>
      <dgm:spPr/>
    </dgm:pt>
    <dgm:pt modelId="{49051595-9C41-4E29-9682-A7B32A8860FB}" type="pres">
      <dgm:prSet presAssocID="{C7059D57-2897-4235-A968-26686E359A6F}" presName="vert1" presStyleCnt="0"/>
      <dgm:spPr/>
    </dgm:pt>
  </dgm:ptLst>
  <dgm:cxnLst>
    <dgm:cxn modelId="{51120E01-3420-44F5-A85C-E168A4F822C8}" type="presOf" srcId="{C7059D57-2897-4235-A968-26686E359A6F}" destId="{2A4FFF87-78FE-4C39-A17C-A54576267447}" srcOrd="0" destOrd="0" presId="urn:microsoft.com/office/officeart/2008/layout/LinedList"/>
    <dgm:cxn modelId="{BAB79115-3F81-4BB5-A0F2-B20FEA2BD927}" srcId="{0D37F744-ADF3-4971-97BE-D2ED142318AB}" destId="{C7059D57-2897-4235-A968-26686E359A6F}" srcOrd="4" destOrd="0" parTransId="{4FE7B674-454A-4865-8778-B7BF8B853538}" sibTransId="{923FCA52-EBEA-46B0-B6E5-0B01696DF137}"/>
    <dgm:cxn modelId="{1E793B29-F468-4209-A20F-05B37B570BFC}" type="presOf" srcId="{0D37F744-ADF3-4971-97BE-D2ED142318AB}" destId="{09F5E35C-AAA1-4010-BFBC-380FCA4E3CDA}" srcOrd="0" destOrd="0" presId="urn:microsoft.com/office/officeart/2008/layout/LinedList"/>
    <dgm:cxn modelId="{B4A3BA2F-FB46-4C5A-BD7A-237DA09614A7}" srcId="{0D37F744-ADF3-4971-97BE-D2ED142318AB}" destId="{F565D96F-C70A-4A77-8E3A-652707B02D9D}" srcOrd="2" destOrd="0" parTransId="{1C17EC33-55DD-41A1-B282-A1FB125CE8C3}" sibTransId="{B7BC7E30-DCB4-4B15-887C-EA10C3CE1F6E}"/>
    <dgm:cxn modelId="{B2D7213C-31DF-4A8F-8183-7FF1209893E4}" type="presOf" srcId="{F69AB99A-165F-46E2-9B70-BFEC89BF60E9}" destId="{572DBC61-5B9C-42A2-988C-2CCA83227AA4}" srcOrd="0" destOrd="0" presId="urn:microsoft.com/office/officeart/2008/layout/LinedList"/>
    <dgm:cxn modelId="{86E7B040-D05E-4A8E-A83D-9995F458AEF1}" type="presOf" srcId="{F565D96F-C70A-4A77-8E3A-652707B02D9D}" destId="{039478C9-CECD-463E-9B06-F3AFA2263ED5}" srcOrd="0" destOrd="0" presId="urn:microsoft.com/office/officeart/2008/layout/LinedList"/>
    <dgm:cxn modelId="{56BE6146-B0F3-4FF7-83B9-A42E1F3674E9}" srcId="{0D37F744-ADF3-4971-97BE-D2ED142318AB}" destId="{48FA1835-2285-4376-927A-06D7B0165C31}" srcOrd="0" destOrd="0" parTransId="{BEBCBA7D-B2F4-4593-83CC-46383F5A4F2F}" sibTransId="{7E0A1552-41CC-4D37-A94A-83435FF77459}"/>
    <dgm:cxn modelId="{6E0E4E87-81E3-474B-94CA-8263B70D61E5}" type="presOf" srcId="{E4379926-3922-4577-937F-66B6BFD0E862}" destId="{30BFF60C-F58E-432C-BC7A-867C4053445C}" srcOrd="0" destOrd="0" presId="urn:microsoft.com/office/officeart/2008/layout/LinedList"/>
    <dgm:cxn modelId="{38AFC591-50AC-4772-90DE-8FA3B3F155D5}" srcId="{0D37F744-ADF3-4971-97BE-D2ED142318AB}" destId="{E4379926-3922-4577-937F-66B6BFD0E862}" srcOrd="3" destOrd="0" parTransId="{7D30894C-AF07-4E13-A57D-B15DA2853E8D}" sibTransId="{5599C2FB-3736-4090-B865-56EBC4E99107}"/>
    <dgm:cxn modelId="{EF0826D8-C5E7-4A5E-A756-2EDD5FEF359C}" srcId="{0D37F744-ADF3-4971-97BE-D2ED142318AB}" destId="{F69AB99A-165F-46E2-9B70-BFEC89BF60E9}" srcOrd="1" destOrd="0" parTransId="{892C9C18-B78B-4440-A631-F98C50FC9160}" sibTransId="{435AE6E2-E478-41A6-A510-3606B4879600}"/>
    <dgm:cxn modelId="{7CCC19F5-68FE-4374-AD7E-F5C54F0FB9B0}" type="presOf" srcId="{48FA1835-2285-4376-927A-06D7B0165C31}" destId="{60AF9550-8A31-48FC-8C82-8A2F8DBE6A85}" srcOrd="0" destOrd="0" presId="urn:microsoft.com/office/officeart/2008/layout/LinedList"/>
    <dgm:cxn modelId="{47A26C7B-81EF-4474-A3B7-F299C0AFB1F1}" type="presParOf" srcId="{09F5E35C-AAA1-4010-BFBC-380FCA4E3CDA}" destId="{45CC5096-53CD-480B-BA1F-D5E075120ED1}" srcOrd="0" destOrd="0" presId="urn:microsoft.com/office/officeart/2008/layout/LinedList"/>
    <dgm:cxn modelId="{DC952BDA-1EB7-4106-A84D-9C2071836860}" type="presParOf" srcId="{09F5E35C-AAA1-4010-BFBC-380FCA4E3CDA}" destId="{D9C15857-569E-49C5-961A-5C1DBA8785FE}" srcOrd="1" destOrd="0" presId="urn:microsoft.com/office/officeart/2008/layout/LinedList"/>
    <dgm:cxn modelId="{4DA914EB-1EF1-416B-B329-5350FFA01937}" type="presParOf" srcId="{D9C15857-569E-49C5-961A-5C1DBA8785FE}" destId="{60AF9550-8A31-48FC-8C82-8A2F8DBE6A85}" srcOrd="0" destOrd="0" presId="urn:microsoft.com/office/officeart/2008/layout/LinedList"/>
    <dgm:cxn modelId="{BD889852-129C-4679-B703-E678A596BC5A}" type="presParOf" srcId="{D9C15857-569E-49C5-961A-5C1DBA8785FE}" destId="{EA04E870-0F86-465C-81C9-8435A5EB88F1}" srcOrd="1" destOrd="0" presId="urn:microsoft.com/office/officeart/2008/layout/LinedList"/>
    <dgm:cxn modelId="{A458E9BB-3C8A-44D5-9645-EDE6E9ABBEF5}" type="presParOf" srcId="{09F5E35C-AAA1-4010-BFBC-380FCA4E3CDA}" destId="{AE3DA363-1C1A-4EF9-8608-6358B98BB7DE}" srcOrd="2" destOrd="0" presId="urn:microsoft.com/office/officeart/2008/layout/LinedList"/>
    <dgm:cxn modelId="{77498F03-2DAE-484E-A556-139479A7455A}" type="presParOf" srcId="{09F5E35C-AAA1-4010-BFBC-380FCA4E3CDA}" destId="{0D1AE9EC-4300-4F29-A480-FB349B2E8192}" srcOrd="3" destOrd="0" presId="urn:microsoft.com/office/officeart/2008/layout/LinedList"/>
    <dgm:cxn modelId="{354D7FE1-30CD-4854-A60C-EA9F475112CA}" type="presParOf" srcId="{0D1AE9EC-4300-4F29-A480-FB349B2E8192}" destId="{572DBC61-5B9C-42A2-988C-2CCA83227AA4}" srcOrd="0" destOrd="0" presId="urn:microsoft.com/office/officeart/2008/layout/LinedList"/>
    <dgm:cxn modelId="{5542C783-79E1-4E9B-8DB3-3971F83CDB13}" type="presParOf" srcId="{0D1AE9EC-4300-4F29-A480-FB349B2E8192}" destId="{ECE1A3F9-2C0A-4864-BA2C-AD23AB6858D7}" srcOrd="1" destOrd="0" presId="urn:microsoft.com/office/officeart/2008/layout/LinedList"/>
    <dgm:cxn modelId="{34264174-4F5E-45C5-B8D9-09C3B659774B}" type="presParOf" srcId="{09F5E35C-AAA1-4010-BFBC-380FCA4E3CDA}" destId="{730D9C06-A793-4E52-92E5-8CE658C026CC}" srcOrd="4" destOrd="0" presId="urn:microsoft.com/office/officeart/2008/layout/LinedList"/>
    <dgm:cxn modelId="{420F6B33-117A-48B4-A4F9-FF88114AD5D3}" type="presParOf" srcId="{09F5E35C-AAA1-4010-BFBC-380FCA4E3CDA}" destId="{E4695F8E-7AA2-4C3A-A1AB-C913641C5E00}" srcOrd="5" destOrd="0" presId="urn:microsoft.com/office/officeart/2008/layout/LinedList"/>
    <dgm:cxn modelId="{253BE0DA-0E8C-4202-A895-0965A8157D7B}" type="presParOf" srcId="{E4695F8E-7AA2-4C3A-A1AB-C913641C5E00}" destId="{039478C9-CECD-463E-9B06-F3AFA2263ED5}" srcOrd="0" destOrd="0" presId="urn:microsoft.com/office/officeart/2008/layout/LinedList"/>
    <dgm:cxn modelId="{F4CB59FB-BC03-4A3A-9A86-F949E11A3885}" type="presParOf" srcId="{E4695F8E-7AA2-4C3A-A1AB-C913641C5E00}" destId="{884B46A3-21A7-4D93-B761-E31BB372B701}" srcOrd="1" destOrd="0" presId="urn:microsoft.com/office/officeart/2008/layout/LinedList"/>
    <dgm:cxn modelId="{9024CAE3-09C8-44B2-851C-8517DB17008A}" type="presParOf" srcId="{09F5E35C-AAA1-4010-BFBC-380FCA4E3CDA}" destId="{488B059C-A457-47B5-B8A8-EF9A08189984}" srcOrd="6" destOrd="0" presId="urn:microsoft.com/office/officeart/2008/layout/LinedList"/>
    <dgm:cxn modelId="{61BE9007-E453-4A24-AD95-5D98BFC8DC6A}" type="presParOf" srcId="{09F5E35C-AAA1-4010-BFBC-380FCA4E3CDA}" destId="{1BC59755-B5F7-49A8-BE7C-7A3CBCF9575E}" srcOrd="7" destOrd="0" presId="urn:microsoft.com/office/officeart/2008/layout/LinedList"/>
    <dgm:cxn modelId="{F67E4A7C-1EC8-41C0-9F7F-892668ED3FE3}" type="presParOf" srcId="{1BC59755-B5F7-49A8-BE7C-7A3CBCF9575E}" destId="{30BFF60C-F58E-432C-BC7A-867C4053445C}" srcOrd="0" destOrd="0" presId="urn:microsoft.com/office/officeart/2008/layout/LinedList"/>
    <dgm:cxn modelId="{19F0307D-52A9-476D-A4C7-FD50AC16CAAB}" type="presParOf" srcId="{1BC59755-B5F7-49A8-BE7C-7A3CBCF9575E}" destId="{16F088BC-6DCB-4785-8F60-B0F7E9BC47A5}" srcOrd="1" destOrd="0" presId="urn:microsoft.com/office/officeart/2008/layout/LinedList"/>
    <dgm:cxn modelId="{B0AB7F10-F42E-4AC9-A042-6A1F0D772790}" type="presParOf" srcId="{09F5E35C-AAA1-4010-BFBC-380FCA4E3CDA}" destId="{1CE49D04-E694-43C8-A98A-B9C8844155D6}" srcOrd="8" destOrd="0" presId="urn:microsoft.com/office/officeart/2008/layout/LinedList"/>
    <dgm:cxn modelId="{C8F17A5F-FB86-43F7-9934-C324E9F7D7DF}" type="presParOf" srcId="{09F5E35C-AAA1-4010-BFBC-380FCA4E3CDA}" destId="{534A59DD-631F-4C19-A98D-F5674807D1D9}" srcOrd="9" destOrd="0" presId="urn:microsoft.com/office/officeart/2008/layout/LinedList"/>
    <dgm:cxn modelId="{0F9FD8AE-7640-46B2-BA2F-07C7F1B1718B}" type="presParOf" srcId="{534A59DD-631F-4C19-A98D-F5674807D1D9}" destId="{2A4FFF87-78FE-4C39-A17C-A54576267447}" srcOrd="0" destOrd="0" presId="urn:microsoft.com/office/officeart/2008/layout/LinedList"/>
    <dgm:cxn modelId="{931915B6-6353-41D2-B8DC-B8E5014FCE9B}" type="presParOf" srcId="{534A59DD-631F-4C19-A98D-F5674807D1D9}" destId="{49051595-9C41-4E29-9682-A7B32A8860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BDBD55-9519-4321-8A5E-3799EC20974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AF8B76-F59F-440D-9E8C-B7FE820C694D}">
      <dgm:prSet/>
      <dgm:spPr/>
      <dgm:t>
        <a:bodyPr/>
        <a:lstStyle/>
        <a:p>
          <a:r>
            <a:rPr lang="en-US"/>
            <a:t>1.2 statement of the problems</a:t>
          </a:r>
          <a:br>
            <a:rPr lang="en-US"/>
          </a:br>
          <a:endParaRPr lang="en-US"/>
        </a:p>
      </dgm:t>
    </dgm:pt>
    <dgm:pt modelId="{7D7C084B-6834-4D45-8F87-19B4D21F1B20}" type="parTrans" cxnId="{C8C56805-6093-444C-8D36-48198A1CB534}">
      <dgm:prSet/>
      <dgm:spPr/>
      <dgm:t>
        <a:bodyPr/>
        <a:lstStyle/>
        <a:p>
          <a:endParaRPr lang="en-US"/>
        </a:p>
      </dgm:t>
    </dgm:pt>
    <dgm:pt modelId="{FDACD75D-F30A-469C-A51D-8C2874CDC5EB}" type="sibTrans" cxnId="{C8C56805-6093-444C-8D36-48198A1CB534}">
      <dgm:prSet/>
      <dgm:spPr/>
      <dgm:t>
        <a:bodyPr/>
        <a:lstStyle/>
        <a:p>
          <a:endParaRPr lang="en-US"/>
        </a:p>
      </dgm:t>
    </dgm:pt>
    <dgm:pt modelId="{2244FDF7-1053-4C17-A07C-5C0F00D30A5D}" type="pres">
      <dgm:prSet presAssocID="{82BDBD55-9519-4321-8A5E-3799EC209741}" presName="compositeShape" presStyleCnt="0">
        <dgm:presLayoutVars>
          <dgm:chMax val="7"/>
          <dgm:dir/>
          <dgm:resizeHandles val="exact"/>
        </dgm:presLayoutVars>
      </dgm:prSet>
      <dgm:spPr/>
    </dgm:pt>
    <dgm:pt modelId="{8231FDF3-5FC6-442D-8E39-B3006EDDD3B3}" type="pres">
      <dgm:prSet presAssocID="{BEAF8B76-F59F-440D-9E8C-B7FE820C694D}" presName="circ1TxSh" presStyleLbl="vennNode1" presStyleIdx="0" presStyleCnt="1" custLinFactNeighborX="-10843" custLinFactNeighborY="-1355"/>
      <dgm:spPr/>
    </dgm:pt>
  </dgm:ptLst>
  <dgm:cxnLst>
    <dgm:cxn modelId="{C8C56805-6093-444C-8D36-48198A1CB534}" srcId="{82BDBD55-9519-4321-8A5E-3799EC209741}" destId="{BEAF8B76-F59F-440D-9E8C-B7FE820C694D}" srcOrd="0" destOrd="0" parTransId="{7D7C084B-6834-4D45-8F87-19B4D21F1B20}" sibTransId="{FDACD75D-F30A-469C-A51D-8C2874CDC5EB}"/>
    <dgm:cxn modelId="{7B458262-895E-48B0-BB71-663654896A1E}" type="presOf" srcId="{BEAF8B76-F59F-440D-9E8C-B7FE820C694D}" destId="{8231FDF3-5FC6-442D-8E39-B3006EDDD3B3}" srcOrd="0" destOrd="0" presId="urn:microsoft.com/office/officeart/2005/8/layout/venn1"/>
    <dgm:cxn modelId="{1CD321B1-F28F-4426-9B11-88DA8DEA1DA4}" type="presOf" srcId="{82BDBD55-9519-4321-8A5E-3799EC209741}" destId="{2244FDF7-1053-4C17-A07C-5C0F00D30A5D}" srcOrd="0" destOrd="0" presId="urn:microsoft.com/office/officeart/2005/8/layout/venn1"/>
    <dgm:cxn modelId="{DD2DD744-7DA3-4EF9-B301-6DF0B5FCF038}" type="presParOf" srcId="{2244FDF7-1053-4C17-A07C-5C0F00D30A5D}" destId="{8231FDF3-5FC6-442D-8E39-B3006EDDD3B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41100C-262C-43DE-905B-678E9F13B23E}" type="doc">
      <dgm:prSet loTypeId="urn:microsoft.com/office/officeart/2005/8/layout/hierarchy3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076FFE-DB12-4A07-8233-0B6D939116FD}">
      <dgm:prSet custT="1"/>
      <dgm:spPr/>
      <dgm:t>
        <a:bodyPr/>
        <a:lstStyle/>
        <a:p>
          <a:r>
            <a:rPr lang="en-US" sz="2400" b="1" dirty="0"/>
            <a:t>problems are:</a:t>
          </a:r>
          <a:endParaRPr lang="en-US" sz="2400" dirty="0"/>
        </a:p>
      </dgm:t>
    </dgm:pt>
    <dgm:pt modelId="{D6226861-256A-4882-AA55-809C20AA45CF}" type="parTrans" cxnId="{C339627F-26D7-4EC8-9B43-D2A11C6BA9EF}">
      <dgm:prSet/>
      <dgm:spPr/>
      <dgm:t>
        <a:bodyPr/>
        <a:lstStyle/>
        <a:p>
          <a:endParaRPr lang="en-US"/>
        </a:p>
      </dgm:t>
    </dgm:pt>
    <dgm:pt modelId="{44786F3C-3C86-4907-9708-379FDE3F1C93}" type="sibTrans" cxnId="{C339627F-26D7-4EC8-9B43-D2A11C6BA9EF}">
      <dgm:prSet/>
      <dgm:spPr/>
      <dgm:t>
        <a:bodyPr/>
        <a:lstStyle/>
        <a:p>
          <a:endParaRPr lang="en-US"/>
        </a:p>
      </dgm:t>
    </dgm:pt>
    <dgm:pt modelId="{F1647BDA-2A02-4325-859F-A997192F767F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Scarcity of reliable online learning platforms in Ethiopia.</a:t>
          </a:r>
        </a:p>
      </dgm:t>
    </dgm:pt>
    <dgm:pt modelId="{AC6E680E-218F-4994-B895-50F2351E799A}" type="parTrans" cxnId="{BA0B67B6-C2C1-447C-A369-0D13993E565A}">
      <dgm:prSet/>
      <dgm:spPr/>
      <dgm:t>
        <a:bodyPr/>
        <a:lstStyle/>
        <a:p>
          <a:endParaRPr lang="en-US"/>
        </a:p>
      </dgm:t>
    </dgm:pt>
    <dgm:pt modelId="{D32DAD61-D1BC-4442-854C-8D069569F924}" type="sibTrans" cxnId="{BA0B67B6-C2C1-447C-A369-0D13993E565A}">
      <dgm:prSet/>
      <dgm:spPr/>
      <dgm:t>
        <a:bodyPr/>
        <a:lstStyle/>
        <a:p>
          <a:endParaRPr lang="en-US"/>
        </a:p>
      </dgm:t>
    </dgm:pt>
    <dgm:pt modelId="{6E192B72-1479-411B-A1C5-58FE878926B5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Lack of interactive features in existing platforms.</a:t>
          </a:r>
        </a:p>
      </dgm:t>
    </dgm:pt>
    <dgm:pt modelId="{58D97C38-A6AD-4A88-A42D-ADC984CE5A00}" type="parTrans" cxnId="{931330C2-9189-402D-810C-6B1CCB067235}">
      <dgm:prSet/>
      <dgm:spPr/>
      <dgm:t>
        <a:bodyPr/>
        <a:lstStyle/>
        <a:p>
          <a:endParaRPr lang="en-US"/>
        </a:p>
      </dgm:t>
    </dgm:pt>
    <dgm:pt modelId="{3893B234-F8EC-40BF-B6CF-B4B68D26DD55}" type="sibTrans" cxnId="{931330C2-9189-402D-810C-6B1CCB067235}">
      <dgm:prSet/>
      <dgm:spPr/>
      <dgm:t>
        <a:bodyPr/>
        <a:lstStyle/>
        <a:p>
          <a:endParaRPr lang="en-US"/>
        </a:p>
      </dgm:t>
    </dgm:pt>
    <dgm:pt modelId="{A7B9BE5D-8A08-4240-AA90-97AEEA9F13A0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High enrollment fees creating a financial barrier for students.</a:t>
          </a:r>
        </a:p>
      </dgm:t>
    </dgm:pt>
    <dgm:pt modelId="{B784EAC6-8705-4EB3-A983-0A9F7D005E5C}" type="parTrans" cxnId="{D266F26B-707A-43BF-AF26-53D910AF56A5}">
      <dgm:prSet/>
      <dgm:spPr/>
      <dgm:t>
        <a:bodyPr/>
        <a:lstStyle/>
        <a:p>
          <a:endParaRPr lang="en-US"/>
        </a:p>
      </dgm:t>
    </dgm:pt>
    <dgm:pt modelId="{3C6CF50A-3D11-4A85-AC2B-FD3436701CE5}" type="sibTrans" cxnId="{D266F26B-707A-43BF-AF26-53D910AF56A5}">
      <dgm:prSet/>
      <dgm:spPr/>
      <dgm:t>
        <a:bodyPr/>
        <a:lstStyle/>
        <a:p>
          <a:endParaRPr lang="en-US"/>
        </a:p>
      </dgm:t>
    </dgm:pt>
    <dgm:pt modelId="{06EA77B2-4A50-4BD5-89BA-B2D99195C9F4}">
      <dgm:prSet/>
      <dgm:spPr/>
      <dgm:t>
        <a:bodyPr/>
        <a:lstStyle/>
        <a:p>
          <a:r>
            <a:rPr lang="en-US" b="0" i="0" dirty="0"/>
            <a:t>Our initiative addresses these challenges through:</a:t>
          </a:r>
          <a:endParaRPr lang="en-US" dirty="0"/>
        </a:p>
      </dgm:t>
    </dgm:pt>
    <dgm:pt modelId="{D985DAFD-66D6-477C-8928-AB75AE7D180C}" type="parTrans" cxnId="{4DC6F7D8-0E1F-4FF8-BDEF-1DBEABFA0481}">
      <dgm:prSet/>
      <dgm:spPr/>
      <dgm:t>
        <a:bodyPr/>
        <a:lstStyle/>
        <a:p>
          <a:endParaRPr lang="en-US"/>
        </a:p>
      </dgm:t>
    </dgm:pt>
    <dgm:pt modelId="{6BD49595-ACA3-4CD2-82AA-5BAE50F70A34}" type="sibTrans" cxnId="{4DC6F7D8-0E1F-4FF8-BDEF-1DBEABFA0481}">
      <dgm:prSet/>
      <dgm:spPr/>
      <dgm:t>
        <a:bodyPr/>
        <a:lstStyle/>
        <a:p>
          <a:endParaRPr lang="en-US"/>
        </a:p>
      </dgm:t>
    </dgm:pt>
    <dgm:pt modelId="{D3F4461C-5E02-47D9-9111-1DF5DF92713F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an Interactive learning experiences, including quizzes and discussion forums</a:t>
          </a:r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587CE7-F54F-48B9-A801-3BB6B6708B54}" type="parTrans" cxnId="{A444A4CA-9592-4033-9114-0B4739271724}">
      <dgm:prSet/>
      <dgm:spPr/>
      <dgm:t>
        <a:bodyPr/>
        <a:lstStyle/>
        <a:p>
          <a:endParaRPr lang="en-US"/>
        </a:p>
      </dgm:t>
    </dgm:pt>
    <dgm:pt modelId="{831823AA-D13B-4E59-97C5-8E541021BB46}" type="sibTrans" cxnId="{A444A4CA-9592-4033-9114-0B4739271724}">
      <dgm:prSet/>
      <dgm:spPr/>
      <dgm:t>
        <a:bodyPr/>
        <a:lstStyle/>
        <a:p>
          <a:endParaRPr lang="en-US"/>
        </a:p>
      </dgm:t>
    </dgm:pt>
    <dgm:pt modelId="{3CFC34DE-D8BE-4B24-A273-CF716FA5126F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800" i="1" dirty="0"/>
            <a:t>providing a hybrid model with free and </a:t>
          </a:r>
          <a:r>
            <a:rPr lang="en-US" sz="1800" dirty="0"/>
            <a:t>Minimal subscription fees to ensure affordability for all learners.</a:t>
          </a:r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D1BDF1-4510-46AE-9D80-F88FAE2B2BC3}" type="parTrans" cxnId="{E5485312-3680-4600-A85B-964742391C07}">
      <dgm:prSet/>
      <dgm:spPr/>
      <dgm:t>
        <a:bodyPr/>
        <a:lstStyle/>
        <a:p>
          <a:endParaRPr lang="en-US"/>
        </a:p>
      </dgm:t>
    </dgm:pt>
    <dgm:pt modelId="{D6036EE0-F09C-44C6-A0B5-CEC503F16DD6}" type="sibTrans" cxnId="{E5485312-3680-4600-A85B-964742391C07}">
      <dgm:prSet/>
      <dgm:spPr/>
      <dgm:t>
        <a:bodyPr/>
        <a:lstStyle/>
        <a:p>
          <a:endParaRPr lang="en-US"/>
        </a:p>
      </dgm:t>
    </dgm:pt>
    <dgm:pt modelId="{65F393AB-E2A3-4AC9-90FC-A014A015BE1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an accessible web based online learning platform</a:t>
          </a:r>
          <a:r>
            <a:rPr lang="en-US" sz="2500" b="0" i="0" dirty="0"/>
            <a:t>.</a:t>
          </a:r>
        </a:p>
      </dgm:t>
    </dgm:pt>
    <dgm:pt modelId="{6965532C-6A78-46F7-931E-80C5F57F631B}" type="parTrans" cxnId="{B4EE4296-5853-469E-89EC-0016126C0960}">
      <dgm:prSet/>
      <dgm:spPr/>
      <dgm:t>
        <a:bodyPr/>
        <a:lstStyle/>
        <a:p>
          <a:endParaRPr lang="en-US"/>
        </a:p>
      </dgm:t>
    </dgm:pt>
    <dgm:pt modelId="{1A58A928-6325-4436-9122-C70D7E2FBE7F}" type="sibTrans" cxnId="{B4EE4296-5853-469E-89EC-0016126C0960}">
      <dgm:prSet/>
      <dgm:spPr/>
      <dgm:t>
        <a:bodyPr/>
        <a:lstStyle/>
        <a:p>
          <a:endParaRPr lang="en-US"/>
        </a:p>
      </dgm:t>
    </dgm:pt>
    <dgm:pt modelId="{24F967D8-4A14-4C47-85E1-8C5D447F6B16}" type="pres">
      <dgm:prSet presAssocID="{2E41100C-262C-43DE-905B-678E9F13B2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3FFE20-029E-4CD6-ABD2-C51038B1BA49}" type="pres">
      <dgm:prSet presAssocID="{39076FFE-DB12-4A07-8233-0B6D939116FD}" presName="root" presStyleCnt="0"/>
      <dgm:spPr/>
    </dgm:pt>
    <dgm:pt modelId="{AB58CE53-198E-426D-93E1-FFCA24F9E279}" type="pres">
      <dgm:prSet presAssocID="{39076FFE-DB12-4A07-8233-0B6D939116FD}" presName="rootComposite" presStyleCnt="0"/>
      <dgm:spPr/>
    </dgm:pt>
    <dgm:pt modelId="{61E1FF4A-BCE9-4AB7-8274-1766029D09A4}" type="pres">
      <dgm:prSet presAssocID="{39076FFE-DB12-4A07-8233-0B6D939116FD}" presName="rootText" presStyleLbl="node1" presStyleIdx="0" presStyleCnt="2" custScaleY="74546" custLinFactNeighborY="-268"/>
      <dgm:spPr/>
    </dgm:pt>
    <dgm:pt modelId="{F9C3AA7F-5232-42F3-BD76-6022CCDCB00A}" type="pres">
      <dgm:prSet presAssocID="{39076FFE-DB12-4A07-8233-0B6D939116FD}" presName="rootConnector" presStyleLbl="node1" presStyleIdx="0" presStyleCnt="2"/>
      <dgm:spPr/>
    </dgm:pt>
    <dgm:pt modelId="{79C4A82E-FE63-4C91-9E7F-6750B520DBB3}" type="pres">
      <dgm:prSet presAssocID="{39076FFE-DB12-4A07-8233-0B6D939116FD}" presName="childShape" presStyleCnt="0"/>
      <dgm:spPr/>
    </dgm:pt>
    <dgm:pt modelId="{ACD78FEE-A154-45B5-8D09-5305D73A76F5}" type="pres">
      <dgm:prSet presAssocID="{AC6E680E-218F-4994-B895-50F2351E799A}" presName="Name13" presStyleLbl="parChTrans1D2" presStyleIdx="0" presStyleCnt="6"/>
      <dgm:spPr/>
    </dgm:pt>
    <dgm:pt modelId="{D7272D55-3469-4E46-96A7-86CCD489F0F3}" type="pres">
      <dgm:prSet presAssocID="{F1647BDA-2A02-4325-859F-A997192F767F}" presName="childText" presStyleLbl="bgAcc1" presStyleIdx="0" presStyleCnt="6" custScaleX="128545" custLinFactNeighborY="-268">
        <dgm:presLayoutVars>
          <dgm:bulletEnabled val="1"/>
        </dgm:presLayoutVars>
      </dgm:prSet>
      <dgm:spPr/>
    </dgm:pt>
    <dgm:pt modelId="{7919E13B-FA80-4C63-A367-F9AB9145419B}" type="pres">
      <dgm:prSet presAssocID="{58D97C38-A6AD-4A88-A42D-ADC984CE5A00}" presName="Name13" presStyleLbl="parChTrans1D2" presStyleIdx="1" presStyleCnt="6"/>
      <dgm:spPr/>
    </dgm:pt>
    <dgm:pt modelId="{669054D7-8918-440F-AD91-AEB703A5D519}" type="pres">
      <dgm:prSet presAssocID="{6E192B72-1479-411B-A1C5-58FE878926B5}" presName="childText" presStyleLbl="bgAcc1" presStyleIdx="1" presStyleCnt="6" custScaleX="136106" custLinFactNeighborY="-268">
        <dgm:presLayoutVars>
          <dgm:bulletEnabled val="1"/>
        </dgm:presLayoutVars>
      </dgm:prSet>
      <dgm:spPr/>
    </dgm:pt>
    <dgm:pt modelId="{E827B249-29C1-47C0-B6B7-957A68D8F29E}" type="pres">
      <dgm:prSet presAssocID="{B784EAC6-8705-4EB3-A983-0A9F7D005E5C}" presName="Name13" presStyleLbl="parChTrans1D2" presStyleIdx="2" presStyleCnt="6"/>
      <dgm:spPr/>
    </dgm:pt>
    <dgm:pt modelId="{CA850A90-3D05-4F20-B29C-54DA00D4BD58}" type="pres">
      <dgm:prSet presAssocID="{A7B9BE5D-8A08-4240-AA90-97AEEA9F13A0}" presName="childText" presStyleLbl="bgAcc1" presStyleIdx="2" presStyleCnt="6" custScaleX="127583" custLinFactNeighborY="-268">
        <dgm:presLayoutVars>
          <dgm:bulletEnabled val="1"/>
        </dgm:presLayoutVars>
      </dgm:prSet>
      <dgm:spPr/>
    </dgm:pt>
    <dgm:pt modelId="{C7012ABB-A8E4-4A5A-AC6A-70F2D99CEAAD}" type="pres">
      <dgm:prSet presAssocID="{06EA77B2-4A50-4BD5-89BA-B2D99195C9F4}" presName="root" presStyleCnt="0"/>
      <dgm:spPr/>
    </dgm:pt>
    <dgm:pt modelId="{4315F799-520B-4478-A58C-01FAE51C77E3}" type="pres">
      <dgm:prSet presAssocID="{06EA77B2-4A50-4BD5-89BA-B2D99195C9F4}" presName="rootComposite" presStyleCnt="0"/>
      <dgm:spPr/>
    </dgm:pt>
    <dgm:pt modelId="{B378C008-3486-4F56-A938-04B7C94889A2}" type="pres">
      <dgm:prSet presAssocID="{06EA77B2-4A50-4BD5-89BA-B2D99195C9F4}" presName="rootText" presStyleLbl="node1" presStyleIdx="1" presStyleCnt="2" custScaleX="157914" custScaleY="77054" custLinFactNeighborY="-268"/>
      <dgm:spPr/>
    </dgm:pt>
    <dgm:pt modelId="{DFF16635-1E84-4CEC-B69B-5C9805874C5F}" type="pres">
      <dgm:prSet presAssocID="{06EA77B2-4A50-4BD5-89BA-B2D99195C9F4}" presName="rootConnector" presStyleLbl="node1" presStyleIdx="1" presStyleCnt="2"/>
      <dgm:spPr/>
    </dgm:pt>
    <dgm:pt modelId="{9D5FEC83-3BA7-40CC-8455-0DA758DECFCB}" type="pres">
      <dgm:prSet presAssocID="{06EA77B2-4A50-4BD5-89BA-B2D99195C9F4}" presName="childShape" presStyleCnt="0"/>
      <dgm:spPr/>
    </dgm:pt>
    <dgm:pt modelId="{9F782BA8-9CA1-4645-A0B3-3C03272E37E8}" type="pres">
      <dgm:prSet presAssocID="{6965532C-6A78-46F7-931E-80C5F57F631B}" presName="Name13" presStyleLbl="parChTrans1D2" presStyleIdx="3" presStyleCnt="6"/>
      <dgm:spPr/>
    </dgm:pt>
    <dgm:pt modelId="{F99C6AFD-F327-4C0F-8D47-6F1B865236D9}" type="pres">
      <dgm:prSet presAssocID="{65F393AB-E2A3-4AC9-90FC-A014A015BE10}" presName="childText" presStyleLbl="bgAcc1" presStyleIdx="3" presStyleCnt="6" custScaleX="183844">
        <dgm:presLayoutVars>
          <dgm:bulletEnabled val="1"/>
        </dgm:presLayoutVars>
      </dgm:prSet>
      <dgm:spPr/>
    </dgm:pt>
    <dgm:pt modelId="{494EFB3C-10C9-43AD-AD7D-2091B6B38BCE}" type="pres">
      <dgm:prSet presAssocID="{FF587CE7-F54F-48B9-A801-3BB6B6708B54}" presName="Name13" presStyleLbl="parChTrans1D2" presStyleIdx="4" presStyleCnt="6"/>
      <dgm:spPr/>
    </dgm:pt>
    <dgm:pt modelId="{2CF6AA70-8834-4438-B89B-0310D809162B}" type="pres">
      <dgm:prSet presAssocID="{D3F4461C-5E02-47D9-9111-1DF5DF92713F}" presName="childText" presStyleLbl="bgAcc1" presStyleIdx="4" presStyleCnt="6" custScaleX="179946" custLinFactNeighborY="-268">
        <dgm:presLayoutVars>
          <dgm:bulletEnabled val="1"/>
        </dgm:presLayoutVars>
      </dgm:prSet>
      <dgm:spPr/>
    </dgm:pt>
    <dgm:pt modelId="{BDEAD3F7-79B8-482A-8B05-5D004EC2C6A0}" type="pres">
      <dgm:prSet presAssocID="{97D1BDF1-4510-46AE-9D80-F88FAE2B2BC3}" presName="Name13" presStyleLbl="parChTrans1D2" presStyleIdx="5" presStyleCnt="6"/>
      <dgm:spPr/>
    </dgm:pt>
    <dgm:pt modelId="{D5CE25F2-FA4E-42AD-A971-32CF5EFE988A}" type="pres">
      <dgm:prSet presAssocID="{3CFC34DE-D8BE-4B24-A273-CF716FA5126F}" presName="childText" presStyleLbl="bgAcc1" presStyleIdx="5" presStyleCnt="6" custScaleX="179897" custLinFactNeighborY="-268">
        <dgm:presLayoutVars>
          <dgm:bulletEnabled val="1"/>
        </dgm:presLayoutVars>
      </dgm:prSet>
      <dgm:spPr/>
    </dgm:pt>
  </dgm:ptLst>
  <dgm:cxnLst>
    <dgm:cxn modelId="{984BBB0B-3F37-4653-A635-8F62A9AF85D3}" type="presOf" srcId="{06EA77B2-4A50-4BD5-89BA-B2D99195C9F4}" destId="{DFF16635-1E84-4CEC-B69B-5C9805874C5F}" srcOrd="1" destOrd="0" presId="urn:microsoft.com/office/officeart/2005/8/layout/hierarchy3"/>
    <dgm:cxn modelId="{E5485312-3680-4600-A85B-964742391C07}" srcId="{06EA77B2-4A50-4BD5-89BA-B2D99195C9F4}" destId="{3CFC34DE-D8BE-4B24-A273-CF716FA5126F}" srcOrd="2" destOrd="0" parTransId="{97D1BDF1-4510-46AE-9D80-F88FAE2B2BC3}" sibTransId="{D6036EE0-F09C-44C6-A0B5-CEC503F16DD6}"/>
    <dgm:cxn modelId="{BA985921-25D7-4F5A-BC98-A71B50441CB3}" type="presOf" srcId="{39076FFE-DB12-4A07-8233-0B6D939116FD}" destId="{61E1FF4A-BCE9-4AB7-8274-1766029D09A4}" srcOrd="0" destOrd="0" presId="urn:microsoft.com/office/officeart/2005/8/layout/hierarchy3"/>
    <dgm:cxn modelId="{CB8DE85C-D5F4-4909-B38C-9056716EC101}" type="presOf" srcId="{A7B9BE5D-8A08-4240-AA90-97AEEA9F13A0}" destId="{CA850A90-3D05-4F20-B29C-54DA00D4BD58}" srcOrd="0" destOrd="0" presId="urn:microsoft.com/office/officeart/2005/8/layout/hierarchy3"/>
    <dgm:cxn modelId="{AFEB2761-BA66-437A-9281-3B2341317F62}" type="presOf" srcId="{06EA77B2-4A50-4BD5-89BA-B2D99195C9F4}" destId="{B378C008-3486-4F56-A938-04B7C94889A2}" srcOrd="0" destOrd="0" presId="urn:microsoft.com/office/officeart/2005/8/layout/hierarchy3"/>
    <dgm:cxn modelId="{64388D62-BF4F-438D-BE25-B885A8CCC684}" type="presOf" srcId="{6965532C-6A78-46F7-931E-80C5F57F631B}" destId="{9F782BA8-9CA1-4645-A0B3-3C03272E37E8}" srcOrd="0" destOrd="0" presId="urn:microsoft.com/office/officeart/2005/8/layout/hierarchy3"/>
    <dgm:cxn modelId="{D05AB647-DE1E-4097-94B4-9C2A058E5FE7}" type="presOf" srcId="{F1647BDA-2A02-4325-859F-A997192F767F}" destId="{D7272D55-3469-4E46-96A7-86CCD489F0F3}" srcOrd="0" destOrd="0" presId="urn:microsoft.com/office/officeart/2005/8/layout/hierarchy3"/>
    <dgm:cxn modelId="{D266F26B-707A-43BF-AF26-53D910AF56A5}" srcId="{39076FFE-DB12-4A07-8233-0B6D939116FD}" destId="{A7B9BE5D-8A08-4240-AA90-97AEEA9F13A0}" srcOrd="2" destOrd="0" parTransId="{B784EAC6-8705-4EB3-A983-0A9F7D005E5C}" sibTransId="{3C6CF50A-3D11-4A85-AC2B-FD3436701CE5}"/>
    <dgm:cxn modelId="{1A16656E-FE0E-4FFE-9929-8FA5FA45F814}" type="presOf" srcId="{AC6E680E-218F-4994-B895-50F2351E799A}" destId="{ACD78FEE-A154-45B5-8D09-5305D73A76F5}" srcOrd="0" destOrd="0" presId="urn:microsoft.com/office/officeart/2005/8/layout/hierarchy3"/>
    <dgm:cxn modelId="{DE5E4E6F-7915-48A1-9B76-E3F134FED0E1}" type="presOf" srcId="{39076FFE-DB12-4A07-8233-0B6D939116FD}" destId="{F9C3AA7F-5232-42F3-BD76-6022CCDCB00A}" srcOrd="1" destOrd="0" presId="urn:microsoft.com/office/officeart/2005/8/layout/hierarchy3"/>
    <dgm:cxn modelId="{C339627F-26D7-4EC8-9B43-D2A11C6BA9EF}" srcId="{2E41100C-262C-43DE-905B-678E9F13B23E}" destId="{39076FFE-DB12-4A07-8233-0B6D939116FD}" srcOrd="0" destOrd="0" parTransId="{D6226861-256A-4882-AA55-809C20AA45CF}" sibTransId="{44786F3C-3C86-4907-9708-379FDE3F1C93}"/>
    <dgm:cxn modelId="{2485DF93-C213-4AAA-A32B-99D4C893B273}" type="presOf" srcId="{D3F4461C-5E02-47D9-9111-1DF5DF92713F}" destId="{2CF6AA70-8834-4438-B89B-0310D809162B}" srcOrd="0" destOrd="0" presId="urn:microsoft.com/office/officeart/2005/8/layout/hierarchy3"/>
    <dgm:cxn modelId="{B4EE4296-5853-469E-89EC-0016126C0960}" srcId="{06EA77B2-4A50-4BD5-89BA-B2D99195C9F4}" destId="{65F393AB-E2A3-4AC9-90FC-A014A015BE10}" srcOrd="0" destOrd="0" parTransId="{6965532C-6A78-46F7-931E-80C5F57F631B}" sibTransId="{1A58A928-6325-4436-9122-C70D7E2FBE7F}"/>
    <dgm:cxn modelId="{236C4DB3-757F-4FF8-BBDA-D73AA413648B}" type="presOf" srcId="{97D1BDF1-4510-46AE-9D80-F88FAE2B2BC3}" destId="{BDEAD3F7-79B8-482A-8B05-5D004EC2C6A0}" srcOrd="0" destOrd="0" presId="urn:microsoft.com/office/officeart/2005/8/layout/hierarchy3"/>
    <dgm:cxn modelId="{BA0B67B6-C2C1-447C-A369-0D13993E565A}" srcId="{39076FFE-DB12-4A07-8233-0B6D939116FD}" destId="{F1647BDA-2A02-4325-859F-A997192F767F}" srcOrd="0" destOrd="0" parTransId="{AC6E680E-218F-4994-B895-50F2351E799A}" sibTransId="{D32DAD61-D1BC-4442-854C-8D069569F924}"/>
    <dgm:cxn modelId="{920921BA-AF34-4DBC-801E-479E49507789}" type="presOf" srcId="{58D97C38-A6AD-4A88-A42D-ADC984CE5A00}" destId="{7919E13B-FA80-4C63-A367-F9AB9145419B}" srcOrd="0" destOrd="0" presId="urn:microsoft.com/office/officeart/2005/8/layout/hierarchy3"/>
    <dgm:cxn modelId="{931330C2-9189-402D-810C-6B1CCB067235}" srcId="{39076FFE-DB12-4A07-8233-0B6D939116FD}" destId="{6E192B72-1479-411B-A1C5-58FE878926B5}" srcOrd="1" destOrd="0" parTransId="{58D97C38-A6AD-4A88-A42D-ADC984CE5A00}" sibTransId="{3893B234-F8EC-40BF-B6CF-B4B68D26DD55}"/>
    <dgm:cxn modelId="{C5207BC2-70CE-41DC-97FC-171AB641AFA2}" type="presOf" srcId="{B784EAC6-8705-4EB3-A983-0A9F7D005E5C}" destId="{E827B249-29C1-47C0-B6B7-957A68D8F29E}" srcOrd="0" destOrd="0" presId="urn:microsoft.com/office/officeart/2005/8/layout/hierarchy3"/>
    <dgm:cxn modelId="{DF8D8BC6-8314-48E6-ACF2-BEB44A528836}" type="presOf" srcId="{2E41100C-262C-43DE-905B-678E9F13B23E}" destId="{24F967D8-4A14-4C47-85E1-8C5D447F6B16}" srcOrd="0" destOrd="0" presId="urn:microsoft.com/office/officeart/2005/8/layout/hierarchy3"/>
    <dgm:cxn modelId="{A444A4CA-9592-4033-9114-0B4739271724}" srcId="{06EA77B2-4A50-4BD5-89BA-B2D99195C9F4}" destId="{D3F4461C-5E02-47D9-9111-1DF5DF92713F}" srcOrd="1" destOrd="0" parTransId="{FF587CE7-F54F-48B9-A801-3BB6B6708B54}" sibTransId="{831823AA-D13B-4E59-97C5-8E541021BB46}"/>
    <dgm:cxn modelId="{4DC6F7D8-0E1F-4FF8-BDEF-1DBEABFA0481}" srcId="{2E41100C-262C-43DE-905B-678E9F13B23E}" destId="{06EA77B2-4A50-4BD5-89BA-B2D99195C9F4}" srcOrd="1" destOrd="0" parTransId="{D985DAFD-66D6-477C-8928-AB75AE7D180C}" sibTransId="{6BD49595-ACA3-4CD2-82AA-5BAE50F70A34}"/>
    <dgm:cxn modelId="{CBFFBCE5-C71B-4E80-91ED-FF76419825F4}" type="presOf" srcId="{6E192B72-1479-411B-A1C5-58FE878926B5}" destId="{669054D7-8918-440F-AD91-AEB703A5D519}" srcOrd="0" destOrd="0" presId="urn:microsoft.com/office/officeart/2005/8/layout/hierarchy3"/>
    <dgm:cxn modelId="{2F9FBBE7-F5C0-451B-BC0A-850EC3F70BF6}" type="presOf" srcId="{65F393AB-E2A3-4AC9-90FC-A014A015BE10}" destId="{F99C6AFD-F327-4C0F-8D47-6F1B865236D9}" srcOrd="0" destOrd="0" presId="urn:microsoft.com/office/officeart/2005/8/layout/hierarchy3"/>
    <dgm:cxn modelId="{036741F6-B330-4633-BAAF-C9EF24F628EC}" type="presOf" srcId="{FF587CE7-F54F-48B9-A801-3BB6B6708B54}" destId="{494EFB3C-10C9-43AD-AD7D-2091B6B38BCE}" srcOrd="0" destOrd="0" presId="urn:microsoft.com/office/officeart/2005/8/layout/hierarchy3"/>
    <dgm:cxn modelId="{87FF0DFA-B05C-4AB7-9430-4FCAE2123533}" type="presOf" srcId="{3CFC34DE-D8BE-4B24-A273-CF716FA5126F}" destId="{D5CE25F2-FA4E-42AD-A971-32CF5EFE988A}" srcOrd="0" destOrd="0" presId="urn:microsoft.com/office/officeart/2005/8/layout/hierarchy3"/>
    <dgm:cxn modelId="{8699FD60-0844-4191-B097-FC2BF7C291EF}" type="presParOf" srcId="{24F967D8-4A14-4C47-85E1-8C5D447F6B16}" destId="{F93FFE20-029E-4CD6-ABD2-C51038B1BA49}" srcOrd="0" destOrd="0" presId="urn:microsoft.com/office/officeart/2005/8/layout/hierarchy3"/>
    <dgm:cxn modelId="{7B1C7F63-93EE-4527-820E-9FBFF0828860}" type="presParOf" srcId="{F93FFE20-029E-4CD6-ABD2-C51038B1BA49}" destId="{AB58CE53-198E-426D-93E1-FFCA24F9E279}" srcOrd="0" destOrd="0" presId="urn:microsoft.com/office/officeart/2005/8/layout/hierarchy3"/>
    <dgm:cxn modelId="{A7DAF9DA-DDCB-4CCC-B377-BD3C94638E6F}" type="presParOf" srcId="{AB58CE53-198E-426D-93E1-FFCA24F9E279}" destId="{61E1FF4A-BCE9-4AB7-8274-1766029D09A4}" srcOrd="0" destOrd="0" presId="urn:microsoft.com/office/officeart/2005/8/layout/hierarchy3"/>
    <dgm:cxn modelId="{666A1692-20C1-4E8F-AA6E-66179E8D049F}" type="presParOf" srcId="{AB58CE53-198E-426D-93E1-FFCA24F9E279}" destId="{F9C3AA7F-5232-42F3-BD76-6022CCDCB00A}" srcOrd="1" destOrd="0" presId="urn:microsoft.com/office/officeart/2005/8/layout/hierarchy3"/>
    <dgm:cxn modelId="{1D103A4E-2D52-4A91-870E-D07EB751782C}" type="presParOf" srcId="{F93FFE20-029E-4CD6-ABD2-C51038B1BA49}" destId="{79C4A82E-FE63-4C91-9E7F-6750B520DBB3}" srcOrd="1" destOrd="0" presId="urn:microsoft.com/office/officeart/2005/8/layout/hierarchy3"/>
    <dgm:cxn modelId="{71E37537-6C48-4EAD-ACC6-1720CCBC7345}" type="presParOf" srcId="{79C4A82E-FE63-4C91-9E7F-6750B520DBB3}" destId="{ACD78FEE-A154-45B5-8D09-5305D73A76F5}" srcOrd="0" destOrd="0" presId="urn:microsoft.com/office/officeart/2005/8/layout/hierarchy3"/>
    <dgm:cxn modelId="{A172F4CE-CE8C-49FB-9E5C-6E9501F7A3BF}" type="presParOf" srcId="{79C4A82E-FE63-4C91-9E7F-6750B520DBB3}" destId="{D7272D55-3469-4E46-96A7-86CCD489F0F3}" srcOrd="1" destOrd="0" presId="urn:microsoft.com/office/officeart/2005/8/layout/hierarchy3"/>
    <dgm:cxn modelId="{9E0097E5-604E-4384-B8F5-8320213E30FA}" type="presParOf" srcId="{79C4A82E-FE63-4C91-9E7F-6750B520DBB3}" destId="{7919E13B-FA80-4C63-A367-F9AB9145419B}" srcOrd="2" destOrd="0" presId="urn:microsoft.com/office/officeart/2005/8/layout/hierarchy3"/>
    <dgm:cxn modelId="{7865FF48-C02E-48E4-8E97-65A602FDDD9D}" type="presParOf" srcId="{79C4A82E-FE63-4C91-9E7F-6750B520DBB3}" destId="{669054D7-8918-440F-AD91-AEB703A5D519}" srcOrd="3" destOrd="0" presId="urn:microsoft.com/office/officeart/2005/8/layout/hierarchy3"/>
    <dgm:cxn modelId="{EC163363-72B0-488C-BBB5-E4CCF5BC292F}" type="presParOf" srcId="{79C4A82E-FE63-4C91-9E7F-6750B520DBB3}" destId="{E827B249-29C1-47C0-B6B7-957A68D8F29E}" srcOrd="4" destOrd="0" presId="urn:microsoft.com/office/officeart/2005/8/layout/hierarchy3"/>
    <dgm:cxn modelId="{A7EFEC8B-AA07-4B5A-A0B5-19E93E8FCC36}" type="presParOf" srcId="{79C4A82E-FE63-4C91-9E7F-6750B520DBB3}" destId="{CA850A90-3D05-4F20-B29C-54DA00D4BD58}" srcOrd="5" destOrd="0" presId="urn:microsoft.com/office/officeart/2005/8/layout/hierarchy3"/>
    <dgm:cxn modelId="{176FE595-A808-4C88-A92B-05D603F7ADBF}" type="presParOf" srcId="{24F967D8-4A14-4C47-85E1-8C5D447F6B16}" destId="{C7012ABB-A8E4-4A5A-AC6A-70F2D99CEAAD}" srcOrd="1" destOrd="0" presId="urn:microsoft.com/office/officeart/2005/8/layout/hierarchy3"/>
    <dgm:cxn modelId="{DB6ADBCF-946A-4A10-B1E1-A36948877232}" type="presParOf" srcId="{C7012ABB-A8E4-4A5A-AC6A-70F2D99CEAAD}" destId="{4315F799-520B-4478-A58C-01FAE51C77E3}" srcOrd="0" destOrd="0" presId="urn:microsoft.com/office/officeart/2005/8/layout/hierarchy3"/>
    <dgm:cxn modelId="{0F0917BB-2182-4AB2-B1F2-74447105AF3E}" type="presParOf" srcId="{4315F799-520B-4478-A58C-01FAE51C77E3}" destId="{B378C008-3486-4F56-A938-04B7C94889A2}" srcOrd="0" destOrd="0" presId="urn:microsoft.com/office/officeart/2005/8/layout/hierarchy3"/>
    <dgm:cxn modelId="{85609B88-2154-444C-923E-6F2840345662}" type="presParOf" srcId="{4315F799-520B-4478-A58C-01FAE51C77E3}" destId="{DFF16635-1E84-4CEC-B69B-5C9805874C5F}" srcOrd="1" destOrd="0" presId="urn:microsoft.com/office/officeart/2005/8/layout/hierarchy3"/>
    <dgm:cxn modelId="{F0271F1B-8306-4934-B77D-CAAE3C4D766B}" type="presParOf" srcId="{C7012ABB-A8E4-4A5A-AC6A-70F2D99CEAAD}" destId="{9D5FEC83-3BA7-40CC-8455-0DA758DECFCB}" srcOrd="1" destOrd="0" presId="urn:microsoft.com/office/officeart/2005/8/layout/hierarchy3"/>
    <dgm:cxn modelId="{66D44365-7C0E-475C-B4E6-2D377D90EF6A}" type="presParOf" srcId="{9D5FEC83-3BA7-40CC-8455-0DA758DECFCB}" destId="{9F782BA8-9CA1-4645-A0B3-3C03272E37E8}" srcOrd="0" destOrd="0" presId="urn:microsoft.com/office/officeart/2005/8/layout/hierarchy3"/>
    <dgm:cxn modelId="{23E171BD-A0DF-4A9B-A31A-8038CEA1C92E}" type="presParOf" srcId="{9D5FEC83-3BA7-40CC-8455-0DA758DECFCB}" destId="{F99C6AFD-F327-4C0F-8D47-6F1B865236D9}" srcOrd="1" destOrd="0" presId="urn:microsoft.com/office/officeart/2005/8/layout/hierarchy3"/>
    <dgm:cxn modelId="{95E6585B-A730-4E2D-9EE9-B4A29A22AE87}" type="presParOf" srcId="{9D5FEC83-3BA7-40CC-8455-0DA758DECFCB}" destId="{494EFB3C-10C9-43AD-AD7D-2091B6B38BCE}" srcOrd="2" destOrd="0" presId="urn:microsoft.com/office/officeart/2005/8/layout/hierarchy3"/>
    <dgm:cxn modelId="{9F9D9DC2-B0C0-4F2E-A6E8-C1C93DF0F9D4}" type="presParOf" srcId="{9D5FEC83-3BA7-40CC-8455-0DA758DECFCB}" destId="{2CF6AA70-8834-4438-B89B-0310D809162B}" srcOrd="3" destOrd="0" presId="urn:microsoft.com/office/officeart/2005/8/layout/hierarchy3"/>
    <dgm:cxn modelId="{713F2831-FE67-4851-BE4E-CEC5B2C9FA48}" type="presParOf" srcId="{9D5FEC83-3BA7-40CC-8455-0DA758DECFCB}" destId="{BDEAD3F7-79B8-482A-8B05-5D004EC2C6A0}" srcOrd="4" destOrd="0" presId="urn:microsoft.com/office/officeart/2005/8/layout/hierarchy3"/>
    <dgm:cxn modelId="{44E28895-C575-4642-8ACC-C13C5CBA9582}" type="presParOf" srcId="{9D5FEC83-3BA7-40CC-8455-0DA758DECFCB}" destId="{D5CE25F2-FA4E-42AD-A971-32CF5EFE988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B770D7-0C6D-4DE2-95A7-FFDDB20D42C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BF50AF-190F-46E5-8969-77CD15AD3BFE}">
      <dgm:prSet/>
      <dgm:spPr/>
      <dgm:t>
        <a:bodyPr/>
        <a:lstStyle/>
        <a:p>
          <a:r>
            <a:rPr lang="en-US" dirty="0"/>
            <a:t>1.3  objective of the project</a:t>
          </a:r>
        </a:p>
      </dgm:t>
    </dgm:pt>
    <dgm:pt modelId="{4F9944E1-7E5A-4ADF-AC70-49FE0A01BF1F}" type="parTrans" cxnId="{56F7E084-0F62-42EE-BB97-336A6B0ED88B}">
      <dgm:prSet/>
      <dgm:spPr/>
      <dgm:t>
        <a:bodyPr/>
        <a:lstStyle/>
        <a:p>
          <a:endParaRPr lang="en-US"/>
        </a:p>
      </dgm:t>
    </dgm:pt>
    <dgm:pt modelId="{2CB17690-0EC0-4BA9-98A0-7A8484A5D4DF}" type="sibTrans" cxnId="{56F7E084-0F62-42EE-BB97-336A6B0ED88B}">
      <dgm:prSet/>
      <dgm:spPr/>
      <dgm:t>
        <a:bodyPr/>
        <a:lstStyle/>
        <a:p>
          <a:endParaRPr lang="en-US"/>
        </a:p>
      </dgm:t>
    </dgm:pt>
    <dgm:pt modelId="{B87BB05C-5B85-4081-8D3B-E8C19AF81580}" type="pres">
      <dgm:prSet presAssocID="{1AB770D7-0C6D-4DE2-95A7-FFDDB20D42C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EBCCCD-0A35-4C1E-B66A-5B1A4A4D94FA}" type="pres">
      <dgm:prSet presAssocID="{54BF50AF-190F-46E5-8969-77CD15AD3BFE}" presName="horFlow" presStyleCnt="0"/>
      <dgm:spPr/>
    </dgm:pt>
    <dgm:pt modelId="{B634F984-C61D-4392-8CAF-57F644F5C8A1}" type="pres">
      <dgm:prSet presAssocID="{54BF50AF-190F-46E5-8969-77CD15AD3BFE}" presName="bigChev" presStyleLbl="node1" presStyleIdx="0" presStyleCnt="1"/>
      <dgm:spPr/>
    </dgm:pt>
  </dgm:ptLst>
  <dgm:cxnLst>
    <dgm:cxn modelId="{16B69D00-6D27-48F2-9C71-D7C5AF7B88CA}" type="presOf" srcId="{1AB770D7-0C6D-4DE2-95A7-FFDDB20D42C5}" destId="{B87BB05C-5B85-4081-8D3B-E8C19AF81580}" srcOrd="0" destOrd="0" presId="urn:microsoft.com/office/officeart/2005/8/layout/lProcess3"/>
    <dgm:cxn modelId="{56F7E084-0F62-42EE-BB97-336A6B0ED88B}" srcId="{1AB770D7-0C6D-4DE2-95A7-FFDDB20D42C5}" destId="{54BF50AF-190F-46E5-8969-77CD15AD3BFE}" srcOrd="0" destOrd="0" parTransId="{4F9944E1-7E5A-4ADF-AC70-49FE0A01BF1F}" sibTransId="{2CB17690-0EC0-4BA9-98A0-7A8484A5D4DF}"/>
    <dgm:cxn modelId="{CE7220AB-8C22-4D65-A7BA-A5FEFAD2D70B}" type="presOf" srcId="{54BF50AF-190F-46E5-8969-77CD15AD3BFE}" destId="{B634F984-C61D-4392-8CAF-57F644F5C8A1}" srcOrd="0" destOrd="0" presId="urn:microsoft.com/office/officeart/2005/8/layout/lProcess3"/>
    <dgm:cxn modelId="{6554FC0E-5F0F-41B9-943C-7CF05C2FBB84}" type="presParOf" srcId="{B87BB05C-5B85-4081-8D3B-E8C19AF81580}" destId="{FAEBCCCD-0A35-4C1E-B66A-5B1A4A4D94FA}" srcOrd="0" destOrd="0" presId="urn:microsoft.com/office/officeart/2005/8/layout/lProcess3"/>
    <dgm:cxn modelId="{9980EF51-5883-4E9D-9D6C-BA3C7E1A7FE1}" type="presParOf" srcId="{FAEBCCCD-0A35-4C1E-B66A-5B1A4A4D94FA}" destId="{B634F984-C61D-4392-8CAF-57F644F5C8A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C7E7-3295-414D-9A46-DC6DFFE9C218}">
      <dsp:nvSpPr>
        <dsp:cNvPr id="0" name=""/>
        <dsp:cNvSpPr/>
      </dsp:nvSpPr>
      <dsp:spPr>
        <a:xfrm>
          <a:off x="0" y="6670"/>
          <a:ext cx="59055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Table of contents</a:t>
          </a:r>
        </a:p>
      </dsp:txBody>
      <dsp:txXfrm>
        <a:off x="37467" y="44137"/>
        <a:ext cx="5830566" cy="6925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1E502-F454-484F-83DE-3BB48F4BD728}">
      <dsp:nvSpPr>
        <dsp:cNvPr id="0" name=""/>
        <dsp:cNvSpPr/>
      </dsp:nvSpPr>
      <dsp:spPr>
        <a:xfrm>
          <a:off x="0" y="734854"/>
          <a:ext cx="3555211" cy="35552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1.4 Scope of the projects</a:t>
          </a:r>
        </a:p>
      </dsp:txBody>
      <dsp:txXfrm>
        <a:off x="520649" y="1255503"/>
        <a:ext cx="2513913" cy="25139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6843F-C2BF-4991-B7F9-1B4F153C1570}">
      <dsp:nvSpPr>
        <dsp:cNvPr id="0" name=""/>
        <dsp:cNvSpPr/>
      </dsp:nvSpPr>
      <dsp:spPr>
        <a:xfrm>
          <a:off x="0" y="478"/>
          <a:ext cx="7109158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F5C560-CC9E-48B5-9D95-21C61E0B801A}">
      <dsp:nvSpPr>
        <dsp:cNvPr id="0" name=""/>
        <dsp:cNvSpPr/>
      </dsp:nvSpPr>
      <dsp:spPr>
        <a:xfrm>
          <a:off x="0" y="478"/>
          <a:ext cx="7102215" cy="113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focuses on developing web based online learning platform specifically designed for Ethiopian learners of diverse backgrounds and interests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8"/>
        <a:ext cx="7102215" cy="1135044"/>
      </dsp:txXfrm>
    </dsp:sp>
    <dsp:sp modelId="{AB04ED0A-D56B-4703-AC3E-51DD14FD2FB2}">
      <dsp:nvSpPr>
        <dsp:cNvPr id="0" name=""/>
        <dsp:cNvSpPr/>
      </dsp:nvSpPr>
      <dsp:spPr>
        <a:xfrm>
          <a:off x="0" y="1135523"/>
          <a:ext cx="7109158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45211"/>
                <a:satOff val="863"/>
                <a:lumOff val="38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45211"/>
                <a:satOff val="863"/>
                <a:lumOff val="38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45211"/>
                <a:satOff val="863"/>
                <a:lumOff val="38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45211"/>
              <a:satOff val="863"/>
              <a:lumOff val="38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F7F441-6EDA-4505-A3D1-9A906E097F6B}">
      <dsp:nvSpPr>
        <dsp:cNvPr id="0" name=""/>
        <dsp:cNvSpPr/>
      </dsp:nvSpPr>
      <dsp:spPr>
        <a:xfrm>
          <a:off x="0" y="1135523"/>
          <a:ext cx="7102215" cy="1193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Unlike other platforms that may focus more on encouraging instructors to sign up and create classes for financial gain, our platform puts learners first.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35523"/>
        <a:ext cx="7102215" cy="1193282"/>
      </dsp:txXfrm>
    </dsp:sp>
    <dsp:sp modelId="{09C9BC35-DD73-4D53-8D94-9DA3ACF1A1D9}">
      <dsp:nvSpPr>
        <dsp:cNvPr id="0" name=""/>
        <dsp:cNvSpPr/>
      </dsp:nvSpPr>
      <dsp:spPr>
        <a:xfrm>
          <a:off x="0" y="2328805"/>
          <a:ext cx="7109158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185009-39B6-4732-BEFD-D5B8CFAE5E51}">
      <dsp:nvSpPr>
        <dsp:cNvPr id="0" name=""/>
        <dsp:cNvSpPr/>
      </dsp:nvSpPr>
      <dsp:spPr>
        <a:xfrm>
          <a:off x="0" y="2328805"/>
          <a:ext cx="7102215" cy="817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materials consist of video lessons and downloadable resources.</a:t>
          </a:r>
        </a:p>
      </dsp:txBody>
      <dsp:txXfrm>
        <a:off x="0" y="2328805"/>
        <a:ext cx="7102215" cy="817297"/>
      </dsp:txXfrm>
    </dsp:sp>
    <dsp:sp modelId="{D2368ABC-ECA4-4241-94E5-BCD6700D29D7}">
      <dsp:nvSpPr>
        <dsp:cNvPr id="0" name=""/>
        <dsp:cNvSpPr/>
      </dsp:nvSpPr>
      <dsp:spPr>
        <a:xfrm>
          <a:off x="0" y="3146103"/>
          <a:ext cx="7109158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135632"/>
                <a:satOff val="2588"/>
                <a:lumOff val="114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35632"/>
                <a:satOff val="2588"/>
                <a:lumOff val="114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35632"/>
                <a:satOff val="2588"/>
                <a:lumOff val="114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7834D0-79C1-4126-951B-1145392E63D1}">
      <dsp:nvSpPr>
        <dsp:cNvPr id="0" name=""/>
        <dsp:cNvSpPr/>
      </dsp:nvSpPr>
      <dsp:spPr>
        <a:xfrm>
          <a:off x="0" y="3146103"/>
          <a:ext cx="7102215" cy="833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Discussion forums are available to facilitate learner interaction and Assessment method through  exam and quizzes</a:t>
          </a:r>
        </a:p>
      </dsp:txBody>
      <dsp:txXfrm>
        <a:off x="0" y="3146103"/>
        <a:ext cx="7102215" cy="833514"/>
      </dsp:txXfrm>
    </dsp:sp>
    <dsp:sp modelId="{66B80D0F-D640-4A8C-8D9D-8EBB70DF3A8A}">
      <dsp:nvSpPr>
        <dsp:cNvPr id="0" name=""/>
        <dsp:cNvSpPr/>
      </dsp:nvSpPr>
      <dsp:spPr>
        <a:xfrm>
          <a:off x="0" y="3979618"/>
          <a:ext cx="7109158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FF351-9D6E-4526-A44F-0BAB36FE20A2}">
      <dsp:nvSpPr>
        <dsp:cNvPr id="0" name=""/>
        <dsp:cNvSpPr/>
      </dsp:nvSpPr>
      <dsp:spPr>
        <a:xfrm>
          <a:off x="0" y="3979618"/>
          <a:ext cx="7109158" cy="67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Upon completion of courses, learners receive certificates recognizing their achievements.</a:t>
          </a:r>
        </a:p>
      </dsp:txBody>
      <dsp:txXfrm>
        <a:off x="0" y="3979618"/>
        <a:ext cx="7109158" cy="678525"/>
      </dsp:txXfrm>
    </dsp:sp>
    <dsp:sp modelId="{7564C330-36D1-4452-863B-D3F5D570443A}">
      <dsp:nvSpPr>
        <dsp:cNvPr id="0" name=""/>
        <dsp:cNvSpPr/>
      </dsp:nvSpPr>
      <dsp:spPr>
        <a:xfrm>
          <a:off x="0" y="4658143"/>
          <a:ext cx="7109158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226053"/>
                <a:satOff val="4313"/>
                <a:lumOff val="190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26053"/>
                <a:satOff val="4313"/>
                <a:lumOff val="190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26053"/>
                <a:satOff val="4313"/>
                <a:lumOff val="190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226053"/>
              <a:satOff val="4313"/>
              <a:lumOff val="1904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202259-2E36-478C-B3F6-D45885F6A948}">
      <dsp:nvSpPr>
        <dsp:cNvPr id="0" name=""/>
        <dsp:cNvSpPr/>
      </dsp:nvSpPr>
      <dsp:spPr>
        <a:xfrm>
          <a:off x="0" y="4658143"/>
          <a:ext cx="7109158" cy="67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instructors contribute by sharing valuable resources like course materials, video lessons, and quizzes</a:t>
          </a:r>
        </a:p>
      </dsp:txBody>
      <dsp:txXfrm>
        <a:off x="0" y="4658143"/>
        <a:ext cx="7109158" cy="678525"/>
      </dsp:txXfrm>
    </dsp:sp>
    <dsp:sp modelId="{EF395DF2-9DA9-4DCF-85B3-6722D813A13C}">
      <dsp:nvSpPr>
        <dsp:cNvPr id="0" name=""/>
        <dsp:cNvSpPr/>
      </dsp:nvSpPr>
      <dsp:spPr>
        <a:xfrm>
          <a:off x="0" y="5336669"/>
          <a:ext cx="7109158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969B54-9717-4D34-9843-29EFE15BC9CE}">
      <dsp:nvSpPr>
        <dsp:cNvPr id="0" name=""/>
        <dsp:cNvSpPr/>
      </dsp:nvSpPr>
      <dsp:spPr>
        <a:xfrm>
          <a:off x="0" y="5336669"/>
          <a:ext cx="7109158" cy="67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Administrators oversee course offerings, publish blogs, and gather feedback for continuous improvement.</a:t>
          </a:r>
        </a:p>
      </dsp:txBody>
      <dsp:txXfrm>
        <a:off x="0" y="5336669"/>
        <a:ext cx="7109158" cy="6785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852D3-AC7C-461D-B4BC-EAA28AC03702}">
      <dsp:nvSpPr>
        <dsp:cNvPr id="0" name=""/>
        <dsp:cNvSpPr/>
      </dsp:nvSpPr>
      <dsp:spPr>
        <a:xfrm>
          <a:off x="780848" y="672471"/>
          <a:ext cx="2477435" cy="128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1.5  limitation of the project</a:t>
          </a:r>
        </a:p>
      </dsp:txBody>
      <dsp:txXfrm>
        <a:off x="780848" y="672471"/>
        <a:ext cx="2477435" cy="1285645"/>
      </dsp:txXfrm>
    </dsp:sp>
    <dsp:sp modelId="{3D3A8AE2-002D-4868-9C6A-746CC99B0CB8}">
      <dsp:nvSpPr>
        <dsp:cNvPr id="0" name=""/>
        <dsp:cNvSpPr/>
      </dsp:nvSpPr>
      <dsp:spPr>
        <a:xfrm>
          <a:off x="778033" y="658773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8A2784-B0C7-4410-90B2-1551FB6CB72F}">
      <dsp:nvSpPr>
        <dsp:cNvPr id="0" name=""/>
        <dsp:cNvSpPr/>
      </dsp:nvSpPr>
      <dsp:spPr>
        <a:xfrm>
          <a:off x="915981" y="382877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467B3E-F3E3-4297-AF73-506B1869B420}">
      <dsp:nvSpPr>
        <dsp:cNvPr id="0" name=""/>
        <dsp:cNvSpPr/>
      </dsp:nvSpPr>
      <dsp:spPr>
        <a:xfrm>
          <a:off x="1247057" y="438056"/>
          <a:ext cx="309679" cy="30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C5996E-6BA9-4878-97D8-DA6849588A30}">
      <dsp:nvSpPr>
        <dsp:cNvPr id="0" name=""/>
        <dsp:cNvSpPr/>
      </dsp:nvSpPr>
      <dsp:spPr>
        <a:xfrm>
          <a:off x="1522953" y="134570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A04F66-73B4-4F60-B1E9-7DD2247642AC}">
      <dsp:nvSpPr>
        <dsp:cNvPr id="0" name=""/>
        <dsp:cNvSpPr/>
      </dsp:nvSpPr>
      <dsp:spPr>
        <a:xfrm>
          <a:off x="1881618" y="24211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B9C97-4FB6-4FA5-BDD3-492BF387F5B6}">
      <dsp:nvSpPr>
        <dsp:cNvPr id="0" name=""/>
        <dsp:cNvSpPr/>
      </dsp:nvSpPr>
      <dsp:spPr>
        <a:xfrm>
          <a:off x="2323052" y="217339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D60E57-EE7E-4AB0-A0EF-1B612F6DC769}">
      <dsp:nvSpPr>
        <dsp:cNvPr id="0" name=""/>
        <dsp:cNvSpPr/>
      </dsp:nvSpPr>
      <dsp:spPr>
        <a:xfrm>
          <a:off x="2598949" y="355287"/>
          <a:ext cx="309679" cy="30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46D154-60AC-4199-9041-9F25C57806EE}">
      <dsp:nvSpPr>
        <dsp:cNvPr id="0" name=""/>
        <dsp:cNvSpPr/>
      </dsp:nvSpPr>
      <dsp:spPr>
        <a:xfrm>
          <a:off x="2985203" y="658773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FB8BA-DC24-4F1B-91DB-075EB6A3E891}">
      <dsp:nvSpPr>
        <dsp:cNvPr id="0" name=""/>
        <dsp:cNvSpPr/>
      </dsp:nvSpPr>
      <dsp:spPr>
        <a:xfrm>
          <a:off x="3150741" y="962259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EFB43-50E5-4CD5-9BB9-BDD32DFD69DB}">
      <dsp:nvSpPr>
        <dsp:cNvPr id="0" name=""/>
        <dsp:cNvSpPr/>
      </dsp:nvSpPr>
      <dsp:spPr>
        <a:xfrm>
          <a:off x="1716080" y="382877"/>
          <a:ext cx="506748" cy="506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62706-9005-4D0F-8204-D4841E4E7BA8}">
      <dsp:nvSpPr>
        <dsp:cNvPr id="0" name=""/>
        <dsp:cNvSpPr/>
      </dsp:nvSpPr>
      <dsp:spPr>
        <a:xfrm>
          <a:off x="640085" y="1431282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B6E68D-E3D4-4FF7-9F12-5227013AB131}">
      <dsp:nvSpPr>
        <dsp:cNvPr id="0" name=""/>
        <dsp:cNvSpPr/>
      </dsp:nvSpPr>
      <dsp:spPr>
        <a:xfrm>
          <a:off x="805623" y="1679589"/>
          <a:ext cx="309679" cy="30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70B5BD-2DDD-4D5D-83CD-C48F957AC50E}">
      <dsp:nvSpPr>
        <dsp:cNvPr id="0" name=""/>
        <dsp:cNvSpPr/>
      </dsp:nvSpPr>
      <dsp:spPr>
        <a:xfrm>
          <a:off x="1219467" y="1900306"/>
          <a:ext cx="450442" cy="4504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9B1EB-AA36-4F7D-AD0E-16B37752E5D4}">
      <dsp:nvSpPr>
        <dsp:cNvPr id="0" name=""/>
        <dsp:cNvSpPr/>
      </dsp:nvSpPr>
      <dsp:spPr>
        <a:xfrm>
          <a:off x="1798849" y="2258971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19E9F3-D865-4A4D-B379-35C66F295C5A}">
      <dsp:nvSpPr>
        <dsp:cNvPr id="0" name=""/>
        <dsp:cNvSpPr/>
      </dsp:nvSpPr>
      <dsp:spPr>
        <a:xfrm>
          <a:off x="1909208" y="1900306"/>
          <a:ext cx="309679" cy="30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E349E8-F881-45B9-A7E2-2FD28C3F9238}">
      <dsp:nvSpPr>
        <dsp:cNvPr id="0" name=""/>
        <dsp:cNvSpPr/>
      </dsp:nvSpPr>
      <dsp:spPr>
        <a:xfrm>
          <a:off x="2185104" y="2286561"/>
          <a:ext cx="197068" cy="197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9B55CD-0B5E-4106-8C68-0AAC8C8D9535}">
      <dsp:nvSpPr>
        <dsp:cNvPr id="0" name=""/>
        <dsp:cNvSpPr/>
      </dsp:nvSpPr>
      <dsp:spPr>
        <a:xfrm>
          <a:off x="2433411" y="1845127"/>
          <a:ext cx="450442" cy="4504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9E1798-7297-4902-8948-DE75F80C4475}">
      <dsp:nvSpPr>
        <dsp:cNvPr id="0" name=""/>
        <dsp:cNvSpPr/>
      </dsp:nvSpPr>
      <dsp:spPr>
        <a:xfrm>
          <a:off x="3040383" y="1734768"/>
          <a:ext cx="309679" cy="3096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6D594-D471-42BC-AD7D-C3FAB4A2319D}">
      <dsp:nvSpPr>
        <dsp:cNvPr id="0" name=""/>
        <dsp:cNvSpPr/>
      </dsp:nvSpPr>
      <dsp:spPr>
        <a:xfrm>
          <a:off x="-6786199" y="-1038492"/>
          <a:ext cx="8083338" cy="8083338"/>
        </a:xfrm>
        <a:prstGeom prst="blockArc">
          <a:avLst>
            <a:gd name="adj1" fmla="val 18900000"/>
            <a:gd name="adj2" fmla="val 2700000"/>
            <a:gd name="adj3" fmla="val 26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2930A-A6E6-4965-B86F-4B76DEDCFA6E}">
      <dsp:nvSpPr>
        <dsp:cNvPr id="0" name=""/>
        <dsp:cNvSpPr/>
      </dsp:nvSpPr>
      <dsp:spPr>
        <a:xfrm>
          <a:off x="421345" y="273048"/>
          <a:ext cx="6915580" cy="54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country-wide because there is a lack of fast internet in most parts of the country</a:t>
          </a:r>
        </a:p>
      </dsp:txBody>
      <dsp:txXfrm>
        <a:off x="421345" y="273048"/>
        <a:ext cx="6915580" cy="545857"/>
      </dsp:txXfrm>
    </dsp:sp>
    <dsp:sp modelId="{9CA4D44C-A4AA-49DF-B331-A81D9C9D1CAD}">
      <dsp:nvSpPr>
        <dsp:cNvPr id="0" name=""/>
        <dsp:cNvSpPr/>
      </dsp:nvSpPr>
      <dsp:spPr>
        <a:xfrm>
          <a:off x="80184" y="204816"/>
          <a:ext cx="682321" cy="68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895E4-A8DE-407E-8A24-6F013A67CBBC}">
      <dsp:nvSpPr>
        <dsp:cNvPr id="0" name=""/>
        <dsp:cNvSpPr/>
      </dsp:nvSpPr>
      <dsp:spPr>
        <a:xfrm>
          <a:off x="915668" y="1092315"/>
          <a:ext cx="6421257" cy="54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Limited assessment format with only multiple-choice questions available for learners.</a:t>
          </a:r>
        </a:p>
      </dsp:txBody>
      <dsp:txXfrm>
        <a:off x="915668" y="1092315"/>
        <a:ext cx="6421257" cy="545857"/>
      </dsp:txXfrm>
    </dsp:sp>
    <dsp:sp modelId="{FE132A2C-8D76-4ECE-8612-EF8DADCDFDCA}">
      <dsp:nvSpPr>
        <dsp:cNvPr id="0" name=""/>
        <dsp:cNvSpPr/>
      </dsp:nvSpPr>
      <dsp:spPr>
        <a:xfrm>
          <a:off x="574507" y="1024083"/>
          <a:ext cx="682321" cy="68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DD4F8-E62E-4CAF-BDCE-47C751372913}">
      <dsp:nvSpPr>
        <dsp:cNvPr id="0" name=""/>
        <dsp:cNvSpPr/>
      </dsp:nvSpPr>
      <dsp:spPr>
        <a:xfrm>
          <a:off x="1186555" y="1910981"/>
          <a:ext cx="6150371" cy="54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funding and sponsorships required to sustain and provide courses, including paid courses.</a:t>
          </a:r>
        </a:p>
      </dsp:txBody>
      <dsp:txXfrm>
        <a:off x="1186555" y="1910981"/>
        <a:ext cx="6150371" cy="545857"/>
      </dsp:txXfrm>
    </dsp:sp>
    <dsp:sp modelId="{62C877EF-1227-4118-84C9-010EACF3822B}">
      <dsp:nvSpPr>
        <dsp:cNvPr id="0" name=""/>
        <dsp:cNvSpPr/>
      </dsp:nvSpPr>
      <dsp:spPr>
        <a:xfrm>
          <a:off x="845394" y="1842749"/>
          <a:ext cx="682321" cy="68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7734A-68EE-4BD1-91F6-2F7D440AF7C7}">
      <dsp:nvSpPr>
        <dsp:cNvPr id="0" name=""/>
        <dsp:cNvSpPr/>
      </dsp:nvSpPr>
      <dsp:spPr>
        <a:xfrm>
          <a:off x="1273046" y="2730247"/>
          <a:ext cx="6063879" cy="54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opportunities for social interaction compared to traditional classrooms.</a:t>
          </a:r>
        </a:p>
      </dsp:txBody>
      <dsp:txXfrm>
        <a:off x="1273046" y="2730247"/>
        <a:ext cx="6063879" cy="545857"/>
      </dsp:txXfrm>
    </dsp:sp>
    <dsp:sp modelId="{3AFE5377-AD35-4E61-A428-76275FC91135}">
      <dsp:nvSpPr>
        <dsp:cNvPr id="0" name=""/>
        <dsp:cNvSpPr/>
      </dsp:nvSpPr>
      <dsp:spPr>
        <a:xfrm>
          <a:off x="931885" y="2662015"/>
          <a:ext cx="682321" cy="68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61214-A78D-4005-B73B-52CFE393CE9A}">
      <dsp:nvSpPr>
        <dsp:cNvPr id="0" name=""/>
        <dsp:cNvSpPr/>
      </dsp:nvSpPr>
      <dsp:spPr>
        <a:xfrm>
          <a:off x="1186555" y="3549514"/>
          <a:ext cx="6150371" cy="54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Potential for increased cheating on exams in online learning environments.</a:t>
          </a:r>
        </a:p>
      </dsp:txBody>
      <dsp:txXfrm>
        <a:off x="1186555" y="3549514"/>
        <a:ext cx="6150371" cy="545857"/>
      </dsp:txXfrm>
    </dsp:sp>
    <dsp:sp modelId="{FAEA702B-9DB0-4CA5-A73A-78BDA6D69367}">
      <dsp:nvSpPr>
        <dsp:cNvPr id="0" name=""/>
        <dsp:cNvSpPr/>
      </dsp:nvSpPr>
      <dsp:spPr>
        <a:xfrm>
          <a:off x="845394" y="3481282"/>
          <a:ext cx="682321" cy="68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77B33-9CE7-4C08-805F-F0581A88B9BD}">
      <dsp:nvSpPr>
        <dsp:cNvPr id="0" name=""/>
        <dsp:cNvSpPr/>
      </dsp:nvSpPr>
      <dsp:spPr>
        <a:xfrm>
          <a:off x="915668" y="4368180"/>
          <a:ext cx="6421257" cy="54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Technical issues like slow internet speeds or computer malfunctions may disrupt the learning process.</a:t>
          </a:r>
        </a:p>
      </dsp:txBody>
      <dsp:txXfrm>
        <a:off x="915668" y="4368180"/>
        <a:ext cx="6421257" cy="545857"/>
      </dsp:txXfrm>
    </dsp:sp>
    <dsp:sp modelId="{4AFAB5E9-EE7A-45C0-8BF7-5700C609DEE2}">
      <dsp:nvSpPr>
        <dsp:cNvPr id="0" name=""/>
        <dsp:cNvSpPr/>
      </dsp:nvSpPr>
      <dsp:spPr>
        <a:xfrm>
          <a:off x="574507" y="4299948"/>
          <a:ext cx="682321" cy="68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E6CC8-6823-4929-BAF9-D1FDC6847872}">
      <dsp:nvSpPr>
        <dsp:cNvPr id="0" name=""/>
        <dsp:cNvSpPr/>
      </dsp:nvSpPr>
      <dsp:spPr>
        <a:xfrm>
          <a:off x="421345" y="5187446"/>
          <a:ext cx="6915580" cy="54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27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Lack of face-to-face interaction found in traditional classrooms.</a:t>
          </a:r>
        </a:p>
      </dsp:txBody>
      <dsp:txXfrm>
        <a:off x="421345" y="5187446"/>
        <a:ext cx="6915580" cy="545857"/>
      </dsp:txXfrm>
    </dsp:sp>
    <dsp:sp modelId="{A05FD313-6B58-40E7-8F2F-A3ED4A67E1E8}">
      <dsp:nvSpPr>
        <dsp:cNvPr id="0" name=""/>
        <dsp:cNvSpPr/>
      </dsp:nvSpPr>
      <dsp:spPr>
        <a:xfrm>
          <a:off x="80184" y="5119214"/>
          <a:ext cx="682321" cy="682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943FD-BB73-429A-B547-F33801D0EECF}">
      <dsp:nvSpPr>
        <dsp:cNvPr id="0" name=""/>
        <dsp:cNvSpPr/>
      </dsp:nvSpPr>
      <dsp:spPr>
        <a:xfrm>
          <a:off x="0" y="242067"/>
          <a:ext cx="3759184" cy="1503673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008C1-42B3-412C-A054-BF8AAE59C0CB}">
      <dsp:nvSpPr>
        <dsp:cNvPr id="0" name=""/>
        <dsp:cNvSpPr/>
      </dsp:nvSpPr>
      <dsp:spPr>
        <a:xfrm>
          <a:off x="303231" y="617986"/>
          <a:ext cx="3080034" cy="75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1.6 Significance of the project</a:t>
          </a:r>
        </a:p>
      </dsp:txBody>
      <dsp:txXfrm>
        <a:off x="303231" y="617986"/>
        <a:ext cx="3080034" cy="7518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0CF7F-E997-49A3-AFBD-34A11BD04941}">
      <dsp:nvSpPr>
        <dsp:cNvPr id="0" name=""/>
        <dsp:cNvSpPr/>
      </dsp:nvSpPr>
      <dsp:spPr>
        <a:xfrm>
          <a:off x="0" y="949092"/>
          <a:ext cx="2061956" cy="20620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Opportunities for interaction with other learners and instructors.</a:t>
          </a:r>
        </a:p>
      </dsp:txBody>
      <dsp:txXfrm>
        <a:off x="301966" y="1251074"/>
        <a:ext cx="1458024" cy="1458096"/>
      </dsp:txXfrm>
    </dsp:sp>
    <dsp:sp modelId="{74DC848F-2327-48C2-9CB3-21BE14C6D4A8}">
      <dsp:nvSpPr>
        <dsp:cNvPr id="0" name=""/>
        <dsp:cNvSpPr/>
      </dsp:nvSpPr>
      <dsp:spPr>
        <a:xfrm>
          <a:off x="1071030" y="2278021"/>
          <a:ext cx="2061956" cy="20620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Participation in online discussions.</a:t>
          </a:r>
        </a:p>
      </dsp:txBody>
      <dsp:txXfrm>
        <a:off x="1372996" y="2580003"/>
        <a:ext cx="1458024" cy="1458096"/>
      </dsp:txXfrm>
    </dsp:sp>
    <dsp:sp modelId="{2B69D01A-B695-4385-B4FB-A172EEDD530A}">
      <dsp:nvSpPr>
        <dsp:cNvPr id="0" name=""/>
        <dsp:cNvSpPr/>
      </dsp:nvSpPr>
      <dsp:spPr>
        <a:xfrm>
          <a:off x="2168207" y="760826"/>
          <a:ext cx="2061956" cy="20620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Learners get Feedback on their work.</a:t>
          </a:r>
        </a:p>
      </dsp:txBody>
      <dsp:txXfrm>
        <a:off x="2470173" y="1062808"/>
        <a:ext cx="1458024" cy="1458096"/>
      </dsp:txXfrm>
    </dsp:sp>
    <dsp:sp modelId="{B100B124-694F-4205-A3CD-5C177763F081}">
      <dsp:nvSpPr>
        <dsp:cNvPr id="0" name=""/>
        <dsp:cNvSpPr/>
      </dsp:nvSpPr>
      <dsp:spPr>
        <a:xfrm>
          <a:off x="3199174" y="2278021"/>
          <a:ext cx="2061956" cy="20620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Flexibility to study from anywhere and at any time.</a:t>
          </a:r>
        </a:p>
      </dsp:txBody>
      <dsp:txXfrm>
        <a:off x="3501140" y="2580003"/>
        <a:ext cx="1458024" cy="1458096"/>
      </dsp:txXfrm>
    </dsp:sp>
    <dsp:sp modelId="{238BB370-1952-473A-AC32-06E759B65EC6}">
      <dsp:nvSpPr>
        <dsp:cNvPr id="0" name=""/>
        <dsp:cNvSpPr/>
      </dsp:nvSpPr>
      <dsp:spPr>
        <a:xfrm>
          <a:off x="4310846" y="733937"/>
          <a:ext cx="2061956" cy="20620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 need to worry about missing classes or rearranging schedules.</a:t>
          </a:r>
        </a:p>
      </dsp:txBody>
      <dsp:txXfrm>
        <a:off x="4612812" y="1035919"/>
        <a:ext cx="1458024" cy="1458096"/>
      </dsp:txXfrm>
    </dsp:sp>
    <dsp:sp modelId="{DBA9A358-6FAE-449E-A31E-741F169D9935}">
      <dsp:nvSpPr>
        <dsp:cNvPr id="0" name=""/>
        <dsp:cNvSpPr/>
      </dsp:nvSpPr>
      <dsp:spPr>
        <a:xfrm>
          <a:off x="5355154" y="2278021"/>
          <a:ext cx="2061956" cy="20620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courses are often more affordable than traditional courses.</a:t>
          </a:r>
        </a:p>
      </dsp:txBody>
      <dsp:txXfrm>
        <a:off x="5657120" y="2580003"/>
        <a:ext cx="1458024" cy="14580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B05DA-B039-4F6E-8FDD-908D8221068F}">
      <dsp:nvSpPr>
        <dsp:cNvPr id="0" name=""/>
        <dsp:cNvSpPr/>
      </dsp:nvSpPr>
      <dsp:spPr>
        <a:xfrm>
          <a:off x="0" y="981227"/>
          <a:ext cx="3062465" cy="3062465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85AA7-7CBF-4CAB-ABC8-D3D832A2A3F9}">
      <dsp:nvSpPr>
        <dsp:cNvPr id="0" name=""/>
        <dsp:cNvSpPr/>
      </dsp:nvSpPr>
      <dsp:spPr>
        <a:xfrm>
          <a:off x="101980" y="1083421"/>
          <a:ext cx="2858198" cy="28580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1.7 Methodology </a:t>
          </a:r>
        </a:p>
      </dsp:txBody>
      <dsp:txXfrm>
        <a:off x="510512" y="1491718"/>
        <a:ext cx="2041745" cy="204148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C458A-EAC3-46A9-B190-BB020E996C49}">
      <dsp:nvSpPr>
        <dsp:cNvPr id="0" name=""/>
        <dsp:cNvSpPr/>
      </dsp:nvSpPr>
      <dsp:spPr>
        <a:xfrm>
          <a:off x="3988774" y="1452526"/>
          <a:ext cx="3178274" cy="562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139"/>
              </a:lnTo>
              <a:lnTo>
                <a:pt x="3178274" y="465139"/>
              </a:lnTo>
              <a:lnTo>
                <a:pt x="3178274" y="562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568F6-CCE4-448A-B3DA-3197D116CB61}">
      <dsp:nvSpPr>
        <dsp:cNvPr id="0" name=""/>
        <dsp:cNvSpPr/>
      </dsp:nvSpPr>
      <dsp:spPr>
        <a:xfrm>
          <a:off x="3988774" y="1452526"/>
          <a:ext cx="758162" cy="562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139"/>
              </a:lnTo>
              <a:lnTo>
                <a:pt x="758162" y="465139"/>
              </a:lnTo>
              <a:lnTo>
                <a:pt x="758162" y="562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4D4AD-092C-4EB5-A18A-227FDCEE370D}">
      <dsp:nvSpPr>
        <dsp:cNvPr id="0" name=""/>
        <dsp:cNvSpPr/>
      </dsp:nvSpPr>
      <dsp:spPr>
        <a:xfrm>
          <a:off x="2573386" y="1452526"/>
          <a:ext cx="1415387" cy="562228"/>
        </a:xfrm>
        <a:custGeom>
          <a:avLst/>
          <a:gdLst/>
          <a:ahLst/>
          <a:cxnLst/>
          <a:rect l="0" t="0" r="0" b="0"/>
          <a:pathLst>
            <a:path>
              <a:moveTo>
                <a:pt x="1415387" y="0"/>
              </a:moveTo>
              <a:lnTo>
                <a:pt x="1415387" y="465139"/>
              </a:lnTo>
              <a:lnTo>
                <a:pt x="0" y="465139"/>
              </a:lnTo>
              <a:lnTo>
                <a:pt x="0" y="562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03AFA-9984-43F5-84A4-E4C352E471B1}">
      <dsp:nvSpPr>
        <dsp:cNvPr id="0" name=""/>
        <dsp:cNvSpPr/>
      </dsp:nvSpPr>
      <dsp:spPr>
        <a:xfrm>
          <a:off x="859118" y="1452526"/>
          <a:ext cx="3129655" cy="562228"/>
        </a:xfrm>
        <a:custGeom>
          <a:avLst/>
          <a:gdLst/>
          <a:ahLst/>
          <a:cxnLst/>
          <a:rect l="0" t="0" r="0" b="0"/>
          <a:pathLst>
            <a:path>
              <a:moveTo>
                <a:pt x="3129655" y="0"/>
              </a:moveTo>
              <a:lnTo>
                <a:pt x="3129655" y="465139"/>
              </a:lnTo>
              <a:lnTo>
                <a:pt x="0" y="465139"/>
              </a:lnTo>
              <a:lnTo>
                <a:pt x="0" y="562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72D06-C662-4663-BDBC-3E3F65D5CA2A}">
      <dsp:nvSpPr>
        <dsp:cNvPr id="0" name=""/>
        <dsp:cNvSpPr/>
      </dsp:nvSpPr>
      <dsp:spPr>
        <a:xfrm>
          <a:off x="2865340" y="568650"/>
          <a:ext cx="2246868" cy="883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93A9E9-71EB-42A3-B4E8-0AC0C6F3D0D3}">
      <dsp:nvSpPr>
        <dsp:cNvPr id="0" name=""/>
        <dsp:cNvSpPr/>
      </dsp:nvSpPr>
      <dsp:spPr>
        <a:xfrm>
          <a:off x="2981788" y="679276"/>
          <a:ext cx="2246868" cy="8838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1.7.1 Data  collection methodology</a:t>
          </a:r>
          <a:b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007676" y="705164"/>
        <a:ext cx="2195092" cy="832100"/>
      </dsp:txXfrm>
    </dsp:sp>
    <dsp:sp modelId="{7C09715E-53D5-461B-BB0D-58A650EE2EB2}">
      <dsp:nvSpPr>
        <dsp:cNvPr id="0" name=""/>
        <dsp:cNvSpPr/>
      </dsp:nvSpPr>
      <dsp:spPr>
        <a:xfrm>
          <a:off x="544" y="2014755"/>
          <a:ext cx="1717147" cy="665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BD83D4-9964-44BD-A725-270022DB45C4}">
      <dsp:nvSpPr>
        <dsp:cNvPr id="0" name=""/>
        <dsp:cNvSpPr/>
      </dsp:nvSpPr>
      <dsp:spPr>
        <a:xfrm>
          <a:off x="116993" y="2125381"/>
          <a:ext cx="1717147" cy="665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Observations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485" y="2144873"/>
        <a:ext cx="1678163" cy="626520"/>
      </dsp:txXfrm>
    </dsp:sp>
    <dsp:sp modelId="{9B6D1E2B-7522-48EB-832A-F3435CFBF681}">
      <dsp:nvSpPr>
        <dsp:cNvPr id="0" name=""/>
        <dsp:cNvSpPr/>
      </dsp:nvSpPr>
      <dsp:spPr>
        <a:xfrm>
          <a:off x="1950590" y="2014755"/>
          <a:ext cx="1245593" cy="665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29ACA0-114E-4AAB-BF0B-D63DB808E13F}">
      <dsp:nvSpPr>
        <dsp:cNvPr id="0" name=""/>
        <dsp:cNvSpPr/>
      </dsp:nvSpPr>
      <dsp:spPr>
        <a:xfrm>
          <a:off x="2067038" y="2125381"/>
          <a:ext cx="1245593" cy="665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Interviews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6530" y="2144873"/>
        <a:ext cx="1206609" cy="626520"/>
      </dsp:txXfrm>
    </dsp:sp>
    <dsp:sp modelId="{B8AE7E63-7AAF-43B6-8837-1C4835A5ADEF}">
      <dsp:nvSpPr>
        <dsp:cNvPr id="0" name=""/>
        <dsp:cNvSpPr/>
      </dsp:nvSpPr>
      <dsp:spPr>
        <a:xfrm>
          <a:off x="3429081" y="2014755"/>
          <a:ext cx="2635711" cy="665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1F60C4-3170-4ED2-B294-1DE74C6E8BE5}">
      <dsp:nvSpPr>
        <dsp:cNvPr id="0" name=""/>
        <dsp:cNvSpPr/>
      </dsp:nvSpPr>
      <dsp:spPr>
        <a:xfrm>
          <a:off x="3545529" y="2125381"/>
          <a:ext cx="2635711" cy="665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 and Content Review: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5021" y="2144873"/>
        <a:ext cx="2596727" cy="626520"/>
      </dsp:txXfrm>
    </dsp:sp>
    <dsp:sp modelId="{DE34741B-8AD4-49EF-9FEA-127E637504F1}">
      <dsp:nvSpPr>
        <dsp:cNvPr id="0" name=""/>
        <dsp:cNvSpPr/>
      </dsp:nvSpPr>
      <dsp:spPr>
        <a:xfrm>
          <a:off x="6297690" y="2014755"/>
          <a:ext cx="1738716" cy="665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2254CB-E88A-4874-B20F-15C2B4673E2A}">
      <dsp:nvSpPr>
        <dsp:cNvPr id="0" name=""/>
        <dsp:cNvSpPr/>
      </dsp:nvSpPr>
      <dsp:spPr>
        <a:xfrm>
          <a:off x="6414138" y="2125381"/>
          <a:ext cx="1738716" cy="665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Past Research Studies: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433630" y="2144873"/>
        <a:ext cx="1699732" cy="6265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89F1E-FF18-413C-B01E-08A681C6DF0F}">
      <dsp:nvSpPr>
        <dsp:cNvPr id="0" name=""/>
        <dsp:cNvSpPr/>
      </dsp:nvSpPr>
      <dsp:spPr>
        <a:xfrm>
          <a:off x="0" y="7393"/>
          <a:ext cx="5387739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1.7.2System analysis and design methodology</a:t>
          </a:r>
        </a:p>
      </dsp:txBody>
      <dsp:txXfrm>
        <a:off x="21932" y="29325"/>
        <a:ext cx="5343875" cy="40541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29094-4991-4050-9E58-6944F9EA6971}">
      <dsp:nvSpPr>
        <dsp:cNvPr id="0" name=""/>
        <dsp:cNvSpPr/>
      </dsp:nvSpPr>
      <dsp:spPr>
        <a:xfrm rot="5400000">
          <a:off x="3961384" y="-1084097"/>
          <a:ext cx="2981548" cy="51497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Flexibility to Adapt: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allows for adaptable changes to meet evolving user preferences and technological advancements.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User-Focused Development: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emphasizes continuous user involvement and feedback, resulting in a platform tailored to user needs.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Step-by-Step Progress: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delivers functional components incrementally, enabling rapid deployment of essential features and early user benefits.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Collaborative Development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promotes regular communication and collaboration among team members and end-users</a:t>
          </a:r>
        </a:p>
      </dsp:txBody>
      <dsp:txXfrm rot="-5400000">
        <a:off x="2877287" y="145547"/>
        <a:ext cx="5004196" cy="2690454"/>
      </dsp:txXfrm>
    </dsp:sp>
    <dsp:sp modelId="{00F73C6D-1AE1-492F-AF4C-813228BFA7C8}">
      <dsp:nvSpPr>
        <dsp:cNvPr id="0" name=""/>
        <dsp:cNvSpPr/>
      </dsp:nvSpPr>
      <dsp:spPr>
        <a:xfrm>
          <a:off x="3932" y="1455"/>
          <a:ext cx="2896730" cy="297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methodology: Selected for our online learning platform project due to its adaptability and user-centric nature.</a:t>
          </a:r>
        </a:p>
      </dsp:txBody>
      <dsp:txXfrm>
        <a:off x="145339" y="142862"/>
        <a:ext cx="2613916" cy="2695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7662C-4644-4C7B-95A2-F5BE006A18B4}">
      <dsp:nvSpPr>
        <dsp:cNvPr id="0" name=""/>
        <dsp:cNvSpPr/>
      </dsp:nvSpPr>
      <dsp:spPr>
        <a:xfrm>
          <a:off x="1364916" y="1216"/>
          <a:ext cx="126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CHAPTER ONE</a:t>
          </a:r>
        </a:p>
      </dsp:txBody>
      <dsp:txXfrm>
        <a:off x="1364916" y="1216"/>
        <a:ext cx="1260000" cy="305193"/>
      </dsp:txXfrm>
    </dsp:sp>
    <dsp:sp modelId="{5929EEC8-97A4-4916-9A09-56FF20168229}">
      <dsp:nvSpPr>
        <dsp:cNvPr id="0" name=""/>
        <dsp:cNvSpPr/>
      </dsp:nvSpPr>
      <dsp:spPr>
        <a:xfrm>
          <a:off x="1252416" y="321669"/>
          <a:ext cx="1485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1.1  introduction </a:t>
          </a:r>
        </a:p>
      </dsp:txBody>
      <dsp:txXfrm>
        <a:off x="1252416" y="321669"/>
        <a:ext cx="1485000" cy="305193"/>
      </dsp:txXfrm>
    </dsp:sp>
    <dsp:sp modelId="{FCD76ECA-7FF9-45BD-B5A4-259DB9152C9A}">
      <dsp:nvSpPr>
        <dsp:cNvPr id="0" name=""/>
        <dsp:cNvSpPr/>
      </dsp:nvSpPr>
      <dsp:spPr>
        <a:xfrm>
          <a:off x="689916" y="642123"/>
          <a:ext cx="261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1.2 statement of the problems</a:t>
          </a:r>
        </a:p>
      </dsp:txBody>
      <dsp:txXfrm>
        <a:off x="689916" y="642123"/>
        <a:ext cx="2610000" cy="305193"/>
      </dsp:txXfrm>
    </dsp:sp>
    <dsp:sp modelId="{D9348BDB-E5A6-4B6A-BCC5-DF651F564C0E}">
      <dsp:nvSpPr>
        <dsp:cNvPr id="0" name=""/>
        <dsp:cNvSpPr/>
      </dsp:nvSpPr>
      <dsp:spPr>
        <a:xfrm>
          <a:off x="802416" y="962576"/>
          <a:ext cx="2385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1.3  objective of the project</a:t>
          </a:r>
        </a:p>
      </dsp:txBody>
      <dsp:txXfrm>
        <a:off x="802416" y="962576"/>
        <a:ext cx="2385000" cy="305193"/>
      </dsp:txXfrm>
    </dsp:sp>
    <dsp:sp modelId="{E0A28848-75FF-4C15-958A-098BF5AA32E4}">
      <dsp:nvSpPr>
        <dsp:cNvPr id="0" name=""/>
        <dsp:cNvSpPr/>
      </dsp:nvSpPr>
      <dsp:spPr>
        <a:xfrm>
          <a:off x="982416" y="1283029"/>
          <a:ext cx="2025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1.3.1 General objective</a:t>
          </a:r>
        </a:p>
      </dsp:txBody>
      <dsp:txXfrm>
        <a:off x="982416" y="1283029"/>
        <a:ext cx="2025000" cy="305193"/>
      </dsp:txXfrm>
    </dsp:sp>
    <dsp:sp modelId="{20BD10A0-367C-4F99-87AC-8A7FCD0536F1}">
      <dsp:nvSpPr>
        <dsp:cNvPr id="0" name=""/>
        <dsp:cNvSpPr/>
      </dsp:nvSpPr>
      <dsp:spPr>
        <a:xfrm>
          <a:off x="1004916" y="1603482"/>
          <a:ext cx="198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1.3.2 Specific objective </a:t>
          </a:r>
        </a:p>
      </dsp:txBody>
      <dsp:txXfrm>
        <a:off x="1004916" y="1603482"/>
        <a:ext cx="1980000" cy="305193"/>
      </dsp:txXfrm>
    </dsp:sp>
    <dsp:sp modelId="{E0339193-AC58-4992-9DF7-39AA64D0DE0C}">
      <dsp:nvSpPr>
        <dsp:cNvPr id="0" name=""/>
        <dsp:cNvSpPr/>
      </dsp:nvSpPr>
      <dsp:spPr>
        <a:xfrm>
          <a:off x="914916" y="1923935"/>
          <a:ext cx="216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1.4 Scope of the projects</a:t>
          </a:r>
        </a:p>
      </dsp:txBody>
      <dsp:txXfrm>
        <a:off x="914916" y="1923935"/>
        <a:ext cx="2160000" cy="305193"/>
      </dsp:txXfrm>
    </dsp:sp>
    <dsp:sp modelId="{AE706578-9CA9-442E-8202-48E52308D2A3}">
      <dsp:nvSpPr>
        <dsp:cNvPr id="0" name=""/>
        <dsp:cNvSpPr/>
      </dsp:nvSpPr>
      <dsp:spPr>
        <a:xfrm>
          <a:off x="779916" y="2244388"/>
          <a:ext cx="243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1.5  limitation of the project</a:t>
          </a:r>
        </a:p>
      </dsp:txBody>
      <dsp:txXfrm>
        <a:off x="779916" y="2244388"/>
        <a:ext cx="2430000" cy="305193"/>
      </dsp:txXfrm>
    </dsp:sp>
    <dsp:sp modelId="{F8B5B655-6E7B-43C6-A0F4-25BB625C0B1D}">
      <dsp:nvSpPr>
        <dsp:cNvPr id="0" name=""/>
        <dsp:cNvSpPr/>
      </dsp:nvSpPr>
      <dsp:spPr>
        <a:xfrm>
          <a:off x="712416" y="2564842"/>
          <a:ext cx="2565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1.6 Significance of the project</a:t>
          </a:r>
        </a:p>
      </dsp:txBody>
      <dsp:txXfrm>
        <a:off x="712416" y="2564842"/>
        <a:ext cx="2565000" cy="305193"/>
      </dsp:txXfrm>
    </dsp:sp>
    <dsp:sp modelId="{8CB382A8-2F84-45F0-9521-D68D5640F366}">
      <dsp:nvSpPr>
        <dsp:cNvPr id="0" name=""/>
        <dsp:cNvSpPr/>
      </dsp:nvSpPr>
      <dsp:spPr>
        <a:xfrm>
          <a:off x="1229916" y="2885295"/>
          <a:ext cx="153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1.7 Methodology </a:t>
          </a:r>
        </a:p>
      </dsp:txBody>
      <dsp:txXfrm>
        <a:off x="1229916" y="2885295"/>
        <a:ext cx="1530000" cy="305193"/>
      </dsp:txXfrm>
    </dsp:sp>
    <dsp:sp modelId="{B8A62F2F-0006-44FF-9853-F2832F526B78}">
      <dsp:nvSpPr>
        <dsp:cNvPr id="0" name=""/>
        <dsp:cNvSpPr/>
      </dsp:nvSpPr>
      <dsp:spPr>
        <a:xfrm>
          <a:off x="509916" y="3205748"/>
          <a:ext cx="297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1.7.1 Data  collection methodology </a:t>
          </a:r>
        </a:p>
      </dsp:txBody>
      <dsp:txXfrm>
        <a:off x="509916" y="3205748"/>
        <a:ext cx="2970000" cy="305193"/>
      </dsp:txXfrm>
    </dsp:sp>
    <dsp:sp modelId="{6DF7E9B2-A5E4-417E-8494-B84B5F4195EC}">
      <dsp:nvSpPr>
        <dsp:cNvPr id="0" name=""/>
        <dsp:cNvSpPr/>
      </dsp:nvSpPr>
      <dsp:spPr>
        <a:xfrm>
          <a:off x="14916" y="3526201"/>
          <a:ext cx="396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1.7.2 System analysis and design methodology</a:t>
          </a:r>
        </a:p>
      </dsp:txBody>
      <dsp:txXfrm>
        <a:off x="14916" y="3526201"/>
        <a:ext cx="3960000" cy="305193"/>
      </dsp:txXfrm>
    </dsp:sp>
    <dsp:sp modelId="{4EA27E42-B72B-4AF6-AA72-E8411C484FC5}">
      <dsp:nvSpPr>
        <dsp:cNvPr id="0" name=""/>
        <dsp:cNvSpPr/>
      </dsp:nvSpPr>
      <dsp:spPr>
        <a:xfrm>
          <a:off x="621371" y="3846654"/>
          <a:ext cx="2790000" cy="305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1.7.3 development methodology</a:t>
          </a:r>
        </a:p>
      </dsp:txBody>
      <dsp:txXfrm>
        <a:off x="621371" y="3846654"/>
        <a:ext cx="2790000" cy="30519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1761B-FD7D-474F-8A97-7D255A53BB59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61819-0801-42C0-A92D-4192D2F570F9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1.7.3 Development Tool and Technologies</a:t>
          </a:r>
          <a:br>
            <a:rPr lang="en-US" sz="3700" b="1" kern="1200" dirty="0"/>
          </a:br>
          <a:endParaRPr lang="en-US" sz="3700" kern="1200" dirty="0"/>
        </a:p>
      </dsp:txBody>
      <dsp:txXfrm>
        <a:off x="662781" y="0"/>
        <a:ext cx="9852818" cy="132556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674C7-7A93-48C2-9765-2927B81CC386}">
      <dsp:nvSpPr>
        <dsp:cNvPr id="0" name=""/>
        <dsp:cNvSpPr/>
      </dsp:nvSpPr>
      <dsp:spPr>
        <a:xfrm rot="5400000">
          <a:off x="-1139349" y="1139349"/>
          <a:ext cx="4351338" cy="2072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Software:</a:t>
          </a:r>
        </a:p>
      </dsp:txBody>
      <dsp:txXfrm rot="-5400000">
        <a:off x="0" y="1036320"/>
        <a:ext cx="2072640" cy="2278698"/>
      </dsp:txXfrm>
    </dsp:sp>
    <dsp:sp modelId="{BB09721B-BD4B-48AB-85C4-ACC5F0317CE8}">
      <dsp:nvSpPr>
        <dsp:cNvPr id="0" name=""/>
        <dsp:cNvSpPr/>
      </dsp:nvSpPr>
      <dsp:spPr>
        <a:xfrm rot="5400000">
          <a:off x="1969611" y="103028"/>
          <a:ext cx="3315018" cy="31089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Operating system (OS)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Visual Studio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MySQL Database system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Edraw Max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Figma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 browsers</a:t>
          </a:r>
        </a:p>
      </dsp:txBody>
      <dsp:txXfrm rot="-5400000">
        <a:off x="2072640" y="151767"/>
        <a:ext cx="2957193" cy="301148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5040A-93A3-41C2-8035-5004990F373B}">
      <dsp:nvSpPr>
        <dsp:cNvPr id="0" name=""/>
        <dsp:cNvSpPr/>
      </dsp:nvSpPr>
      <dsp:spPr>
        <a:xfrm rot="5400000">
          <a:off x="-1106723" y="1101757"/>
          <a:ext cx="4342843" cy="21478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System Implementation:</a:t>
          </a:r>
        </a:p>
      </dsp:txBody>
      <dsp:txXfrm rot="-5400000">
        <a:off x="-9214" y="1078160"/>
        <a:ext cx="2147824" cy="2195019"/>
      </dsp:txXfrm>
    </dsp:sp>
    <dsp:sp modelId="{C1354ECC-11ED-41BF-B9BB-44D64CC1101A}">
      <dsp:nvSpPr>
        <dsp:cNvPr id="0" name=""/>
        <dsp:cNvSpPr/>
      </dsp:nvSpPr>
      <dsp:spPr>
        <a:xfrm rot="5400000">
          <a:off x="2115012" y="313165"/>
          <a:ext cx="3268931" cy="3258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Front-end development: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Back-end development: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</a:p>
      </dsp:txBody>
      <dsp:txXfrm rot="-5400000">
        <a:off x="2120182" y="467067"/>
        <a:ext cx="3099521" cy="295078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1761B-FD7D-474F-8A97-7D255A53BB59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61819-0801-42C0-A92D-4192D2F570F9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2.1 Introduction of Existing System</a:t>
          </a:r>
        </a:p>
      </dsp:txBody>
      <dsp:txXfrm>
        <a:off x="662781" y="0"/>
        <a:ext cx="9852818" cy="132556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DE7B9-B751-4553-B77E-78B809A766B5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1EB4D-1F4D-4698-A641-71BDCD2E6039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Currently some online learning platforms provide different online courses in Ethiopia.</a:t>
          </a:r>
          <a:br>
            <a:rPr lang="en-US" sz="2300" kern="1200"/>
          </a:br>
          <a:endParaRPr lang="en-US" sz="2300" kern="1200"/>
        </a:p>
      </dsp:txBody>
      <dsp:txXfrm>
        <a:off x="0" y="531"/>
        <a:ext cx="10515600" cy="870055"/>
      </dsp:txXfrm>
    </dsp:sp>
    <dsp:sp modelId="{A552B0FF-FC4E-40CC-8AE7-EAB0E8039871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0FBC0-4954-4D99-B270-B4ED7830534B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some limitation of the reach, engagement and recognition.</a:t>
          </a:r>
        </a:p>
      </dsp:txBody>
      <dsp:txXfrm>
        <a:off x="0" y="870586"/>
        <a:ext cx="10515600" cy="870055"/>
      </dsp:txXfrm>
    </dsp:sp>
    <dsp:sp modelId="{A4A61733-3721-47F8-AB01-319048AEEC6B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6B9D-92B0-49C2-B908-2221FBFE441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Limited number of platforms available</a:t>
          </a:r>
        </a:p>
      </dsp:txBody>
      <dsp:txXfrm>
        <a:off x="0" y="1740641"/>
        <a:ext cx="10515600" cy="870055"/>
      </dsp:txXfrm>
    </dsp:sp>
    <dsp:sp modelId="{35F07BC6-B161-479A-8DB5-0BBF7649B7A4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C15DC-4E5C-47EF-8230-7962FF2B9C01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They are Source of education for those without access to formal education and Learning options for regular learners to extend knowledge and skills</a:t>
          </a:r>
        </a:p>
      </dsp:txBody>
      <dsp:txXfrm>
        <a:off x="0" y="2610696"/>
        <a:ext cx="10515600" cy="870055"/>
      </dsp:txXfrm>
    </dsp:sp>
    <dsp:sp modelId="{E15D3223-C591-4D65-A90A-C9672B82EBC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78C0A-B0CF-4EEB-A874-E7D7E24A4AD7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0" y="3480751"/>
        <a:ext cx="10515600" cy="87005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1761B-FD7D-474F-8A97-7D255A53BB59}">
      <dsp:nvSpPr>
        <dsp:cNvPr id="0" name=""/>
        <dsp:cNvSpPr/>
      </dsp:nvSpPr>
      <dsp:spPr>
        <a:xfrm>
          <a:off x="0" y="0"/>
          <a:ext cx="1140946" cy="114094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61819-0801-42C0-A92D-4192D2F570F9}">
      <dsp:nvSpPr>
        <dsp:cNvPr id="0" name=""/>
        <dsp:cNvSpPr/>
      </dsp:nvSpPr>
      <dsp:spPr>
        <a:xfrm>
          <a:off x="570472" y="0"/>
          <a:ext cx="9945127" cy="1140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 dirty="0"/>
            <a:t>2.2 Weaknesses of Existing system</a:t>
          </a:r>
          <a:endParaRPr lang="en-US" sz="5200" kern="1200" dirty="0"/>
        </a:p>
      </dsp:txBody>
      <dsp:txXfrm>
        <a:off x="570472" y="0"/>
        <a:ext cx="9945127" cy="114094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42EE1-760E-4F7E-9E7E-381B85377F6F}">
      <dsp:nvSpPr>
        <dsp:cNvPr id="0" name=""/>
        <dsp:cNvSpPr/>
      </dsp:nvSpPr>
      <dsp:spPr>
        <a:xfrm>
          <a:off x="2392" y="0"/>
          <a:ext cx="2333662" cy="4964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enrollment fees, creating a barrier for many learners For example, Gx Camp, a price ranging from $15 to $299 for its on-demand video courses and Ethio-Study require prices ranging from ETB 2,500 to ETB 10,000 for some of its courses.</a:t>
          </a:r>
        </a:p>
      </dsp:txBody>
      <dsp:txXfrm>
        <a:off x="70743" y="68351"/>
        <a:ext cx="2196960" cy="4827409"/>
      </dsp:txXfrm>
    </dsp:sp>
    <dsp:sp modelId="{D03F8A89-1A49-4DAE-9186-EF46A10BA764}">
      <dsp:nvSpPr>
        <dsp:cNvPr id="0" name=""/>
        <dsp:cNvSpPr/>
      </dsp:nvSpPr>
      <dsp:spPr>
        <a:xfrm>
          <a:off x="2728110" y="0"/>
          <a:ext cx="2333662" cy="4964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Absence of interactive features like discussion forum,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feedback mechanisms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quizzes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Ethio-Telecom partnered with the Ministry of Education this platform does not offer any features apart from a toll-free number for accessing the platform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796461" y="68351"/>
        <a:ext cx="2196960" cy="4827409"/>
      </dsp:txXfrm>
    </dsp:sp>
    <dsp:sp modelId="{4E86F0CA-3384-4506-945F-60E1D5CB8A0E}">
      <dsp:nvSpPr>
        <dsp:cNvPr id="0" name=""/>
        <dsp:cNvSpPr/>
      </dsp:nvSpPr>
      <dsp:spPr>
        <a:xfrm>
          <a:off x="5453827" y="0"/>
          <a:ext cx="2333662" cy="4964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certificates for course completion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example, Ethio Telecom 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522178" y="68351"/>
        <a:ext cx="2196960" cy="4827409"/>
      </dsp:txXfrm>
    </dsp:sp>
    <dsp:sp modelId="{DB3B6281-A678-4B3B-919E-11956F804BE9}">
      <dsp:nvSpPr>
        <dsp:cNvPr id="0" name=""/>
        <dsp:cNvSpPr/>
      </dsp:nvSpPr>
      <dsp:spPr>
        <a:xfrm>
          <a:off x="8179545" y="0"/>
          <a:ext cx="2333662" cy="4964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some current learning platforms in Ethiopia, learners do not receive enough constructive feedback from educators or administrator which may difficult to understand the courses.</a:t>
          </a:r>
          <a:endParaRPr lang="en-US" sz="20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47896" y="68351"/>
        <a:ext cx="2196960" cy="482740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1761B-FD7D-474F-8A97-7D255A53BB59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D61819-0801-42C0-A92D-4192D2F570F9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 dirty="0"/>
            <a:t>2.3 Proposed systems</a:t>
          </a:r>
          <a:endParaRPr lang="en-US" sz="6100" kern="1200" dirty="0"/>
        </a:p>
      </dsp:txBody>
      <dsp:txXfrm>
        <a:off x="662781" y="0"/>
        <a:ext cx="9852818" cy="132556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82DED-8678-448B-A6B8-91243933FA8A}">
      <dsp:nvSpPr>
        <dsp:cNvPr id="0" name=""/>
        <dsp:cNvSpPr/>
      </dsp:nvSpPr>
      <dsp:spPr>
        <a:xfrm>
          <a:off x="0" y="0"/>
          <a:ext cx="2053827" cy="4530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Hybrid model offering a variety of free and paid courses catering to different skills and backgrounds.</a:t>
          </a:r>
        </a:p>
      </dsp:txBody>
      <dsp:txXfrm>
        <a:off x="0" y="1812140"/>
        <a:ext cx="2053827" cy="1812140"/>
      </dsp:txXfrm>
    </dsp:sp>
    <dsp:sp modelId="{8E849909-E6D1-4B3A-AAF2-5766000AD658}">
      <dsp:nvSpPr>
        <dsp:cNvPr id="0" name=""/>
        <dsp:cNvSpPr/>
      </dsp:nvSpPr>
      <dsp:spPr>
        <a:xfrm>
          <a:off x="272610" y="503203"/>
          <a:ext cx="1508606" cy="10458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15AD6-3AF2-4AB5-BBA2-5090C011B2C1}">
      <dsp:nvSpPr>
        <dsp:cNvPr id="0" name=""/>
        <dsp:cNvSpPr/>
      </dsp:nvSpPr>
      <dsp:spPr>
        <a:xfrm>
          <a:off x="2115442" y="0"/>
          <a:ext cx="2053827" cy="4530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High-quality learning experience with video lessons and course materials.</a:t>
          </a:r>
        </a:p>
      </dsp:txBody>
      <dsp:txXfrm>
        <a:off x="2115442" y="1812140"/>
        <a:ext cx="2053827" cy="1812140"/>
      </dsp:txXfrm>
    </dsp:sp>
    <dsp:sp modelId="{B849A07C-D22E-472B-AFAA-2F2918998212}">
      <dsp:nvSpPr>
        <dsp:cNvPr id="0" name=""/>
        <dsp:cNvSpPr/>
      </dsp:nvSpPr>
      <dsp:spPr>
        <a:xfrm>
          <a:off x="2368697" y="324667"/>
          <a:ext cx="1508606" cy="113208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2043D-D666-4EFF-AE7D-FD67FBB78216}">
      <dsp:nvSpPr>
        <dsp:cNvPr id="0" name=""/>
        <dsp:cNvSpPr/>
      </dsp:nvSpPr>
      <dsp:spPr>
        <a:xfrm>
          <a:off x="4230885" y="0"/>
          <a:ext cx="2053827" cy="4530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Assessment feature includes quizzes and exams with automatic grading and immediate results.</a:t>
          </a:r>
        </a:p>
      </dsp:txBody>
      <dsp:txXfrm>
        <a:off x="4230885" y="1812140"/>
        <a:ext cx="2053827" cy="1812140"/>
      </dsp:txXfrm>
    </dsp:sp>
    <dsp:sp modelId="{B9529D26-792C-4C0E-91AE-45DBEC72281E}">
      <dsp:nvSpPr>
        <dsp:cNvPr id="0" name=""/>
        <dsp:cNvSpPr/>
      </dsp:nvSpPr>
      <dsp:spPr>
        <a:xfrm>
          <a:off x="4503496" y="346383"/>
          <a:ext cx="1508606" cy="10692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0BE0E-AB70-4F28-9ABF-D158296147A4}">
      <dsp:nvSpPr>
        <dsp:cNvPr id="0" name=""/>
        <dsp:cNvSpPr/>
      </dsp:nvSpPr>
      <dsp:spPr>
        <a:xfrm>
          <a:off x="6346328" y="0"/>
          <a:ext cx="2053827" cy="4530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Interactive and engaging learning environment with a feedback mechanism and a discussion forum that includes an upvoting and downvoting system for helpful answers.</a:t>
          </a:r>
        </a:p>
      </dsp:txBody>
      <dsp:txXfrm>
        <a:off x="6346328" y="1812140"/>
        <a:ext cx="2053827" cy="1812140"/>
      </dsp:txXfrm>
    </dsp:sp>
    <dsp:sp modelId="{C5F9432A-0DD5-45A0-976A-495E240DCBD6}">
      <dsp:nvSpPr>
        <dsp:cNvPr id="0" name=""/>
        <dsp:cNvSpPr/>
      </dsp:nvSpPr>
      <dsp:spPr>
        <a:xfrm>
          <a:off x="6618938" y="382560"/>
          <a:ext cx="1508606" cy="84275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BE618-4476-4009-A9CB-7D1A822FEEA6}">
      <dsp:nvSpPr>
        <dsp:cNvPr id="0" name=""/>
        <dsp:cNvSpPr/>
      </dsp:nvSpPr>
      <dsp:spPr>
        <a:xfrm>
          <a:off x="8461771" y="0"/>
          <a:ext cx="2053827" cy="4530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Blog feature for posting announcements, program promotions, and advertisements to attract sponsors and increase platform visibility.</a:t>
          </a:r>
        </a:p>
      </dsp:txBody>
      <dsp:txXfrm>
        <a:off x="8461771" y="1812140"/>
        <a:ext cx="2053827" cy="1812140"/>
      </dsp:txXfrm>
    </dsp:sp>
    <dsp:sp modelId="{75900E6C-49B4-4D7D-8ED6-A37CF3E574DC}">
      <dsp:nvSpPr>
        <dsp:cNvPr id="0" name=""/>
        <dsp:cNvSpPr/>
      </dsp:nvSpPr>
      <dsp:spPr>
        <a:xfrm>
          <a:off x="8734381" y="248316"/>
          <a:ext cx="1508606" cy="125935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4D46F-DFD3-4BAF-B0D8-024DCCA9D26E}">
      <dsp:nvSpPr>
        <dsp:cNvPr id="0" name=""/>
        <dsp:cNvSpPr/>
      </dsp:nvSpPr>
      <dsp:spPr>
        <a:xfrm>
          <a:off x="420623" y="3850798"/>
          <a:ext cx="9674351" cy="67955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9F88D-0E68-48E2-988B-7EEFB598D8FF}">
      <dsp:nvSpPr>
        <dsp:cNvPr id="0" name=""/>
        <dsp:cNvSpPr/>
      </dsp:nvSpPr>
      <dsp:spPr>
        <a:xfrm>
          <a:off x="0" y="148491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CHAPTER TWO	</a:t>
          </a:r>
        </a:p>
      </dsp:txBody>
      <dsp:txXfrm>
        <a:off x="12879" y="161370"/>
        <a:ext cx="3375544" cy="238077"/>
      </dsp:txXfrm>
    </dsp:sp>
    <dsp:sp modelId="{BF5EF6C3-D56D-4FC6-9099-5A65C3CCF64B}">
      <dsp:nvSpPr>
        <dsp:cNvPr id="0" name=""/>
        <dsp:cNvSpPr/>
      </dsp:nvSpPr>
      <dsp:spPr>
        <a:xfrm>
          <a:off x="0" y="444006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DESCRIPTION OF EXISTING SYSTM	</a:t>
          </a:r>
        </a:p>
      </dsp:txBody>
      <dsp:txXfrm>
        <a:off x="12879" y="456885"/>
        <a:ext cx="3375544" cy="238077"/>
      </dsp:txXfrm>
    </dsp:sp>
    <dsp:sp modelId="{8B7F2925-C6CB-4121-988E-A18761358AAD}">
      <dsp:nvSpPr>
        <dsp:cNvPr id="0" name=""/>
        <dsp:cNvSpPr/>
      </dsp:nvSpPr>
      <dsp:spPr>
        <a:xfrm>
          <a:off x="0" y="739521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2.1 Introduction of Existing System	</a:t>
          </a:r>
        </a:p>
      </dsp:txBody>
      <dsp:txXfrm>
        <a:off x="12879" y="752400"/>
        <a:ext cx="3375544" cy="238077"/>
      </dsp:txXfrm>
    </dsp:sp>
    <dsp:sp modelId="{1E4DA694-D63D-49C5-BB92-71A2AF33CFD5}">
      <dsp:nvSpPr>
        <dsp:cNvPr id="0" name=""/>
        <dsp:cNvSpPr/>
      </dsp:nvSpPr>
      <dsp:spPr>
        <a:xfrm>
          <a:off x="0" y="1035036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2.2 Proposed systems	</a:t>
          </a:r>
        </a:p>
      </dsp:txBody>
      <dsp:txXfrm>
        <a:off x="12879" y="1047915"/>
        <a:ext cx="3375544" cy="238077"/>
      </dsp:txXfrm>
    </dsp:sp>
    <dsp:sp modelId="{1A861522-0190-4832-AAC6-50E47874B45E}">
      <dsp:nvSpPr>
        <dsp:cNvPr id="0" name=""/>
        <dsp:cNvSpPr/>
      </dsp:nvSpPr>
      <dsp:spPr>
        <a:xfrm>
          <a:off x="0" y="1330551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2.3 Strength of Existing System	</a:t>
          </a:r>
        </a:p>
      </dsp:txBody>
      <dsp:txXfrm>
        <a:off x="12879" y="1343430"/>
        <a:ext cx="3375544" cy="238077"/>
      </dsp:txXfrm>
    </dsp:sp>
    <dsp:sp modelId="{6C2D63AE-F54C-461B-AEE9-6F16463B0B19}">
      <dsp:nvSpPr>
        <dsp:cNvPr id="0" name=""/>
        <dsp:cNvSpPr/>
      </dsp:nvSpPr>
      <dsp:spPr>
        <a:xfrm>
          <a:off x="0" y="1626066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2.4 Weakness of Existing System	</a:t>
          </a:r>
        </a:p>
      </dsp:txBody>
      <dsp:txXfrm>
        <a:off x="12879" y="1638945"/>
        <a:ext cx="3375544" cy="238077"/>
      </dsp:txXfrm>
    </dsp:sp>
    <dsp:sp modelId="{135640B9-A788-4B74-A535-8EA37C06ADA8}">
      <dsp:nvSpPr>
        <dsp:cNvPr id="0" name=""/>
        <dsp:cNvSpPr/>
      </dsp:nvSpPr>
      <dsp:spPr>
        <a:xfrm>
          <a:off x="0" y="1921581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SYSTEM FEATURES	</a:t>
          </a:r>
        </a:p>
      </dsp:txBody>
      <dsp:txXfrm>
        <a:off x="12879" y="1934460"/>
        <a:ext cx="3375544" cy="238077"/>
      </dsp:txXfrm>
    </dsp:sp>
    <dsp:sp modelId="{C9C05B34-1427-4550-ACB6-4E37746B0F8C}">
      <dsp:nvSpPr>
        <dsp:cNvPr id="0" name=""/>
        <dsp:cNvSpPr/>
      </dsp:nvSpPr>
      <dsp:spPr>
        <a:xfrm>
          <a:off x="0" y="2217096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3.1 Introduction	</a:t>
          </a:r>
        </a:p>
      </dsp:txBody>
      <dsp:txXfrm>
        <a:off x="12879" y="2229975"/>
        <a:ext cx="3375544" cy="238077"/>
      </dsp:txXfrm>
    </dsp:sp>
    <dsp:sp modelId="{2AC87BFE-9759-4936-AC0E-1D749CE81FC0}">
      <dsp:nvSpPr>
        <dsp:cNvPr id="0" name=""/>
        <dsp:cNvSpPr/>
      </dsp:nvSpPr>
      <dsp:spPr>
        <a:xfrm>
          <a:off x="0" y="2512611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3.2 Functional requirements	</a:t>
          </a:r>
        </a:p>
      </dsp:txBody>
      <dsp:txXfrm>
        <a:off x="12879" y="2525490"/>
        <a:ext cx="3375544" cy="238077"/>
      </dsp:txXfrm>
    </dsp:sp>
    <dsp:sp modelId="{E5C83B64-17DD-41AE-9E4A-5FFABD2956D8}">
      <dsp:nvSpPr>
        <dsp:cNvPr id="0" name=""/>
        <dsp:cNvSpPr/>
      </dsp:nvSpPr>
      <dsp:spPr>
        <a:xfrm>
          <a:off x="0" y="2808126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3.3 Non-Functional requirements	</a:t>
          </a:r>
        </a:p>
      </dsp:txBody>
      <dsp:txXfrm>
        <a:off x="12879" y="2821005"/>
        <a:ext cx="3375544" cy="238077"/>
      </dsp:txXfrm>
    </dsp:sp>
    <dsp:sp modelId="{3273C46A-C4EA-4A21-86AD-685AD24F24D8}">
      <dsp:nvSpPr>
        <dsp:cNvPr id="0" name=""/>
        <dsp:cNvSpPr/>
      </dsp:nvSpPr>
      <dsp:spPr>
        <a:xfrm>
          <a:off x="0" y="3103641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3.4. Use Case Diagram	</a:t>
          </a:r>
        </a:p>
      </dsp:txBody>
      <dsp:txXfrm>
        <a:off x="12879" y="3116520"/>
        <a:ext cx="3375544" cy="238077"/>
      </dsp:txXfrm>
    </dsp:sp>
    <dsp:sp modelId="{C55E3F7E-4D82-4444-9F0F-EC1D3EC77048}">
      <dsp:nvSpPr>
        <dsp:cNvPr id="0" name=""/>
        <dsp:cNvSpPr/>
      </dsp:nvSpPr>
      <dsp:spPr>
        <a:xfrm>
          <a:off x="0" y="3399156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3.5 Sequence diagram	</a:t>
          </a:r>
        </a:p>
      </dsp:txBody>
      <dsp:txXfrm>
        <a:off x="12879" y="3412035"/>
        <a:ext cx="3375544" cy="238077"/>
      </dsp:txXfrm>
    </dsp:sp>
    <dsp:sp modelId="{9D1C9726-4679-41A3-A9A4-4130E459E8FF}">
      <dsp:nvSpPr>
        <dsp:cNvPr id="0" name=""/>
        <dsp:cNvSpPr/>
      </dsp:nvSpPr>
      <dsp:spPr>
        <a:xfrm>
          <a:off x="0" y="3694671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3.6 Activity diagram	</a:t>
          </a:r>
        </a:p>
      </dsp:txBody>
      <dsp:txXfrm>
        <a:off x="12879" y="3707550"/>
        <a:ext cx="3375544" cy="238077"/>
      </dsp:txXfrm>
    </dsp:sp>
    <dsp:sp modelId="{9114831B-E542-4C2E-83E8-30DD94BD2C05}">
      <dsp:nvSpPr>
        <dsp:cNvPr id="0" name=""/>
        <dsp:cNvSpPr/>
      </dsp:nvSpPr>
      <dsp:spPr>
        <a:xfrm>
          <a:off x="0" y="3990186"/>
          <a:ext cx="3401302" cy="263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3.5 Analysis level Class diagram	</a:t>
          </a:r>
        </a:p>
      </dsp:txBody>
      <dsp:txXfrm>
        <a:off x="12879" y="4003065"/>
        <a:ext cx="3375544" cy="238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0F6DA-A4C1-4198-8493-C48ED7EA4B6E}">
      <dsp:nvSpPr>
        <dsp:cNvPr id="0" name=""/>
        <dsp:cNvSpPr/>
      </dsp:nvSpPr>
      <dsp:spPr>
        <a:xfrm>
          <a:off x="469389" y="1040"/>
          <a:ext cx="2570216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CHAPTER FOUR	</a:t>
          </a:r>
        </a:p>
      </dsp:txBody>
      <dsp:txXfrm>
        <a:off x="469389" y="1040"/>
        <a:ext cx="2570216" cy="261004"/>
      </dsp:txXfrm>
    </dsp:sp>
    <dsp:sp modelId="{BE280EF3-D4AC-42F0-875A-228D26CB2C78}">
      <dsp:nvSpPr>
        <dsp:cNvPr id="0" name=""/>
        <dsp:cNvSpPr/>
      </dsp:nvSpPr>
      <dsp:spPr>
        <a:xfrm>
          <a:off x="459228" y="275095"/>
          <a:ext cx="2590538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SYSTEM DESIGN	</a:t>
          </a:r>
        </a:p>
      </dsp:txBody>
      <dsp:txXfrm>
        <a:off x="459228" y="275095"/>
        <a:ext cx="2590538" cy="261004"/>
      </dsp:txXfrm>
    </dsp:sp>
    <dsp:sp modelId="{DEA2A9EF-953F-4E1B-8D1C-72C938F8C4D0}">
      <dsp:nvSpPr>
        <dsp:cNvPr id="0" name=""/>
        <dsp:cNvSpPr/>
      </dsp:nvSpPr>
      <dsp:spPr>
        <a:xfrm>
          <a:off x="459228" y="549149"/>
          <a:ext cx="2590538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4.1. Introduction	</a:t>
          </a:r>
        </a:p>
      </dsp:txBody>
      <dsp:txXfrm>
        <a:off x="459228" y="549149"/>
        <a:ext cx="2590538" cy="261004"/>
      </dsp:txXfrm>
    </dsp:sp>
    <dsp:sp modelId="{C4AAA39A-03E8-48E5-856E-629988D78C1F}">
      <dsp:nvSpPr>
        <dsp:cNvPr id="0" name=""/>
        <dsp:cNvSpPr/>
      </dsp:nvSpPr>
      <dsp:spPr>
        <a:xfrm>
          <a:off x="449073" y="823204"/>
          <a:ext cx="2610849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4.2 Design Goal	</a:t>
          </a:r>
        </a:p>
      </dsp:txBody>
      <dsp:txXfrm>
        <a:off x="449073" y="823204"/>
        <a:ext cx="2610849" cy="261004"/>
      </dsp:txXfrm>
    </dsp:sp>
    <dsp:sp modelId="{F270FA27-7D04-4A8F-BE61-50E4BDFFA114}">
      <dsp:nvSpPr>
        <dsp:cNvPr id="0" name=""/>
        <dsp:cNvSpPr/>
      </dsp:nvSpPr>
      <dsp:spPr>
        <a:xfrm>
          <a:off x="449071" y="1097259"/>
          <a:ext cx="2610853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4.3. Architectural Design	</a:t>
          </a:r>
        </a:p>
      </dsp:txBody>
      <dsp:txXfrm>
        <a:off x="449071" y="1097259"/>
        <a:ext cx="2610853" cy="261004"/>
      </dsp:txXfrm>
    </dsp:sp>
    <dsp:sp modelId="{C23FDB4C-883B-4287-B0DD-8C9274C9E2B6}">
      <dsp:nvSpPr>
        <dsp:cNvPr id="0" name=""/>
        <dsp:cNvSpPr/>
      </dsp:nvSpPr>
      <dsp:spPr>
        <a:xfrm>
          <a:off x="449072" y="1371314"/>
          <a:ext cx="2610851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 3.1. Logical View of the Architecture	</a:t>
          </a:r>
        </a:p>
      </dsp:txBody>
      <dsp:txXfrm>
        <a:off x="449072" y="1371314"/>
        <a:ext cx="2610851" cy="261004"/>
      </dsp:txXfrm>
    </dsp:sp>
    <dsp:sp modelId="{593436B4-9C5E-4650-967D-6ADFBAD99FCA}">
      <dsp:nvSpPr>
        <dsp:cNvPr id="0" name=""/>
        <dsp:cNvSpPr/>
      </dsp:nvSpPr>
      <dsp:spPr>
        <a:xfrm>
          <a:off x="479549" y="1645368"/>
          <a:ext cx="2549897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4.3.2. Process View	</a:t>
          </a:r>
          <a:r>
            <a:rPr lang="en-US" sz="1100" kern="1200" dirty="0" err="1"/>
            <a:t>yy</a:t>
          </a:r>
          <a:endParaRPr lang="en-US" sz="1100" kern="1200" dirty="0"/>
        </a:p>
      </dsp:txBody>
      <dsp:txXfrm>
        <a:off x="479549" y="1645368"/>
        <a:ext cx="2549897" cy="261004"/>
      </dsp:txXfrm>
    </dsp:sp>
    <dsp:sp modelId="{D2901CED-4983-47FB-91F1-4F78E80E87E2}">
      <dsp:nvSpPr>
        <dsp:cNvPr id="0" name=""/>
        <dsp:cNvSpPr/>
      </dsp:nvSpPr>
      <dsp:spPr>
        <a:xfrm>
          <a:off x="989497" y="1919423"/>
          <a:ext cx="1530000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4.3.3. Deployment View	</a:t>
          </a:r>
        </a:p>
      </dsp:txBody>
      <dsp:txXfrm>
        <a:off x="989497" y="1919423"/>
        <a:ext cx="1530000" cy="261004"/>
      </dsp:txXfrm>
    </dsp:sp>
    <dsp:sp modelId="{E2B9BEE4-85D3-41BD-895D-6FC3AD720738}">
      <dsp:nvSpPr>
        <dsp:cNvPr id="0" name=""/>
        <dsp:cNvSpPr/>
      </dsp:nvSpPr>
      <dsp:spPr>
        <a:xfrm>
          <a:off x="989497" y="2193478"/>
          <a:ext cx="1530000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4.4 Relational map	</a:t>
          </a:r>
        </a:p>
      </dsp:txBody>
      <dsp:txXfrm>
        <a:off x="989497" y="2193478"/>
        <a:ext cx="1530000" cy="261004"/>
      </dsp:txXfrm>
    </dsp:sp>
    <dsp:sp modelId="{DC3C8B33-5465-4781-B1AE-7B3D37D6FB32}">
      <dsp:nvSpPr>
        <dsp:cNvPr id="0" name=""/>
        <dsp:cNvSpPr/>
      </dsp:nvSpPr>
      <dsp:spPr>
        <a:xfrm>
          <a:off x="224497" y="2467532"/>
          <a:ext cx="3060000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4.5.2 Relational Mapping &amp; Database Normalization</a:t>
          </a:r>
        </a:p>
      </dsp:txBody>
      <dsp:txXfrm>
        <a:off x="224497" y="2467532"/>
        <a:ext cx="3060000" cy="261004"/>
      </dsp:txXfrm>
    </dsp:sp>
    <dsp:sp modelId="{33E9E981-F14A-4831-8C05-6535612CC81B}">
      <dsp:nvSpPr>
        <dsp:cNvPr id="0" name=""/>
        <dsp:cNvSpPr/>
      </dsp:nvSpPr>
      <dsp:spPr>
        <a:xfrm>
          <a:off x="1236997" y="2741587"/>
          <a:ext cx="1035000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CHAPTER FIVE	</a:t>
          </a:r>
        </a:p>
      </dsp:txBody>
      <dsp:txXfrm>
        <a:off x="1236997" y="2741587"/>
        <a:ext cx="1035000" cy="261004"/>
      </dsp:txXfrm>
    </dsp:sp>
    <dsp:sp modelId="{3DD1B3A1-C845-48D5-818B-78B6C3039047}">
      <dsp:nvSpPr>
        <dsp:cNvPr id="0" name=""/>
        <dsp:cNvSpPr/>
      </dsp:nvSpPr>
      <dsp:spPr>
        <a:xfrm>
          <a:off x="1281997" y="3015642"/>
          <a:ext cx="945000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5.CONCLUSION </a:t>
          </a:r>
        </a:p>
      </dsp:txBody>
      <dsp:txXfrm>
        <a:off x="1281997" y="3015642"/>
        <a:ext cx="945000" cy="261004"/>
      </dsp:txXfrm>
    </dsp:sp>
    <dsp:sp modelId="{B0992C6D-058D-47B4-A4BB-DC9AFAD6F8F1}">
      <dsp:nvSpPr>
        <dsp:cNvPr id="0" name=""/>
        <dsp:cNvSpPr/>
      </dsp:nvSpPr>
      <dsp:spPr>
        <a:xfrm>
          <a:off x="989497" y="3289696"/>
          <a:ext cx="1530000" cy="261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5.2  RECOMMENDATION	</a:t>
          </a:r>
        </a:p>
      </dsp:txBody>
      <dsp:txXfrm>
        <a:off x="989497" y="3289696"/>
        <a:ext cx="1530000" cy="261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7CA90-892F-43A7-BF27-63745A52C7F4}">
      <dsp:nvSpPr>
        <dsp:cNvPr id="0" name=""/>
        <dsp:cNvSpPr/>
      </dsp:nvSpPr>
      <dsp:spPr>
        <a:xfrm rot="16200000">
          <a:off x="-734854" y="734854"/>
          <a:ext cx="5024920" cy="355521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0" tIns="0" rIns="293688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introduction</a:t>
          </a:r>
        </a:p>
      </dsp:txBody>
      <dsp:txXfrm rot="5400000">
        <a:off x="1" y="1004983"/>
        <a:ext cx="3555211" cy="3014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C5096-53CD-480B-BA1F-D5E075120ED1}">
      <dsp:nvSpPr>
        <dsp:cNvPr id="0" name=""/>
        <dsp:cNvSpPr/>
      </dsp:nvSpPr>
      <dsp:spPr>
        <a:xfrm>
          <a:off x="0" y="708"/>
          <a:ext cx="658778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AF9550-8A31-48FC-8C82-8A2F8DBE6A85}">
      <dsp:nvSpPr>
        <dsp:cNvPr id="0" name=""/>
        <dsp:cNvSpPr/>
      </dsp:nvSpPr>
      <dsp:spPr>
        <a:xfrm>
          <a:off x="0" y="708"/>
          <a:ext cx="6587784" cy="115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Technology has seamlessly integrated into human existence, allowing tasks to be carried out effortlessly regardless of time or location.</a:t>
          </a:r>
          <a:endParaRPr lang="en-US" sz="2000" kern="1200" dirty="0"/>
        </a:p>
      </dsp:txBody>
      <dsp:txXfrm>
        <a:off x="0" y="708"/>
        <a:ext cx="6587784" cy="1159749"/>
      </dsp:txXfrm>
    </dsp:sp>
    <dsp:sp modelId="{AE3DA363-1C1A-4EF9-8608-6358B98BB7DE}">
      <dsp:nvSpPr>
        <dsp:cNvPr id="0" name=""/>
        <dsp:cNvSpPr/>
      </dsp:nvSpPr>
      <dsp:spPr>
        <a:xfrm>
          <a:off x="0" y="1160457"/>
          <a:ext cx="658778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2DBC61-5B9C-42A2-988C-2CCA83227AA4}">
      <dsp:nvSpPr>
        <dsp:cNvPr id="0" name=""/>
        <dsp:cNvSpPr/>
      </dsp:nvSpPr>
      <dsp:spPr>
        <a:xfrm>
          <a:off x="0" y="1160457"/>
          <a:ext cx="6587784" cy="115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Among the numerous progressions facilitated by technology, online learning emerges as a significant contribution to the educational domain,</a:t>
          </a:r>
          <a:endParaRPr lang="en-US" sz="2000" kern="1200" dirty="0"/>
        </a:p>
      </dsp:txBody>
      <dsp:txXfrm>
        <a:off x="0" y="1160457"/>
        <a:ext cx="6587784" cy="1159749"/>
      </dsp:txXfrm>
    </dsp:sp>
    <dsp:sp modelId="{730D9C06-A793-4E52-92E5-8CE658C026CC}">
      <dsp:nvSpPr>
        <dsp:cNvPr id="0" name=""/>
        <dsp:cNvSpPr/>
      </dsp:nvSpPr>
      <dsp:spPr>
        <a:xfrm>
          <a:off x="0" y="2320207"/>
          <a:ext cx="658778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9478C9-CECD-463E-9B06-F3AFA2263ED5}">
      <dsp:nvSpPr>
        <dsp:cNvPr id="0" name=""/>
        <dsp:cNvSpPr/>
      </dsp:nvSpPr>
      <dsp:spPr>
        <a:xfrm>
          <a:off x="0" y="2320207"/>
          <a:ext cx="6587784" cy="115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learning entails the transmission of information over the Internet, eliminating the requirement for the simultaneous physical presence of learners and educators</a:t>
          </a:r>
          <a:endParaRPr lang="en-US" sz="2000" kern="1200" dirty="0">
            <a:latin typeface="Seaford"/>
          </a:endParaRPr>
        </a:p>
      </dsp:txBody>
      <dsp:txXfrm>
        <a:off x="0" y="2320207"/>
        <a:ext cx="6587784" cy="1159749"/>
      </dsp:txXfrm>
    </dsp:sp>
    <dsp:sp modelId="{488B059C-A457-47B5-B8A8-EF9A08189984}">
      <dsp:nvSpPr>
        <dsp:cNvPr id="0" name=""/>
        <dsp:cNvSpPr/>
      </dsp:nvSpPr>
      <dsp:spPr>
        <a:xfrm>
          <a:off x="0" y="3479957"/>
          <a:ext cx="658778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BFF60C-F58E-432C-BC7A-867C4053445C}">
      <dsp:nvSpPr>
        <dsp:cNvPr id="0" name=""/>
        <dsp:cNvSpPr/>
      </dsp:nvSpPr>
      <dsp:spPr>
        <a:xfrm>
          <a:off x="0" y="3479957"/>
          <a:ext cx="6587784" cy="115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Ethiopian education can benefit from online learning by bridging gaps, enhancing accessibility, and fostering a dynamic learning environment.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3479957"/>
        <a:ext cx="6587784" cy="1159749"/>
      </dsp:txXfrm>
    </dsp:sp>
    <dsp:sp modelId="{1CE49D04-E694-43C8-A98A-B9C8844155D6}">
      <dsp:nvSpPr>
        <dsp:cNvPr id="0" name=""/>
        <dsp:cNvSpPr/>
      </dsp:nvSpPr>
      <dsp:spPr>
        <a:xfrm>
          <a:off x="0" y="4639707"/>
          <a:ext cx="658778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4FFF87-78FE-4C39-A17C-A54576267447}">
      <dsp:nvSpPr>
        <dsp:cNvPr id="0" name=""/>
        <dsp:cNvSpPr/>
      </dsp:nvSpPr>
      <dsp:spPr>
        <a:xfrm>
          <a:off x="0" y="4639707"/>
          <a:ext cx="6587784" cy="115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goals include increasing access, improving quality, reducing costs, and fostering innovation in education.</a:t>
          </a:r>
        </a:p>
      </dsp:txBody>
      <dsp:txXfrm>
        <a:off x="0" y="4639707"/>
        <a:ext cx="6587784" cy="11597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1FDF3-5FC6-442D-8E39-B3006EDDD3B3}">
      <dsp:nvSpPr>
        <dsp:cNvPr id="0" name=""/>
        <dsp:cNvSpPr/>
      </dsp:nvSpPr>
      <dsp:spPr>
        <a:xfrm>
          <a:off x="0" y="686681"/>
          <a:ext cx="3555211" cy="35552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1.2 statement of the problems</a:t>
          </a:r>
          <a:br>
            <a:rPr lang="en-US" sz="3600" kern="1200"/>
          </a:br>
          <a:endParaRPr lang="en-US" sz="3600" kern="1200"/>
        </a:p>
      </dsp:txBody>
      <dsp:txXfrm>
        <a:off x="520649" y="1207330"/>
        <a:ext cx="2513913" cy="25139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1FF4A-BCE9-4AB7-8274-1766029D09A4}">
      <dsp:nvSpPr>
        <dsp:cNvPr id="0" name=""/>
        <dsp:cNvSpPr/>
      </dsp:nvSpPr>
      <dsp:spPr>
        <a:xfrm>
          <a:off x="2408" y="61943"/>
          <a:ext cx="2413247" cy="899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problems are:</a:t>
          </a:r>
          <a:endParaRPr lang="en-US" sz="2400" kern="1200" dirty="0"/>
        </a:p>
      </dsp:txBody>
      <dsp:txXfrm>
        <a:off x="28753" y="88288"/>
        <a:ext cx="2360557" cy="846799"/>
      </dsp:txXfrm>
    </dsp:sp>
    <dsp:sp modelId="{ACD78FEE-A154-45B5-8D09-5305D73A76F5}">
      <dsp:nvSpPr>
        <dsp:cNvPr id="0" name=""/>
        <dsp:cNvSpPr/>
      </dsp:nvSpPr>
      <dsp:spPr>
        <a:xfrm>
          <a:off x="243732" y="961433"/>
          <a:ext cx="241324" cy="904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4967"/>
              </a:lnTo>
              <a:lnTo>
                <a:pt x="241324" y="9049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72D55-3469-4E46-96A7-86CCD489F0F3}">
      <dsp:nvSpPr>
        <dsp:cNvPr id="0" name=""/>
        <dsp:cNvSpPr/>
      </dsp:nvSpPr>
      <dsp:spPr>
        <a:xfrm>
          <a:off x="485057" y="1263089"/>
          <a:ext cx="2481687" cy="1206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Scarcity of reliable online learning platforms in Ethiopia.</a:t>
          </a:r>
        </a:p>
      </dsp:txBody>
      <dsp:txXfrm>
        <a:off x="520398" y="1298430"/>
        <a:ext cx="2411005" cy="1135941"/>
      </dsp:txXfrm>
    </dsp:sp>
    <dsp:sp modelId="{7919E13B-FA80-4C63-A367-F9AB9145419B}">
      <dsp:nvSpPr>
        <dsp:cNvPr id="0" name=""/>
        <dsp:cNvSpPr/>
      </dsp:nvSpPr>
      <dsp:spPr>
        <a:xfrm>
          <a:off x="243732" y="961433"/>
          <a:ext cx="241324" cy="2413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3247"/>
              </a:lnTo>
              <a:lnTo>
                <a:pt x="241324" y="24132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054D7-8918-440F-AD91-AEB703A5D519}">
      <dsp:nvSpPr>
        <dsp:cNvPr id="0" name=""/>
        <dsp:cNvSpPr/>
      </dsp:nvSpPr>
      <dsp:spPr>
        <a:xfrm>
          <a:off x="485057" y="2771369"/>
          <a:ext cx="2627660" cy="1206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interactive features in existing platforms.</a:t>
          </a:r>
        </a:p>
      </dsp:txBody>
      <dsp:txXfrm>
        <a:off x="520398" y="2806710"/>
        <a:ext cx="2556978" cy="1135941"/>
      </dsp:txXfrm>
    </dsp:sp>
    <dsp:sp modelId="{E827B249-29C1-47C0-B6B7-957A68D8F29E}">
      <dsp:nvSpPr>
        <dsp:cNvPr id="0" name=""/>
        <dsp:cNvSpPr/>
      </dsp:nvSpPr>
      <dsp:spPr>
        <a:xfrm>
          <a:off x="243732" y="961433"/>
          <a:ext cx="241324" cy="392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27"/>
              </a:lnTo>
              <a:lnTo>
                <a:pt x="241324" y="39215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50A90-3D05-4F20-B29C-54DA00D4BD58}">
      <dsp:nvSpPr>
        <dsp:cNvPr id="0" name=""/>
        <dsp:cNvSpPr/>
      </dsp:nvSpPr>
      <dsp:spPr>
        <a:xfrm>
          <a:off x="485057" y="4279649"/>
          <a:ext cx="2463115" cy="1206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enrollment fees creating a financial barrier for students.</a:t>
          </a:r>
        </a:p>
      </dsp:txBody>
      <dsp:txXfrm>
        <a:off x="520398" y="4314990"/>
        <a:ext cx="2392433" cy="1135941"/>
      </dsp:txXfrm>
    </dsp:sp>
    <dsp:sp modelId="{B378C008-3486-4F56-A938-04B7C94889A2}">
      <dsp:nvSpPr>
        <dsp:cNvPr id="0" name=""/>
        <dsp:cNvSpPr/>
      </dsp:nvSpPr>
      <dsp:spPr>
        <a:xfrm>
          <a:off x="3018967" y="61943"/>
          <a:ext cx="3810856" cy="92975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Our initiative addresses these challenges through:</a:t>
          </a:r>
          <a:endParaRPr lang="en-US" sz="2700" kern="1200" dirty="0"/>
        </a:p>
      </dsp:txBody>
      <dsp:txXfrm>
        <a:off x="3046198" y="89174"/>
        <a:ext cx="3756394" cy="875289"/>
      </dsp:txXfrm>
    </dsp:sp>
    <dsp:sp modelId="{9F782BA8-9CA1-4645-A0B3-3C03272E37E8}">
      <dsp:nvSpPr>
        <dsp:cNvPr id="0" name=""/>
        <dsp:cNvSpPr/>
      </dsp:nvSpPr>
      <dsp:spPr>
        <a:xfrm>
          <a:off x="3400053" y="991695"/>
          <a:ext cx="381085" cy="908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201"/>
              </a:lnTo>
              <a:lnTo>
                <a:pt x="381085" y="9082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C6AFD-F327-4C0F-8D47-6F1B865236D9}">
      <dsp:nvSpPr>
        <dsp:cNvPr id="0" name=""/>
        <dsp:cNvSpPr/>
      </dsp:nvSpPr>
      <dsp:spPr>
        <a:xfrm>
          <a:off x="3781138" y="1296585"/>
          <a:ext cx="3549289" cy="1206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an accessible web based online learning platform</a:t>
          </a:r>
          <a:r>
            <a:rPr lang="en-US" sz="2500" b="0" i="0" kern="1200" dirty="0"/>
            <a:t>.</a:t>
          </a:r>
        </a:p>
      </dsp:txBody>
      <dsp:txXfrm>
        <a:off x="3816479" y="1331926"/>
        <a:ext cx="3478607" cy="1135941"/>
      </dsp:txXfrm>
    </dsp:sp>
    <dsp:sp modelId="{494EFB3C-10C9-43AD-AD7D-2091B6B38BCE}">
      <dsp:nvSpPr>
        <dsp:cNvPr id="0" name=""/>
        <dsp:cNvSpPr/>
      </dsp:nvSpPr>
      <dsp:spPr>
        <a:xfrm>
          <a:off x="3400053" y="991695"/>
          <a:ext cx="381085" cy="2413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3247"/>
              </a:lnTo>
              <a:lnTo>
                <a:pt x="381085" y="24132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6AA70-8834-4438-B89B-0310D809162B}">
      <dsp:nvSpPr>
        <dsp:cNvPr id="0" name=""/>
        <dsp:cNvSpPr/>
      </dsp:nvSpPr>
      <dsp:spPr>
        <a:xfrm>
          <a:off x="3781138" y="2801631"/>
          <a:ext cx="3474034" cy="1206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an Interactive learning experiences, including quizzes and discussion forums</a:t>
          </a: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6479" y="2836972"/>
        <a:ext cx="3403352" cy="1135941"/>
      </dsp:txXfrm>
    </dsp:sp>
    <dsp:sp modelId="{BDEAD3F7-79B8-482A-8B05-5D004EC2C6A0}">
      <dsp:nvSpPr>
        <dsp:cNvPr id="0" name=""/>
        <dsp:cNvSpPr/>
      </dsp:nvSpPr>
      <dsp:spPr>
        <a:xfrm>
          <a:off x="3400053" y="991695"/>
          <a:ext cx="381085" cy="392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1527"/>
              </a:lnTo>
              <a:lnTo>
                <a:pt x="381085" y="392152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E25F2-FA4E-42AD-A971-32CF5EFE988A}">
      <dsp:nvSpPr>
        <dsp:cNvPr id="0" name=""/>
        <dsp:cNvSpPr/>
      </dsp:nvSpPr>
      <dsp:spPr>
        <a:xfrm>
          <a:off x="3781138" y="4309911"/>
          <a:ext cx="3473088" cy="1206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i="1" kern="1200" dirty="0"/>
            <a:t>providing a hybrid model with free and </a:t>
          </a:r>
          <a:r>
            <a:rPr lang="en-US" sz="1800" kern="1200" dirty="0"/>
            <a:t>Minimal subscription fees to ensure affordability for all learners.</a:t>
          </a: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16479" y="4345252"/>
        <a:ext cx="3402406" cy="11359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4F984-C61D-4392-8CAF-57F644F5C8A1}">
      <dsp:nvSpPr>
        <dsp:cNvPr id="0" name=""/>
        <dsp:cNvSpPr/>
      </dsp:nvSpPr>
      <dsp:spPr>
        <a:xfrm>
          <a:off x="0" y="98689"/>
          <a:ext cx="3759184" cy="15036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1.3  objective of the project</a:t>
          </a:r>
        </a:p>
      </dsp:txBody>
      <dsp:txXfrm>
        <a:off x="751837" y="98689"/>
        <a:ext cx="2255511" cy="150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6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7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6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3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9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4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3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61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FF64-3AB5-48ED-9ED7-34783FB2E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D132-BC7C-40B8-8651-4C0005326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1714-8422-4A3B-936B-EC230028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1C9A-5B50-4AC0-BF67-C4EE58F6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F030-CC82-4EB6-9803-C4F2BDC6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2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4CB6-7E4F-4CB9-A1FD-2A4F433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E127-684A-48C9-A8F6-349FBF67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1C1C-70BB-457B-8C03-C61A3017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BC4F-AE39-43B8-8170-BCA0B003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4BD0-F85D-4BA1-878B-728E372D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3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2C57-980F-4754-8A7C-95E7D7B0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68C6-6F23-40B9-904F-C4CDA2E5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569E-D9DF-4FC1-8E09-61ED94F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BB1D-DA70-4D7C-82D7-910779A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11FD-2185-4FD3-B3C0-56B6AE4E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9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F55-BC6B-48D8-AB74-D54C9854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F421-1984-4AC5-93A1-D45A8C4C2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02F5-35BD-489B-9A61-577903E0A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B388-B5BB-46A9-8E4B-F25A7CE7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2B06D-14B3-46E5-892E-FD8AA299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0211-337C-4CAA-B327-2D7F5D09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EF9-1997-47BF-A09F-056E6331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3D37-B07A-462D-A388-1442E695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DBAB4-6B10-4D7F-82BF-20D4F995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4E678-AEC6-413E-8B2B-2BA7A5EB4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7C21B-3691-492D-A53F-5EB67AF05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B264D-FD12-434A-A481-733F80A0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12D2F-06F7-449B-9C30-4285B08E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FEC31-5779-47CA-83A7-5489CC8D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0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C213-8EAD-4DF6-9642-3216DAA3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AFB6B-5799-42B7-AC4D-037EFE4B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9FAA7-FAB6-481F-AA09-5C7FF550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F1D3-33B4-4F70-9B5C-A34FF69C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9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50C5B-ACC6-487C-8169-17F8CFD0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D4DAB-B49E-4464-83D0-3F77E427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1B82-14FF-457E-882E-5345E2C5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0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40FE-5F95-475A-9D0D-79887F1D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AD53-6708-4B55-9108-F408CB41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CCCB3-7901-465C-9D60-0F6E14E34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6CB2-E845-4626-9F49-14EF312C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2742D-A73C-479D-B994-BA9E3B01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1FA2-F49B-471B-99EE-40718550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6FEC-5E39-4C81-8B4B-95550E4C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A979B-C4BF-4592-81B5-E01512DA6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D5C36-7F6F-436B-8825-8541F158A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9159-7496-418B-B3D9-546D88B9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319B-635E-4B72-B823-4769567D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5CF-F4F8-430D-AECD-F93D4C86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0164-8BBB-4600-AFEA-2AC659D6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BDE22-1A9C-425D-B377-470672F1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AB55-4528-4D9B-9BD4-B5BE7E3A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0064-C2B9-4BA2-8F0D-4D2C6D2D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093F-7538-46A2-AC7B-FA5B4B30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0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71E8F-48AB-4678-81DD-DB39D4DD8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5473-7261-49BA-8C92-3B64F19F3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4D84-0BC2-40DA-9B5A-882C8D7A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382B-5ABF-4EFF-B083-E112C8D3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8C9F-9F9E-4839-A6C6-D9D8F9E3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9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5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2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43456-3316-432C-8C0F-CA050025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482-63A1-4F66-B81C-FA70BD2D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51F21-1F10-40D8-B381-E95204488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F90B-595E-4BAB-9809-1DF389902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2389-7F1D-4058-8963-9AAA77ADB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18" Type="http://schemas.openxmlformats.org/officeDocument/2006/relationships/diagramLayout" Target="../diagrams/layout19.xml"/><Relationship Id="rId3" Type="http://schemas.openxmlformats.org/officeDocument/2006/relationships/diagramLayout" Target="../diagrams/layout16.xml"/><Relationship Id="rId21" Type="http://schemas.microsoft.com/office/2007/relationships/diagramDrawing" Target="../diagrams/drawing19.xml"/><Relationship Id="rId7" Type="http://schemas.openxmlformats.org/officeDocument/2006/relationships/diagramData" Target="../diagrams/data17.xml"/><Relationship Id="rId12" Type="http://schemas.openxmlformats.org/officeDocument/2006/relationships/diagramData" Target="../diagrams/data18.xml"/><Relationship Id="rId17" Type="http://schemas.openxmlformats.org/officeDocument/2006/relationships/diagramData" Target="../diagrams/data19.xml"/><Relationship Id="rId2" Type="http://schemas.openxmlformats.org/officeDocument/2006/relationships/diagramData" Target="../diagrams/data16.xml"/><Relationship Id="rId16" Type="http://schemas.microsoft.com/office/2007/relationships/diagramDrawing" Target="../diagrams/drawing18.xml"/><Relationship Id="rId20" Type="http://schemas.openxmlformats.org/officeDocument/2006/relationships/diagramColors" Target="../diagrams/colors1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19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47" y="2395095"/>
            <a:ext cx="11094190" cy="11997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dirty="0"/>
              <a:t>Ha</a:t>
            </a:r>
            <a:r>
              <a:rPr lang="en-US" sz="2400" b="1" dirty="0"/>
              <a:t>wassa university</a:t>
            </a:r>
            <a:br>
              <a:rPr lang="en-US" sz="2400" b="1" dirty="0"/>
            </a:br>
            <a:r>
              <a:rPr lang="en-US" sz="2400" b="1" dirty="0"/>
              <a:t>Faculty of Informatics</a:t>
            </a:r>
            <a:br>
              <a:rPr lang="en-US" sz="2400" b="1" dirty="0"/>
            </a:br>
            <a:r>
              <a:rPr lang="en-US" sz="2400" b="1" dirty="0"/>
              <a:t>Department of Information systems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552" y="3594847"/>
            <a:ext cx="8355909" cy="1719006"/>
          </a:xfrm>
        </p:spPr>
        <p:txBody>
          <a:bodyPr anchor="t">
            <a:normAutofit fontScale="85000" lnSpcReduction="20000"/>
          </a:bodyPr>
          <a:lstStyle/>
          <a:p>
            <a:pPr algn="l"/>
            <a:r>
              <a:rPr lang="en-US" sz="1600" b="1" dirty="0"/>
              <a:t>          </a:t>
            </a:r>
            <a:r>
              <a:rPr lang="en-US" sz="1600" b="1" u="sng" dirty="0"/>
              <a:t>Group Member</a:t>
            </a:r>
            <a:r>
              <a:rPr lang="en-US" sz="1600" b="1" dirty="0"/>
              <a:t>                                       </a:t>
            </a:r>
            <a:r>
              <a:rPr lang="en-US" sz="1600" b="1" u="sng" dirty="0"/>
              <a:t>ID NO.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Destaw Aschalw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Amare Aregate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Nasidisom Fentahun                                        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                                                    </a:t>
            </a:r>
          </a:p>
        </p:txBody>
      </p:sp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049DF9EB-01E5-05B4-F86E-DBFD953B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666752"/>
            <a:ext cx="2584637" cy="16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BDC3C3-ACE9-4E08-A58E-89D8CA862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38295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EF8162-31CB-4B37-9B58-B334C0EEE69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296459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BCA408-FCE4-4B60-805E-9799D22A75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2651202"/>
              </p:ext>
            </p:extLst>
          </p:nvPr>
        </p:nvGraphicFramePr>
        <p:xfrm>
          <a:off x="6172200" y="1825625"/>
          <a:ext cx="53695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3976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BDC3C3-ACE9-4E08-A58E-89D8CA862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1240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563815-5477-43E9-8CE0-5971B55D7E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0442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293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BDC3C3-ACE9-4E08-A58E-89D8CA862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540148"/>
              </p:ext>
            </p:extLst>
          </p:nvPr>
        </p:nvGraphicFramePr>
        <p:xfrm>
          <a:off x="838200" y="365126"/>
          <a:ext cx="10515600" cy="114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563815-5477-43E9-8CE0-5971B55D7E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0432681"/>
              </p:ext>
            </p:extLst>
          </p:nvPr>
        </p:nvGraphicFramePr>
        <p:xfrm>
          <a:off x="838200" y="1690688"/>
          <a:ext cx="10515600" cy="4964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423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BDC3C3-ACE9-4E08-A58E-89D8CA862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40293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8EFA123-B50F-4FFC-8B0D-8D67DD5618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1222295"/>
              </p:ext>
            </p:extLst>
          </p:nvPr>
        </p:nvGraphicFramePr>
        <p:xfrm>
          <a:off x="838199" y="1825624"/>
          <a:ext cx="10515599" cy="453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206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Diagram 1038">
            <a:extLst>
              <a:ext uri="{FF2B5EF4-FFF2-40B4-BE49-F238E27FC236}">
                <a16:creationId xmlns:a16="http://schemas.microsoft.com/office/drawing/2014/main" id="{1C15D357-8B75-414A-816F-F5B1CF3B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037342"/>
              </p:ext>
            </p:extLst>
          </p:nvPr>
        </p:nvGraphicFramePr>
        <p:xfrm>
          <a:off x="2583180" y="481585"/>
          <a:ext cx="5905500" cy="77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1B1BC08B-250E-400A-80C8-C120F1A7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127" y="6660544"/>
            <a:ext cx="5346222" cy="82391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37" name="Content Placeholder 1036">
            <a:extLst>
              <a:ext uri="{FF2B5EF4-FFF2-40B4-BE49-F238E27FC236}">
                <a16:creationId xmlns:a16="http://schemas.microsoft.com/office/drawing/2014/main" id="{F26C8B8F-42CA-4648-869F-D81A61D140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5912824"/>
              </p:ext>
            </p:extLst>
          </p:nvPr>
        </p:nvGraphicFramePr>
        <p:xfrm>
          <a:off x="373888" y="1642872"/>
          <a:ext cx="3989833" cy="4153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38" name="Content Placeholder 1037">
            <a:extLst>
              <a:ext uri="{FF2B5EF4-FFF2-40B4-BE49-F238E27FC236}">
                <a16:creationId xmlns:a16="http://schemas.microsoft.com/office/drawing/2014/main" id="{5A4882B8-6307-44EB-910A-5814F10937B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73307797"/>
              </p:ext>
            </p:extLst>
          </p:nvPr>
        </p:nvGraphicFramePr>
        <p:xfrm>
          <a:off x="4352811" y="1642872"/>
          <a:ext cx="3401302" cy="440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3" name="Rectangle 1">
            <a:extLst>
              <a:ext uri="{FF2B5EF4-FFF2-40B4-BE49-F238E27FC236}">
                <a16:creationId xmlns:a16="http://schemas.microsoft.com/office/drawing/2014/main" id="{7F2EE860-E29F-49B4-BF82-DA142B2A0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40" name="Diagram 1039">
            <a:extLst>
              <a:ext uri="{FF2B5EF4-FFF2-40B4-BE49-F238E27FC236}">
                <a16:creationId xmlns:a16="http://schemas.microsoft.com/office/drawing/2014/main" id="{587FBB5E-FF6D-453B-A3B6-A1FBC64FA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666788"/>
              </p:ext>
            </p:extLst>
          </p:nvPr>
        </p:nvGraphicFramePr>
        <p:xfrm>
          <a:off x="8309116" y="1653129"/>
          <a:ext cx="3508996" cy="355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175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C8B6D0-418E-435D-94FD-A01568DAD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014566"/>
              </p:ext>
            </p:extLst>
          </p:nvPr>
        </p:nvGraphicFramePr>
        <p:xfrm>
          <a:off x="678955" y="976152"/>
          <a:ext cx="3555211" cy="502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02FD9-8B1E-ED5F-36C3-92894E454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668493"/>
              </p:ext>
            </p:extLst>
          </p:nvPr>
        </p:nvGraphicFramePr>
        <p:xfrm>
          <a:off x="4796497" y="277906"/>
          <a:ext cx="6587784" cy="5800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7E9758F5-0414-6C58-614D-8E84ADC8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1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F7E7E80-7BF7-F2C2-1AFA-2890A69B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BC92C73-11E4-4AAF-AFD2-9D050FECD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28594"/>
              </p:ext>
            </p:extLst>
          </p:nvPr>
        </p:nvGraphicFramePr>
        <p:xfrm>
          <a:off x="678955" y="976152"/>
          <a:ext cx="3555211" cy="502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A4BCFCB-2245-A855-C34B-A258773CE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696586"/>
              </p:ext>
            </p:extLst>
          </p:nvPr>
        </p:nvGraphicFramePr>
        <p:xfrm>
          <a:off x="4291418" y="593765"/>
          <a:ext cx="7332836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932167C9-6005-1102-45AF-F1C28192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2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C7EC468-55D8-6CFE-8F95-D8A4EAC5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19A2-39D4-4ADA-9C15-4166D9AFE476}"/>
              </a:ext>
            </a:extLst>
          </p:cNvPr>
          <p:cNvSpPr txBox="1"/>
          <p:nvPr/>
        </p:nvSpPr>
        <p:spPr>
          <a:xfrm>
            <a:off x="5638800" y="298323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737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21E3E3C-BD79-4D1D-A5F8-D002395F1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252375"/>
              </p:ext>
            </p:extLst>
          </p:nvPr>
        </p:nvGraphicFramePr>
        <p:xfrm>
          <a:off x="483410" y="2043838"/>
          <a:ext cx="3759184" cy="1701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00DE0B42-8BA9-098B-7309-CB38B6C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3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E7DFC02-2905-0337-C7A3-23A67888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B0ED5-91D7-4A15-B6F1-DB1235A8AE8E}"/>
              </a:ext>
            </a:extLst>
          </p:cNvPr>
          <p:cNvSpPr txBox="1"/>
          <p:nvPr/>
        </p:nvSpPr>
        <p:spPr>
          <a:xfrm>
            <a:off x="4617294" y="548183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1.3.1 General objective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20077-14E2-484D-B5DC-6718FE319060}"/>
              </a:ext>
            </a:extLst>
          </p:cNvPr>
          <p:cNvSpPr/>
          <p:nvPr/>
        </p:nvSpPr>
        <p:spPr>
          <a:xfrm>
            <a:off x="4704524" y="1582173"/>
            <a:ext cx="3276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1.3.2 Specific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4FBB5-6100-4B79-ABEB-C1007E4AB123}"/>
              </a:ext>
            </a:extLst>
          </p:cNvPr>
          <p:cNvSpPr txBox="1"/>
          <p:nvPr/>
        </p:nvSpPr>
        <p:spPr>
          <a:xfrm>
            <a:off x="4875153" y="973991"/>
            <a:ext cx="6865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an accessible, cost-effective, and interactive web-based e-learning platform for Ethiopians.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D492F-E500-4D37-9BD6-31BDB312E64D}"/>
              </a:ext>
            </a:extLst>
          </p:cNvPr>
          <p:cNvSpPr txBox="1"/>
          <p:nvPr/>
        </p:nvSpPr>
        <p:spPr>
          <a:xfrm>
            <a:off x="4704524" y="2043838"/>
            <a:ext cx="741711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online learning system accessible to all.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platform accessibility on desktops, laptops, tablets, and smartphones.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progress monitoring features for learners and educators.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learners to enroll, download course material, check results, and interact with lectures online.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flexibility for learners to learn at their own pace and schedule.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platform accessible from anywhere with an internet connection.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learners to customize their learning experience through course and program selection.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opportunities for collaboration among learners.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accessible learning materials, including video lectures, downloadable resources, and interactive quizzes for learners.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563BA33-9501-468D-9527-67A9EFD30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751795"/>
              </p:ext>
            </p:extLst>
          </p:nvPr>
        </p:nvGraphicFramePr>
        <p:xfrm>
          <a:off x="678955" y="976152"/>
          <a:ext cx="3555211" cy="502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67EA1E-B1CE-4509-A167-C3F84FEDE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3446"/>
              </p:ext>
            </p:extLst>
          </p:nvPr>
        </p:nvGraphicFramePr>
        <p:xfrm>
          <a:off x="4543990" y="403413"/>
          <a:ext cx="7109158" cy="601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DF601E8-2E58-27BB-5DE4-402F12DF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4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8D9BA47-CE87-97C7-74DF-4F6CBD75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21E3E3C-BD79-4D1D-A5F8-D002395F1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02479"/>
              </p:ext>
            </p:extLst>
          </p:nvPr>
        </p:nvGraphicFramePr>
        <p:xfrm>
          <a:off x="483410" y="2043838"/>
          <a:ext cx="3990148" cy="2507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00DE0B42-8BA9-098B-7309-CB38B6C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3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E7DFC02-2905-0337-C7A3-23A67888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B5B02D-F042-47E3-B967-3EB2642DE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689132"/>
              </p:ext>
            </p:extLst>
          </p:nvPr>
        </p:nvGraphicFramePr>
        <p:xfrm>
          <a:off x="4291479" y="519953"/>
          <a:ext cx="7417111" cy="6006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8656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21E3E3C-BD79-4D1D-A5F8-D002395F1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332450"/>
              </p:ext>
            </p:extLst>
          </p:nvPr>
        </p:nvGraphicFramePr>
        <p:xfrm>
          <a:off x="279416" y="1855694"/>
          <a:ext cx="3759184" cy="1987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00DE0B42-8BA9-098B-7309-CB38B6C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3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E7DFC02-2905-0337-C7A3-23A67888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E766DC-32E6-4D92-A6B6-330CDE67C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861116"/>
              </p:ext>
            </p:extLst>
          </p:nvPr>
        </p:nvGraphicFramePr>
        <p:xfrm>
          <a:off x="4380442" y="797859"/>
          <a:ext cx="7417111" cy="528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753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563BA33-9501-468D-9527-67A9EFD30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206074"/>
              </p:ext>
            </p:extLst>
          </p:nvPr>
        </p:nvGraphicFramePr>
        <p:xfrm>
          <a:off x="678955" y="976152"/>
          <a:ext cx="3062465" cy="502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DF601E8-2E58-27BB-5DE4-402F12DF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4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8D9BA47-CE87-97C7-74DF-4F6CBD75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4743B6D-B4B5-49AF-A20C-DAF6E8D09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218669"/>
              </p:ext>
            </p:extLst>
          </p:nvPr>
        </p:nvGraphicFramePr>
        <p:xfrm>
          <a:off x="3845560" y="0"/>
          <a:ext cx="8153400" cy="3616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A6A94B6-868B-4ACF-B44B-F58D2D93B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340528"/>
              </p:ext>
            </p:extLst>
          </p:nvPr>
        </p:nvGraphicFramePr>
        <p:xfrm>
          <a:off x="4038600" y="3033662"/>
          <a:ext cx="5387739" cy="464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41433E-BE57-46F1-A86E-1312E489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738065"/>
              </p:ext>
            </p:extLst>
          </p:nvPr>
        </p:nvGraphicFramePr>
        <p:xfrm>
          <a:off x="3944620" y="3669068"/>
          <a:ext cx="8054340" cy="2981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1406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931</TotalTime>
  <Words>1229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Seaford</vt:lpstr>
      <vt:lpstr>Times New Roman</vt:lpstr>
      <vt:lpstr>Wingdings</vt:lpstr>
      <vt:lpstr>Organic</vt:lpstr>
      <vt:lpstr>Office Theme</vt:lpstr>
      <vt:lpstr>Hawassa university Faculty of Informatics Department of Information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ENAH JESUS</dc:creator>
  <cp:lastModifiedBy>destin</cp:lastModifiedBy>
  <cp:revision>1019</cp:revision>
  <dcterms:created xsi:type="dcterms:W3CDTF">2023-11-22T07:09:15Z</dcterms:created>
  <dcterms:modified xsi:type="dcterms:W3CDTF">2024-03-09T14:17:46Z</dcterms:modified>
</cp:coreProperties>
</file>