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70" autoAdjust="0"/>
  </p:normalViewPr>
  <p:slideViewPr>
    <p:cSldViewPr snapToGrid="0">
      <p:cViewPr varScale="1">
        <p:scale>
          <a:sx n="73" d="100"/>
          <a:sy n="73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af9c201e4421dfc" providerId="LiveId" clId="{BF530EA1-D80C-4C1A-A82D-091F139FE298}"/>
    <pc:docChg chg="undo custSel addSld modSld sldOrd">
      <pc:chgData name="" userId="3af9c201e4421dfc" providerId="LiveId" clId="{BF530EA1-D80C-4C1A-A82D-091F139FE298}" dt="2021-08-26T08:54:38.269" v="2682" actId="20577"/>
      <pc:docMkLst>
        <pc:docMk/>
      </pc:docMkLst>
      <pc:sldChg chg="modSp modNotesTx">
        <pc:chgData name="" userId="3af9c201e4421dfc" providerId="LiveId" clId="{BF530EA1-D80C-4C1A-A82D-091F139FE298}" dt="2021-08-26T08:31:32.328" v="1485" actId="20577"/>
        <pc:sldMkLst>
          <pc:docMk/>
          <pc:sldMk cId="4074423908" sldId="257"/>
        </pc:sldMkLst>
        <pc:spChg chg="mod">
          <ac:chgData name="" userId="3af9c201e4421dfc" providerId="LiveId" clId="{BF530EA1-D80C-4C1A-A82D-091F139FE298}" dt="2021-08-26T08:31:32.328" v="1485" actId="20577"/>
          <ac:spMkLst>
            <pc:docMk/>
            <pc:sldMk cId="4074423908" sldId="257"/>
            <ac:spMk id="3" creationId="{C4553B9C-5C80-416A-9037-31C42A1AF82A}"/>
          </ac:spMkLst>
        </pc:spChg>
      </pc:sldChg>
      <pc:sldChg chg="modSp add">
        <pc:chgData name="" userId="3af9c201e4421dfc" providerId="LiveId" clId="{BF530EA1-D80C-4C1A-A82D-091F139FE298}" dt="2021-08-26T07:23:54.470" v="333" actId="20577"/>
        <pc:sldMkLst>
          <pc:docMk/>
          <pc:sldMk cId="3396025821" sldId="258"/>
        </pc:sldMkLst>
        <pc:spChg chg="mod">
          <ac:chgData name="" userId="3af9c201e4421dfc" providerId="LiveId" clId="{BF530EA1-D80C-4C1A-A82D-091F139FE298}" dt="2021-08-26T07:21:13.981" v="200" actId="20577"/>
          <ac:spMkLst>
            <pc:docMk/>
            <pc:sldMk cId="3396025821" sldId="258"/>
            <ac:spMk id="2" creationId="{2237F1DC-7E85-4477-8F6B-259899E78C61}"/>
          </ac:spMkLst>
        </pc:spChg>
        <pc:spChg chg="mod">
          <ac:chgData name="" userId="3af9c201e4421dfc" providerId="LiveId" clId="{BF530EA1-D80C-4C1A-A82D-091F139FE298}" dt="2021-08-26T07:23:54.470" v="333" actId="20577"/>
          <ac:spMkLst>
            <pc:docMk/>
            <pc:sldMk cId="3396025821" sldId="258"/>
            <ac:spMk id="3" creationId="{BBBD687C-00DF-4576-89B4-A89F3205D125}"/>
          </ac:spMkLst>
        </pc:spChg>
      </pc:sldChg>
      <pc:sldChg chg="addSp delSp modSp add modNotesTx">
        <pc:chgData name="" userId="3af9c201e4421dfc" providerId="LiveId" clId="{BF530EA1-D80C-4C1A-A82D-091F139FE298}" dt="2021-08-26T07:57:59.791" v="1207"/>
        <pc:sldMkLst>
          <pc:docMk/>
          <pc:sldMk cId="3749397629" sldId="259"/>
        </pc:sldMkLst>
        <pc:spChg chg="del mod">
          <ac:chgData name="" userId="3af9c201e4421dfc" providerId="LiveId" clId="{BF530EA1-D80C-4C1A-A82D-091F139FE298}" dt="2021-08-26T07:33:37.473" v="346"/>
          <ac:spMkLst>
            <pc:docMk/>
            <pc:sldMk cId="3749397629" sldId="259"/>
            <ac:spMk id="2" creationId="{2EEB32DA-4492-4C1D-A93F-FCBE24BBE862}"/>
          </ac:spMkLst>
        </pc:spChg>
        <pc:spChg chg="del">
          <ac:chgData name="" userId="3af9c201e4421dfc" providerId="LiveId" clId="{BF530EA1-D80C-4C1A-A82D-091F139FE298}" dt="2021-08-26T07:33:37.473" v="346"/>
          <ac:spMkLst>
            <pc:docMk/>
            <pc:sldMk cId="3749397629" sldId="259"/>
            <ac:spMk id="3" creationId="{96457012-ACAC-4347-B7EA-C45D7FC2F4F5}"/>
          </ac:spMkLst>
        </pc:spChg>
        <pc:spChg chg="add mod">
          <ac:chgData name="" userId="3af9c201e4421dfc" providerId="LiveId" clId="{BF530EA1-D80C-4C1A-A82D-091F139FE298}" dt="2021-08-26T07:33:40.563" v="355" actId="20577"/>
          <ac:spMkLst>
            <pc:docMk/>
            <pc:sldMk cId="3749397629" sldId="259"/>
            <ac:spMk id="4" creationId="{F231707D-BFC2-4926-97E2-1696856B020C}"/>
          </ac:spMkLst>
        </pc:spChg>
        <pc:spChg chg="add mod">
          <ac:chgData name="" userId="3af9c201e4421dfc" providerId="LiveId" clId="{BF530EA1-D80C-4C1A-A82D-091F139FE298}" dt="2021-08-26T07:34:08.438" v="358"/>
          <ac:spMkLst>
            <pc:docMk/>
            <pc:sldMk cId="3749397629" sldId="259"/>
            <ac:spMk id="5" creationId="{DB5DBEFB-73B6-4174-8D6A-A5A43D2A9D13}"/>
          </ac:spMkLst>
        </pc:spChg>
        <pc:picChg chg="add del mod">
          <ac:chgData name="" userId="3af9c201e4421dfc" providerId="LiveId" clId="{BF530EA1-D80C-4C1A-A82D-091F139FE298}" dt="2021-08-26T07:57:59.791" v="1207"/>
          <ac:picMkLst>
            <pc:docMk/>
            <pc:sldMk cId="3749397629" sldId="259"/>
            <ac:picMk id="7" creationId="{A6DEC9D7-C7AC-4B69-997C-604C4CB2DCDC}"/>
          </ac:picMkLst>
        </pc:picChg>
      </pc:sldChg>
      <pc:sldChg chg="addSp delSp modSp add ord">
        <pc:chgData name="" userId="3af9c201e4421dfc" providerId="LiveId" clId="{BF530EA1-D80C-4C1A-A82D-091F139FE298}" dt="2021-08-26T07:37:42.701" v="411" actId="1076"/>
        <pc:sldMkLst>
          <pc:docMk/>
          <pc:sldMk cId="2208909778" sldId="260"/>
        </pc:sldMkLst>
        <pc:spChg chg="del">
          <ac:chgData name="" userId="3af9c201e4421dfc" providerId="LiveId" clId="{BF530EA1-D80C-4C1A-A82D-091F139FE298}" dt="2021-08-26T07:33:51.066" v="357"/>
          <ac:spMkLst>
            <pc:docMk/>
            <pc:sldMk cId="2208909778" sldId="260"/>
            <ac:spMk id="2" creationId="{5FCD27FB-AD2B-438C-8B81-151BED2BB410}"/>
          </ac:spMkLst>
        </pc:spChg>
        <pc:spChg chg="del">
          <ac:chgData name="" userId="3af9c201e4421dfc" providerId="LiveId" clId="{BF530EA1-D80C-4C1A-A82D-091F139FE298}" dt="2021-08-26T07:33:51.066" v="357"/>
          <ac:spMkLst>
            <pc:docMk/>
            <pc:sldMk cId="2208909778" sldId="260"/>
            <ac:spMk id="3" creationId="{24D552DC-21D6-48B6-9C57-79F92F834C90}"/>
          </ac:spMkLst>
        </pc:spChg>
        <pc:spChg chg="add mod">
          <ac:chgData name="" userId="3af9c201e4421dfc" providerId="LiveId" clId="{BF530EA1-D80C-4C1A-A82D-091F139FE298}" dt="2021-08-26T07:37:26.484" v="407" actId="20577"/>
          <ac:spMkLst>
            <pc:docMk/>
            <pc:sldMk cId="2208909778" sldId="260"/>
            <ac:spMk id="4" creationId="{5EA498F5-2E09-4B94-951B-B43BDAFFBDCB}"/>
          </ac:spMkLst>
        </pc:spChg>
        <pc:spChg chg="add del mod">
          <ac:chgData name="" userId="3af9c201e4421dfc" providerId="LiveId" clId="{BF530EA1-D80C-4C1A-A82D-091F139FE298}" dt="2021-08-26T07:37:36.746" v="408" actId="931"/>
          <ac:spMkLst>
            <pc:docMk/>
            <pc:sldMk cId="2208909778" sldId="260"/>
            <ac:spMk id="5" creationId="{D7DAD538-9318-424E-BFF8-115CD314A904}"/>
          </ac:spMkLst>
        </pc:spChg>
        <pc:picChg chg="add del mod">
          <ac:chgData name="" userId="3af9c201e4421dfc" providerId="LiveId" clId="{BF530EA1-D80C-4C1A-A82D-091F139FE298}" dt="2021-08-26T07:36:47.833" v="376" actId="931"/>
          <ac:picMkLst>
            <pc:docMk/>
            <pc:sldMk cId="2208909778" sldId="260"/>
            <ac:picMk id="7" creationId="{E69FB13A-D4AB-4BE7-8F6D-5CA58032DBA1}"/>
          </ac:picMkLst>
        </pc:picChg>
        <pc:picChg chg="add del mod">
          <ac:chgData name="" userId="3af9c201e4421dfc" providerId="LiveId" clId="{BF530EA1-D80C-4C1A-A82D-091F139FE298}" dt="2021-08-26T07:37:18.386" v="384" actId="931"/>
          <ac:picMkLst>
            <pc:docMk/>
            <pc:sldMk cId="2208909778" sldId="260"/>
            <ac:picMk id="9" creationId="{6B73FDE2-B1D9-41C9-9E24-9DB1209A0F3A}"/>
          </ac:picMkLst>
        </pc:picChg>
        <pc:picChg chg="add mod">
          <ac:chgData name="" userId="3af9c201e4421dfc" providerId="LiveId" clId="{BF530EA1-D80C-4C1A-A82D-091F139FE298}" dt="2021-08-26T07:37:42.701" v="411" actId="1076"/>
          <ac:picMkLst>
            <pc:docMk/>
            <pc:sldMk cId="2208909778" sldId="260"/>
            <ac:picMk id="11" creationId="{A92147B6-35BA-42B8-A072-A2344B1A4D20}"/>
          </ac:picMkLst>
        </pc:picChg>
      </pc:sldChg>
      <pc:sldChg chg="addSp delSp modSp add">
        <pc:chgData name="" userId="3af9c201e4421dfc" providerId="LiveId" clId="{BF530EA1-D80C-4C1A-A82D-091F139FE298}" dt="2021-08-26T07:55:40.899" v="1006" actId="1076"/>
        <pc:sldMkLst>
          <pc:docMk/>
          <pc:sldMk cId="3737660614" sldId="261"/>
        </pc:sldMkLst>
        <pc:spChg chg="mod">
          <ac:chgData name="" userId="3af9c201e4421dfc" providerId="LiveId" clId="{BF530EA1-D80C-4C1A-A82D-091F139FE298}" dt="2021-08-26T07:39:38.796" v="452" actId="20577"/>
          <ac:spMkLst>
            <pc:docMk/>
            <pc:sldMk cId="3737660614" sldId="261"/>
            <ac:spMk id="2" creationId="{5590F77F-BD8E-4EF6-8ECB-0274BDC3250E}"/>
          </ac:spMkLst>
        </pc:spChg>
        <pc:spChg chg="del">
          <ac:chgData name="" userId="3af9c201e4421dfc" providerId="LiveId" clId="{BF530EA1-D80C-4C1A-A82D-091F139FE298}" dt="2021-08-26T07:39:34.717" v="448"/>
          <ac:spMkLst>
            <pc:docMk/>
            <pc:sldMk cId="3737660614" sldId="261"/>
            <ac:spMk id="3" creationId="{A1849962-6B89-4DF9-9EC8-7FE5C8314045}"/>
          </ac:spMkLst>
        </pc:spChg>
        <pc:spChg chg="add mod">
          <ac:chgData name="" userId="3af9c201e4421dfc" providerId="LiveId" clId="{BF530EA1-D80C-4C1A-A82D-091F139FE298}" dt="2021-08-26T07:52:45.328" v="941" actId="1076"/>
          <ac:spMkLst>
            <pc:docMk/>
            <pc:sldMk cId="3737660614" sldId="261"/>
            <ac:spMk id="4" creationId="{4B3EB9C7-6957-4791-A761-3882B67AD891}"/>
          </ac:spMkLst>
        </pc:spChg>
        <pc:picChg chg="add mod">
          <ac:chgData name="" userId="3af9c201e4421dfc" providerId="LiveId" clId="{BF530EA1-D80C-4C1A-A82D-091F139FE298}" dt="2021-08-26T07:55:40.899" v="1006" actId="1076"/>
          <ac:picMkLst>
            <pc:docMk/>
            <pc:sldMk cId="3737660614" sldId="261"/>
            <ac:picMk id="6" creationId="{E1B63CE2-5A97-46DB-9AD8-A71ACABCB505}"/>
          </ac:picMkLst>
        </pc:picChg>
        <pc:picChg chg="add mod">
          <ac:chgData name="" userId="3af9c201e4421dfc" providerId="LiveId" clId="{BF530EA1-D80C-4C1A-A82D-091F139FE298}" dt="2021-08-26T07:55:38.229" v="1005" actId="14100"/>
          <ac:picMkLst>
            <pc:docMk/>
            <pc:sldMk cId="3737660614" sldId="261"/>
            <ac:picMk id="8" creationId="{866D0691-99F0-45F4-9F13-A5912515D644}"/>
          </ac:picMkLst>
        </pc:picChg>
      </pc:sldChg>
      <pc:sldChg chg="modSp add">
        <pc:chgData name="" userId="3af9c201e4421dfc" providerId="LiveId" clId="{BF530EA1-D80C-4C1A-A82D-091F139FE298}" dt="2021-08-26T08:02:12.320" v="1424" actId="20577"/>
        <pc:sldMkLst>
          <pc:docMk/>
          <pc:sldMk cId="2223403897" sldId="262"/>
        </pc:sldMkLst>
        <pc:spChg chg="mod">
          <ac:chgData name="" userId="3af9c201e4421dfc" providerId="LiveId" clId="{BF530EA1-D80C-4C1A-A82D-091F139FE298}" dt="2021-08-26T07:54:01.349" v="965" actId="20577"/>
          <ac:spMkLst>
            <pc:docMk/>
            <pc:sldMk cId="2223403897" sldId="262"/>
            <ac:spMk id="2" creationId="{E7162218-4F09-4344-9942-314179F48600}"/>
          </ac:spMkLst>
        </pc:spChg>
        <pc:spChg chg="mod">
          <ac:chgData name="" userId="3af9c201e4421dfc" providerId="LiveId" clId="{BF530EA1-D80C-4C1A-A82D-091F139FE298}" dt="2021-08-26T08:02:12.320" v="1424" actId="20577"/>
          <ac:spMkLst>
            <pc:docMk/>
            <pc:sldMk cId="2223403897" sldId="262"/>
            <ac:spMk id="3" creationId="{8FCE0773-E5AF-4503-B208-1A70A0772926}"/>
          </ac:spMkLst>
        </pc:spChg>
      </pc:sldChg>
      <pc:sldChg chg="addSp delSp modSp add">
        <pc:chgData name="" userId="3af9c201e4421dfc" providerId="LiveId" clId="{BF530EA1-D80C-4C1A-A82D-091F139FE298}" dt="2021-08-26T08:31:47.963" v="1500" actId="20577"/>
        <pc:sldMkLst>
          <pc:docMk/>
          <pc:sldMk cId="1696814357" sldId="263"/>
        </pc:sldMkLst>
        <pc:spChg chg="del mod">
          <ac:chgData name="" userId="3af9c201e4421dfc" providerId="LiveId" clId="{BF530EA1-D80C-4C1A-A82D-091F139FE298}" dt="2021-08-26T08:02:34.867" v="1432"/>
          <ac:spMkLst>
            <pc:docMk/>
            <pc:sldMk cId="1696814357" sldId="263"/>
            <ac:spMk id="2" creationId="{70EAE7FA-4116-4276-8005-F3A13516184F}"/>
          </ac:spMkLst>
        </pc:spChg>
        <pc:spChg chg="del">
          <ac:chgData name="" userId="3af9c201e4421dfc" providerId="LiveId" clId="{BF530EA1-D80C-4C1A-A82D-091F139FE298}" dt="2021-08-26T08:02:34.867" v="1432"/>
          <ac:spMkLst>
            <pc:docMk/>
            <pc:sldMk cId="1696814357" sldId="263"/>
            <ac:spMk id="3" creationId="{3542A04F-36D6-4282-AAC1-BC0A44F324EE}"/>
          </ac:spMkLst>
        </pc:spChg>
        <pc:spChg chg="add del mod">
          <ac:chgData name="" userId="3af9c201e4421dfc" providerId="LiveId" clId="{BF530EA1-D80C-4C1A-A82D-091F139FE298}" dt="2021-08-26T08:02:39.808" v="1433"/>
          <ac:spMkLst>
            <pc:docMk/>
            <pc:sldMk cId="1696814357" sldId="263"/>
            <ac:spMk id="4" creationId="{366A78A8-1743-401F-9CDA-CE9652406DF1}"/>
          </ac:spMkLst>
        </pc:spChg>
        <pc:spChg chg="add del mod">
          <ac:chgData name="" userId="3af9c201e4421dfc" providerId="LiveId" clId="{BF530EA1-D80C-4C1A-A82D-091F139FE298}" dt="2021-08-26T08:02:39.808" v="1433"/>
          <ac:spMkLst>
            <pc:docMk/>
            <pc:sldMk cId="1696814357" sldId="263"/>
            <ac:spMk id="5" creationId="{EAC6D812-62C2-4CC1-9901-E230A8EE497F}"/>
          </ac:spMkLst>
        </pc:spChg>
        <pc:spChg chg="add mod">
          <ac:chgData name="" userId="3af9c201e4421dfc" providerId="LiveId" clId="{BF530EA1-D80C-4C1A-A82D-091F139FE298}" dt="2021-08-26T08:02:44.558" v="1441" actId="20577"/>
          <ac:spMkLst>
            <pc:docMk/>
            <pc:sldMk cId="1696814357" sldId="263"/>
            <ac:spMk id="6" creationId="{0CE8E96F-2850-42F1-A19B-CC77E350AE18}"/>
          </ac:spMkLst>
        </pc:spChg>
        <pc:spChg chg="add mod">
          <ac:chgData name="" userId="3af9c201e4421dfc" providerId="LiveId" clId="{BF530EA1-D80C-4C1A-A82D-091F139FE298}" dt="2021-08-26T08:31:47.963" v="1500" actId="20577"/>
          <ac:spMkLst>
            <pc:docMk/>
            <pc:sldMk cId="1696814357" sldId="263"/>
            <ac:spMk id="7" creationId="{04362173-C420-4241-AEF0-67265149346D}"/>
          </ac:spMkLst>
        </pc:spChg>
      </pc:sldChg>
      <pc:sldChg chg="addSp delSp modSp add">
        <pc:chgData name="" userId="3af9c201e4421dfc" providerId="LiveId" clId="{BF530EA1-D80C-4C1A-A82D-091F139FE298}" dt="2021-08-26T08:41:13.584" v="1937" actId="20577"/>
        <pc:sldMkLst>
          <pc:docMk/>
          <pc:sldMk cId="3194173406" sldId="264"/>
        </pc:sldMkLst>
        <pc:spChg chg="del">
          <ac:chgData name="" userId="3af9c201e4421dfc" providerId="LiveId" clId="{BF530EA1-D80C-4C1A-A82D-091F139FE298}" dt="2021-08-26T08:31:57.113" v="1501"/>
          <ac:spMkLst>
            <pc:docMk/>
            <pc:sldMk cId="3194173406" sldId="264"/>
            <ac:spMk id="2" creationId="{2B6D33E7-43A5-4DA3-B634-D5A75AB7A866}"/>
          </ac:spMkLst>
        </pc:spChg>
        <pc:spChg chg="del">
          <ac:chgData name="" userId="3af9c201e4421dfc" providerId="LiveId" clId="{BF530EA1-D80C-4C1A-A82D-091F139FE298}" dt="2021-08-26T08:31:57.113" v="1501"/>
          <ac:spMkLst>
            <pc:docMk/>
            <pc:sldMk cId="3194173406" sldId="264"/>
            <ac:spMk id="3" creationId="{0F98EDFE-7AAB-4866-AA8D-2BD6CE549063}"/>
          </ac:spMkLst>
        </pc:spChg>
        <pc:spChg chg="add mod">
          <ac:chgData name="" userId="3af9c201e4421dfc" providerId="LiveId" clId="{BF530EA1-D80C-4C1A-A82D-091F139FE298}" dt="2021-08-26T08:32:29.168" v="1533" actId="20577"/>
          <ac:spMkLst>
            <pc:docMk/>
            <pc:sldMk cId="3194173406" sldId="264"/>
            <ac:spMk id="4" creationId="{92F8210E-FF78-44C5-B0AC-3CBE3CFE6E05}"/>
          </ac:spMkLst>
        </pc:spChg>
        <pc:spChg chg="add mod">
          <ac:chgData name="" userId="3af9c201e4421dfc" providerId="LiveId" clId="{BF530EA1-D80C-4C1A-A82D-091F139FE298}" dt="2021-08-26T08:41:13.584" v="1937" actId="20577"/>
          <ac:spMkLst>
            <pc:docMk/>
            <pc:sldMk cId="3194173406" sldId="264"/>
            <ac:spMk id="5" creationId="{1D82A630-0954-4FE0-9886-4D5B35607C9F}"/>
          </ac:spMkLst>
        </pc:spChg>
        <pc:picChg chg="add mod">
          <ac:chgData name="" userId="3af9c201e4421dfc" providerId="LiveId" clId="{BF530EA1-D80C-4C1A-A82D-091F139FE298}" dt="2021-08-26T08:36:19.201" v="1721" actId="1076"/>
          <ac:picMkLst>
            <pc:docMk/>
            <pc:sldMk cId="3194173406" sldId="264"/>
            <ac:picMk id="7" creationId="{A585D6E3-44F3-4A03-A478-D6165B76E7D7}"/>
          </ac:picMkLst>
        </pc:picChg>
        <pc:picChg chg="add mod">
          <ac:chgData name="" userId="3af9c201e4421dfc" providerId="LiveId" clId="{BF530EA1-D80C-4C1A-A82D-091F139FE298}" dt="2021-08-26T08:36:31.032" v="1723" actId="1076"/>
          <ac:picMkLst>
            <pc:docMk/>
            <pc:sldMk cId="3194173406" sldId="264"/>
            <ac:picMk id="9" creationId="{7B6B6CD9-1367-42F9-84B7-D2CC0C664092}"/>
          </ac:picMkLst>
        </pc:picChg>
      </pc:sldChg>
      <pc:sldChg chg="addSp delSp modSp add modNotesTx">
        <pc:chgData name="" userId="3af9c201e4421dfc" providerId="LiveId" clId="{BF530EA1-D80C-4C1A-A82D-091F139FE298}" dt="2021-08-26T08:54:38.269" v="2682" actId="20577"/>
        <pc:sldMkLst>
          <pc:docMk/>
          <pc:sldMk cId="1361667547" sldId="265"/>
        </pc:sldMkLst>
        <pc:spChg chg="mod">
          <ac:chgData name="" userId="3af9c201e4421dfc" providerId="LiveId" clId="{BF530EA1-D80C-4C1A-A82D-091F139FE298}" dt="2021-08-26T08:41:22.961" v="1946" actId="20577"/>
          <ac:spMkLst>
            <pc:docMk/>
            <pc:sldMk cId="1361667547" sldId="265"/>
            <ac:spMk id="2" creationId="{43FE3FEA-1924-48A4-B6E3-CDA7D6B57FB9}"/>
          </ac:spMkLst>
        </pc:spChg>
        <pc:spChg chg="del">
          <ac:chgData name="" userId="3af9c201e4421dfc" providerId="LiveId" clId="{BF530EA1-D80C-4C1A-A82D-091F139FE298}" dt="2021-08-26T08:43:24.635" v="1947" actId="931"/>
          <ac:spMkLst>
            <pc:docMk/>
            <pc:sldMk cId="1361667547" sldId="265"/>
            <ac:spMk id="3" creationId="{393CA951-85D3-4FB1-9C95-0614965BD7DE}"/>
          </ac:spMkLst>
        </pc:spChg>
        <pc:spChg chg="add mod">
          <ac:chgData name="" userId="3af9c201e4421dfc" providerId="LiveId" clId="{BF530EA1-D80C-4C1A-A82D-091F139FE298}" dt="2021-08-26T08:44:55.011" v="2009" actId="1076"/>
          <ac:spMkLst>
            <pc:docMk/>
            <pc:sldMk cId="1361667547" sldId="265"/>
            <ac:spMk id="7" creationId="{516A2D3C-22FB-41F8-A9C3-42EEB55E5BA4}"/>
          </ac:spMkLst>
        </pc:spChg>
        <pc:picChg chg="add del mod">
          <ac:chgData name="" userId="3af9c201e4421dfc" providerId="LiveId" clId="{BF530EA1-D80C-4C1A-A82D-091F139FE298}" dt="2021-08-26T08:43:26.914" v="1949" actId="478"/>
          <ac:picMkLst>
            <pc:docMk/>
            <pc:sldMk cId="1361667547" sldId="265"/>
            <ac:picMk id="5" creationId="{995DB46B-270D-402C-BFF0-3C27436DF8E3}"/>
          </ac:picMkLst>
        </pc:picChg>
        <pc:picChg chg="add del mod">
          <ac:chgData name="" userId="3af9c201e4421dfc" providerId="LiveId" clId="{BF530EA1-D80C-4C1A-A82D-091F139FE298}" dt="2021-08-26T08:44:14.088" v="2008" actId="478"/>
          <ac:picMkLst>
            <pc:docMk/>
            <pc:sldMk cId="1361667547" sldId="265"/>
            <ac:picMk id="9" creationId="{23B47BD7-63B8-4DBF-B240-E42F39EBAC0D}"/>
          </ac:picMkLst>
        </pc:picChg>
        <pc:picChg chg="add del mod">
          <ac:chgData name="" userId="3af9c201e4421dfc" providerId="LiveId" clId="{BF530EA1-D80C-4C1A-A82D-091F139FE298}" dt="2021-08-26T08:45:24.005" v="2014" actId="478"/>
          <ac:picMkLst>
            <pc:docMk/>
            <pc:sldMk cId="1361667547" sldId="265"/>
            <ac:picMk id="11" creationId="{855138E0-5BE7-4B49-A6BE-0330A88463C9}"/>
          </ac:picMkLst>
        </pc:picChg>
        <pc:picChg chg="add mod">
          <ac:chgData name="" userId="3af9c201e4421dfc" providerId="LiveId" clId="{BF530EA1-D80C-4C1A-A82D-091F139FE298}" dt="2021-08-26T08:46:00.522" v="2019" actId="1076"/>
          <ac:picMkLst>
            <pc:docMk/>
            <pc:sldMk cId="1361667547" sldId="265"/>
            <ac:picMk id="13" creationId="{3F46930D-3C95-41BB-B90C-E99126D02E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241F0-3744-4B98-A3A3-3DB5CE0ACFBB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C1847-2976-4460-9439-8C3E539B2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6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C1847-2976-4460-9439-8C3E539B2CB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79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Login</a:t>
            </a:r>
            <a:r>
              <a:rPr lang="zh-TW" altLang="en-US" dirty="0"/>
              <a:t>未完成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C1847-2976-4460-9439-8C3E539B2CB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2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C1847-2976-4460-9439-8C3E539B2CB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08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一定要有的架構為</a:t>
            </a:r>
            <a:r>
              <a:rPr lang="en-US" altLang="zh-TW" dirty="0"/>
              <a:t>app = Flask(__name__)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__name__</a:t>
            </a:r>
            <a:r>
              <a:rPr lang="zh-TW" altLang="en-US" dirty="0"/>
              <a:t> </a:t>
            </a:r>
            <a:r>
              <a:rPr lang="en-US" altLang="zh-TW" dirty="0"/>
              <a:t>==“__main__”:</a:t>
            </a:r>
            <a:r>
              <a:rPr lang="zh-TW" altLang="en-US" dirty="0"/>
              <a:t> </a:t>
            </a:r>
            <a:r>
              <a:rPr lang="en-US" altLang="zh-TW" dirty="0" err="1"/>
              <a:t>app.run</a:t>
            </a:r>
            <a:r>
              <a:rPr lang="en-US" altLang="zh-TW" dirty="0"/>
              <a:t>()</a:t>
            </a:r>
            <a:r>
              <a:rPr lang="zh-TW" altLang="en-US" dirty="0"/>
              <a:t>，這是</a:t>
            </a:r>
            <a:r>
              <a:rPr lang="en-US" altLang="zh-TW" dirty="0"/>
              <a:t>flask</a:t>
            </a:r>
            <a:r>
              <a:rPr lang="zh-TW" altLang="en-US" dirty="0"/>
              <a:t>網站啟動的關鍵，</a:t>
            </a:r>
            <a:r>
              <a:rPr lang="en-US" altLang="zh-TW" dirty="0"/>
              <a:t>@</a:t>
            </a:r>
            <a:r>
              <a:rPr lang="en-US" altLang="zh-TW" dirty="0" err="1"/>
              <a:t>app.route</a:t>
            </a:r>
            <a:r>
              <a:rPr lang="zh-TW" altLang="en-US" dirty="0"/>
              <a:t>代表網址輸入甚麼就會執行下面的</a:t>
            </a:r>
            <a:r>
              <a:rPr lang="en-US" altLang="zh-TW" dirty="0"/>
              <a:t>statement</a:t>
            </a:r>
            <a:r>
              <a:rPr lang="zh-TW" altLang="en-US" dirty="0"/>
              <a:t>，</a:t>
            </a:r>
            <a:r>
              <a:rPr lang="en-US" altLang="zh-TW" dirty="0" err="1"/>
              <a:t>render_template</a:t>
            </a:r>
            <a:r>
              <a:rPr lang="zh-TW" altLang="en-US" dirty="0"/>
              <a:t>為引導到指定</a:t>
            </a:r>
            <a:r>
              <a:rPr lang="en-US" altLang="zh-TW" dirty="0"/>
              <a:t>html</a:t>
            </a:r>
            <a:r>
              <a:rPr lang="zh-TW" altLang="en-US" dirty="0"/>
              <a:t>的指令，預設</a:t>
            </a:r>
            <a:r>
              <a:rPr lang="en-US" altLang="zh-TW" dirty="0"/>
              <a:t>html</a:t>
            </a:r>
            <a:r>
              <a:rPr lang="zh-TW" altLang="en-US" dirty="0"/>
              <a:t>檔會放在</a:t>
            </a:r>
            <a:r>
              <a:rPr lang="en-US" altLang="zh-TW" dirty="0"/>
              <a:t>templates</a:t>
            </a:r>
            <a:r>
              <a:rPr lang="zh-TW" altLang="en-US" dirty="0"/>
              <a:t>資料夾</a:t>
            </a:r>
            <a:r>
              <a:rPr lang="en-US" altLang="zh-TW" dirty="0"/>
              <a:t>(</a:t>
            </a:r>
            <a:r>
              <a:rPr lang="zh-TW" altLang="en-US" dirty="0"/>
              <a:t>這樣就不用打絕對路徑了</a:t>
            </a:r>
            <a:r>
              <a:rPr lang="en-US" altLang="zh-TW" dirty="0"/>
              <a:t>)</a:t>
            </a:r>
            <a:r>
              <a:rPr lang="zh-TW" altLang="en-US" dirty="0"/>
              <a:t>。另外再</a:t>
            </a:r>
            <a:r>
              <a:rPr lang="en-US" altLang="zh-TW" dirty="0" err="1"/>
              <a:t>app.route</a:t>
            </a:r>
            <a:r>
              <a:rPr lang="zh-TW" altLang="en-US" dirty="0"/>
              <a:t>路徑中加入</a:t>
            </a:r>
            <a:r>
              <a:rPr lang="en-US" altLang="zh-TW" dirty="0"/>
              <a:t>&lt;&gt;</a:t>
            </a:r>
            <a:r>
              <a:rPr lang="zh-TW" altLang="en-US" dirty="0"/>
              <a:t>，即可傳輸值給</a:t>
            </a:r>
            <a:r>
              <a:rPr lang="en-US" altLang="zh-TW" dirty="0"/>
              <a:t>function</a:t>
            </a:r>
            <a:r>
              <a:rPr lang="zh-TW" altLang="en-US" dirty="0"/>
              <a:t>，也可以從</a:t>
            </a:r>
            <a:r>
              <a:rPr lang="en-US" altLang="zh-TW" dirty="0" err="1"/>
              <a:t>render_template</a:t>
            </a:r>
            <a:r>
              <a:rPr lang="zh-TW" altLang="en-US" dirty="0"/>
              <a:t>中傳入</a:t>
            </a:r>
            <a:r>
              <a:rPr lang="en-US" altLang="zh-TW" dirty="0"/>
              <a:t>data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C1847-2976-4460-9439-8C3E539B2CB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38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1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32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36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31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88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45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19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10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28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11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3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8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4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53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25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2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3963-F9CD-4909-896A-93018B8B5766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8CA9E5-F7AF-4CC2-B466-813A37B4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58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16C32-B316-4746-A55D-5A19FC1E4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CSV</a:t>
            </a:r>
            <a:r>
              <a:rPr lang="zh-TW" altLang="en-US" dirty="0"/>
              <a:t>轉</a:t>
            </a:r>
            <a:r>
              <a:rPr lang="en-US" altLang="zh-TW" dirty="0"/>
              <a:t>JSON</a:t>
            </a:r>
            <a:r>
              <a:rPr lang="zh-TW" altLang="en-US" dirty="0"/>
              <a:t>上傳</a:t>
            </a:r>
            <a:r>
              <a:rPr lang="en-US" altLang="zh-TW" dirty="0"/>
              <a:t>FHIR server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AD5CE7-A9DD-4589-AF62-E5A6C4E35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程式編寫者：陳威廷</a:t>
            </a:r>
          </a:p>
        </p:txBody>
      </p:sp>
    </p:spTree>
    <p:extLst>
      <p:ext uri="{BB962C8B-B14F-4D97-AF65-F5344CB8AC3E}">
        <p14:creationId xmlns:p14="http://schemas.microsoft.com/office/powerpoint/2010/main" val="368247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E3FEA-1924-48A4-B6E3-CDA7D6B5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flask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16A2D3C-22FB-41F8-A9C3-42EEB55E5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474" y="1376855"/>
            <a:ext cx="8915400" cy="3777622"/>
          </a:xfrm>
        </p:spPr>
        <p:txBody>
          <a:bodyPr/>
          <a:lstStyle/>
          <a:p>
            <a:r>
              <a:rPr lang="zh-TW" altLang="en-US" dirty="0"/>
              <a:t>這是一個基本的</a:t>
            </a:r>
            <a:r>
              <a:rPr lang="en-US" altLang="zh-TW" dirty="0"/>
              <a:t>flask</a:t>
            </a:r>
            <a:r>
              <a:rPr lang="zh-TW" altLang="en-US" dirty="0"/>
              <a:t>網站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F46930D-3C95-41BB-B90C-E99126D02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69" y="2084772"/>
            <a:ext cx="8234695" cy="34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047FE-808A-43C7-9440-D0AA6E55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使用語言及套件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53B9C-5C80-416A-9037-31C42A1A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前端：</a:t>
            </a:r>
            <a:r>
              <a:rPr lang="en-US" altLang="zh-TW" dirty="0"/>
              <a:t>HTML, JS, CSS</a:t>
            </a:r>
            <a:r>
              <a:rPr lang="zh-TW" altLang="en-US" dirty="0"/>
              <a:t>，使用</a:t>
            </a:r>
            <a:r>
              <a:rPr lang="en-US" altLang="zh-TW" dirty="0"/>
              <a:t>bootstrap</a:t>
            </a:r>
            <a:r>
              <a:rPr lang="zh-TW" altLang="en-US" dirty="0"/>
              <a:t>美化</a:t>
            </a:r>
            <a:endParaRPr lang="en-US" altLang="zh-TW" dirty="0"/>
          </a:p>
          <a:p>
            <a:r>
              <a:rPr lang="zh-TW" altLang="en-US" dirty="0"/>
              <a:t>後端：</a:t>
            </a:r>
            <a:r>
              <a:rPr lang="en-US" altLang="zh-TW" dirty="0"/>
              <a:t>python</a:t>
            </a:r>
          </a:p>
          <a:p>
            <a:r>
              <a:rPr lang="zh-TW" altLang="en-US" dirty="0"/>
              <a:t>使用套件：</a:t>
            </a:r>
            <a:r>
              <a:rPr lang="en-US" altLang="zh-TW" dirty="0"/>
              <a:t>flask, requests, csv, 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442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7F1DC-7E85-4477-8F6B-259899E7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Disclaimer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BD687C-00DF-4576-89B4-A89F3205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PPT</a:t>
            </a:r>
            <a:r>
              <a:rPr lang="zh-TW" altLang="en-US" dirty="0"/>
              <a:t>是給已經有</a:t>
            </a:r>
            <a:r>
              <a:rPr lang="en-US" altLang="zh-TW" dirty="0"/>
              <a:t>Python</a:t>
            </a:r>
            <a:r>
              <a:rPr lang="zh-TW" altLang="en-US" dirty="0"/>
              <a:t>基礎的人學的</a:t>
            </a:r>
            <a:endParaRPr lang="en-US" altLang="zh-TW" dirty="0"/>
          </a:p>
          <a:p>
            <a:r>
              <a:rPr lang="zh-TW" altLang="en-US" dirty="0"/>
              <a:t>裡面不會有關於</a:t>
            </a:r>
            <a:r>
              <a:rPr lang="en-US" altLang="zh-TW" dirty="0"/>
              <a:t>code</a:t>
            </a:r>
            <a:r>
              <a:rPr lang="zh-TW" altLang="en-US" dirty="0"/>
              <a:t>如何運作的教學，只會說明程式的架構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02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EA498F5-2E09-4B94-951B-B43BDAFF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A92147B6-35BA-42B8-A072-A2344B1A4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0" y="2196909"/>
            <a:ext cx="6634131" cy="2756092"/>
          </a:xfrm>
        </p:spPr>
      </p:pic>
    </p:spTree>
    <p:extLst>
      <p:ext uri="{BB962C8B-B14F-4D97-AF65-F5344CB8AC3E}">
        <p14:creationId xmlns:p14="http://schemas.microsoft.com/office/powerpoint/2010/main" val="220890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231707D-BFC2-4926-97E2-1696856B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5DBEFB-73B6-4174-8D6A-A5A43D2A9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HTML, JS, CSS</a:t>
            </a:r>
            <a:r>
              <a:rPr lang="zh-TW" altLang="en-US" dirty="0"/>
              <a:t>，使用</a:t>
            </a:r>
            <a:r>
              <a:rPr lang="en-US" altLang="zh-TW" dirty="0"/>
              <a:t>bootstrap</a:t>
            </a:r>
            <a:r>
              <a:rPr lang="zh-TW" altLang="en-US" dirty="0"/>
              <a:t>美化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DEC9D7-C7AC-4B69-997C-604C4CB2D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36" y="2134043"/>
            <a:ext cx="3890503" cy="27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9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0F77F-BD8E-4EF6-8ECB-0274BDC3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Base.html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3EB9C7-6957-4791-A761-3882B67A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9918"/>
            <a:ext cx="8915400" cy="3777622"/>
          </a:xfrm>
        </p:spPr>
        <p:txBody>
          <a:bodyPr/>
          <a:lstStyle/>
          <a:p>
            <a:r>
              <a:rPr lang="zh-TW" altLang="en-US" dirty="0"/>
              <a:t>這裡存放的是每個頁面都會有的格式，例如：</a:t>
            </a:r>
            <a:r>
              <a:rPr lang="en-US" altLang="zh-TW" dirty="0"/>
              <a:t>bootstrap</a:t>
            </a:r>
            <a:r>
              <a:rPr lang="zh-TW" altLang="en-US" dirty="0"/>
              <a:t>的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nav bar</a:t>
            </a:r>
            <a:r>
              <a:rPr lang="zh-TW" altLang="en-US" dirty="0"/>
              <a:t>等等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header</a:t>
            </a:r>
            <a:r>
              <a:rPr lang="zh-TW" altLang="en-US" dirty="0"/>
              <a:t>加入</a:t>
            </a:r>
            <a:r>
              <a:rPr lang="en-US" altLang="zh-TW" dirty="0"/>
              <a:t>{%block title%}{%</a:t>
            </a:r>
            <a:r>
              <a:rPr lang="en-US" altLang="zh-TW" dirty="0" err="1"/>
              <a:t>endblock</a:t>
            </a:r>
            <a:r>
              <a:rPr lang="en-US" altLang="zh-TW" dirty="0"/>
              <a:t>%}</a:t>
            </a:r>
            <a:r>
              <a:rPr lang="zh-TW" altLang="en-US" dirty="0"/>
              <a:t>，只要在其他</a:t>
            </a:r>
            <a:r>
              <a:rPr lang="en-US" altLang="zh-TW" dirty="0"/>
              <a:t>html</a:t>
            </a:r>
            <a:r>
              <a:rPr lang="zh-TW" altLang="en-US" dirty="0"/>
              <a:t>開頭加入</a:t>
            </a:r>
            <a:r>
              <a:rPr lang="en-US" altLang="zh-TW" dirty="0"/>
              <a:t>{%extends “base.html”%}</a:t>
            </a:r>
            <a:r>
              <a:rPr lang="zh-TW" altLang="en-US" dirty="0"/>
              <a:t>，再文中加入</a:t>
            </a:r>
            <a:r>
              <a:rPr lang="en-US" altLang="zh-TW" dirty="0"/>
              <a:t>{%block title%}{%</a:t>
            </a:r>
            <a:r>
              <a:rPr lang="en-US" altLang="zh-TW" dirty="0" err="1"/>
              <a:t>endblock</a:t>
            </a:r>
            <a:r>
              <a:rPr lang="en-US" altLang="zh-TW" dirty="0"/>
              <a:t>%}</a:t>
            </a:r>
            <a:r>
              <a:rPr lang="zh-TW" altLang="en-US" dirty="0"/>
              <a:t>，在兩個大括號間加入所要的內容即可。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同理，</a:t>
            </a:r>
            <a:r>
              <a:rPr lang="en-US" altLang="zh-TW" dirty="0"/>
              <a:t> </a:t>
            </a:r>
            <a:r>
              <a:rPr lang="zh-TW" altLang="en-US" dirty="0"/>
              <a:t>只是改為</a:t>
            </a:r>
            <a:r>
              <a:rPr lang="en-US" altLang="zh-TW" dirty="0"/>
              <a:t>{%block content%} {%</a:t>
            </a:r>
            <a:r>
              <a:rPr lang="en-US" altLang="zh-TW" dirty="0" err="1"/>
              <a:t>endblock</a:t>
            </a:r>
            <a:r>
              <a:rPr lang="en-US" altLang="zh-TW" dirty="0"/>
              <a:t>%}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B63CE2-5A97-46DB-9AD8-A71ACABCB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42" y="3429000"/>
            <a:ext cx="5924167" cy="30680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66D0691-99F0-45F4-9F13-A5912515D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1" y="4049109"/>
            <a:ext cx="5600430" cy="16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6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62218-4F09-4344-9942-314179F4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規劃網頁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E0773-E5AF-4503-B208-1A70A077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目前規劃的網頁有</a:t>
            </a:r>
            <a:r>
              <a:rPr lang="en-US" altLang="zh-TW" dirty="0"/>
              <a:t>login page, welcome page, upload page, upload result page</a:t>
            </a:r>
            <a:r>
              <a:rPr lang="zh-TW" altLang="en-US" dirty="0"/>
              <a:t>，彼此間還沒有辦法有效的連動。</a:t>
            </a:r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/>
              <a:t>flask</a:t>
            </a:r>
            <a:r>
              <a:rPr lang="zh-TW" altLang="en-US" dirty="0"/>
              <a:t>來完成</a:t>
            </a:r>
            <a:r>
              <a:rPr lang="en-US" altLang="zh-TW" dirty="0"/>
              <a:t>html</a:t>
            </a:r>
            <a:r>
              <a:rPr lang="zh-TW" altLang="en-US" dirty="0"/>
              <a:t>間的連動</a:t>
            </a:r>
          </a:p>
        </p:txBody>
      </p:sp>
    </p:spTree>
    <p:extLst>
      <p:ext uri="{BB962C8B-B14F-4D97-AF65-F5344CB8AC3E}">
        <p14:creationId xmlns:p14="http://schemas.microsoft.com/office/powerpoint/2010/main" val="222340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CE8E96F-2850-42F1-A19B-CC77E350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後端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4362173-C420-4241-AEF0-672651493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Flask, requests, csv, 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81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2F8210E-FF78-44C5-B0AC-3CBE3CFE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csv</a:t>
            </a:r>
            <a:r>
              <a:rPr lang="zh-TW" altLang="en-US" dirty="0"/>
              <a:t> </a:t>
            </a:r>
            <a:r>
              <a:rPr lang="en-US" altLang="zh-TW" dirty="0"/>
              <a:t>parsing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D82A630-0954-4FE0-9886-4D5B3560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840" y="1423766"/>
            <a:ext cx="8915400" cy="3777622"/>
          </a:xfrm>
        </p:spPr>
        <p:txBody>
          <a:bodyPr/>
          <a:lstStyle/>
          <a:p>
            <a:r>
              <a:rPr lang="zh-TW" altLang="en-US" dirty="0"/>
              <a:t>以資料夾</a:t>
            </a:r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  <a:r>
              <a:rPr lang="zh-TW" altLang="en-US" dirty="0"/>
              <a:t>中的</a:t>
            </a:r>
            <a:r>
              <a:rPr lang="en-US" altLang="zh-TW" dirty="0"/>
              <a:t>json</a:t>
            </a:r>
            <a:r>
              <a:rPr lang="zh-TW" altLang="en-US" dirty="0"/>
              <a:t>檔案為樣本，將</a:t>
            </a:r>
            <a:r>
              <a:rPr lang="en-US" altLang="zh-TW" dirty="0"/>
              <a:t>csv</a:t>
            </a:r>
            <a:r>
              <a:rPr lang="zh-TW" altLang="en-US" dirty="0"/>
              <a:t>中的資料覆蓋上去，並用</a:t>
            </a:r>
            <a:r>
              <a:rPr lang="en-US" altLang="zh-TW" dirty="0"/>
              <a:t>requests </a:t>
            </a:r>
            <a:r>
              <a:rPr lang="zh-TW" altLang="en-US" dirty="0"/>
              <a:t>上傳</a:t>
            </a:r>
            <a:r>
              <a:rPr lang="en-US" altLang="zh-TW" dirty="0" err="1"/>
              <a:t>fhir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，</a:t>
            </a:r>
            <a:r>
              <a:rPr lang="en-US" altLang="zh-TW" dirty="0"/>
              <a:t>immunization</a:t>
            </a:r>
            <a:r>
              <a:rPr lang="zh-TW" altLang="en-US" dirty="0"/>
              <a:t>的部分目前還沒有做好。</a:t>
            </a:r>
            <a:endParaRPr lang="en-US" altLang="zh-TW" dirty="0"/>
          </a:p>
          <a:p>
            <a:r>
              <a:rPr lang="zh-TW" altLang="en-US" dirty="0"/>
              <a:t>未來將會製作成一個</a:t>
            </a:r>
            <a:r>
              <a:rPr lang="en-US" altLang="zh-TW" dirty="0"/>
              <a:t>package</a:t>
            </a:r>
            <a:r>
              <a:rPr lang="zh-TW" altLang="en-US" dirty="0"/>
              <a:t>，在</a:t>
            </a:r>
            <a:r>
              <a:rPr lang="en-US" altLang="zh-TW" dirty="0"/>
              <a:t>flask</a:t>
            </a:r>
            <a:r>
              <a:rPr lang="zh-TW" altLang="en-US" dirty="0"/>
              <a:t> 上執行</a:t>
            </a:r>
            <a:r>
              <a:rPr lang="en-US" altLang="zh-TW" dirty="0"/>
              <a:t>csv</a:t>
            </a:r>
            <a:r>
              <a:rPr lang="zh-TW" altLang="en-US" dirty="0"/>
              <a:t> </a:t>
            </a:r>
            <a:r>
              <a:rPr lang="en-US" altLang="zh-TW" dirty="0"/>
              <a:t>parsing</a:t>
            </a:r>
            <a:r>
              <a:rPr lang="zh-TW" altLang="en-US" dirty="0"/>
              <a:t>就會很方便。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85D6E3-44F3-4A03-A478-D6165B76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5" y="2795842"/>
            <a:ext cx="5715495" cy="39779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B6B6CD9-1367-42F9-84B7-D2CC0C664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85" y="3312577"/>
            <a:ext cx="5425910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7340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501</Words>
  <Application>Microsoft Office PowerPoint</Application>
  <PresentationFormat>寬螢幕</PresentationFormat>
  <Paragraphs>34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CSV轉JSON上傳FHIR server</vt:lpstr>
      <vt:lpstr>使用語言及套件</vt:lpstr>
      <vt:lpstr>Disclaimer</vt:lpstr>
      <vt:lpstr>程式架構</vt:lpstr>
      <vt:lpstr>前端</vt:lpstr>
      <vt:lpstr>Base.html</vt:lpstr>
      <vt:lpstr>規劃網頁 </vt:lpstr>
      <vt:lpstr>後端</vt:lpstr>
      <vt:lpstr>csv parsing</vt:lpstr>
      <vt:lpstr>flask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CSV轉JSON上傳FHIR server</dc:title>
  <dc:creator>陳威廷</dc:creator>
  <cp:lastModifiedBy>陳威廷</cp:lastModifiedBy>
  <cp:revision>10</cp:revision>
  <dcterms:created xsi:type="dcterms:W3CDTF">2021-08-26T07:13:05Z</dcterms:created>
  <dcterms:modified xsi:type="dcterms:W3CDTF">2021-08-26T09:00:03Z</dcterms:modified>
</cp:coreProperties>
</file>