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Kamera </a:t>
            </a:r>
            <a:r>
              <a:rPr lang="de-CH" dirty="0" smtClean="0"/>
              <a:t>Überwachung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Mit einem </a:t>
            </a:r>
            <a:r>
              <a:rPr lang="de-CH" dirty="0" err="1" smtClean="0"/>
              <a:t>Raspberry</a:t>
            </a:r>
            <a:r>
              <a:rPr lang="de-CH" dirty="0" smtClean="0"/>
              <a:t> Pi</a:t>
            </a:r>
          </a:p>
          <a:p>
            <a:r>
              <a:rPr lang="de-CH" dirty="0" smtClean="0"/>
              <a:t>Bruno Elia, Michael Gerber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685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Vorstellung unserer Idee</a:t>
            </a:r>
          </a:p>
          <a:p>
            <a:r>
              <a:rPr lang="de-CH" dirty="0" smtClean="0"/>
              <a:t>Live Demo</a:t>
            </a:r>
          </a:p>
          <a:p>
            <a:r>
              <a:rPr lang="de-CH" dirty="0" smtClean="0"/>
              <a:t>Fragerunde</a:t>
            </a:r>
          </a:p>
          <a:p>
            <a:r>
              <a:rPr lang="de-CH" dirty="0" err="1" smtClean="0"/>
              <a:t>GitHub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107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6582"/>
          </a:xfrm>
        </p:spPr>
        <p:txBody>
          <a:bodyPr/>
          <a:lstStyle/>
          <a:p>
            <a:r>
              <a:rPr lang="de-CH" dirty="0" smtClean="0"/>
              <a:t>Prinzip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5" y="1537854"/>
            <a:ext cx="7485782" cy="4696691"/>
          </a:xfrm>
        </p:spPr>
      </p:pic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530939" y="2285999"/>
            <a:ext cx="3231572" cy="35814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err="1" smtClean="0"/>
              <a:t>Raspberry</a:t>
            </a:r>
            <a:r>
              <a:rPr lang="de-CH" dirty="0" smtClean="0"/>
              <a:t> Pi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Distanzmessung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MQTT Übermittlung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Erstellen eines Fotos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Upload auf Cloud</a:t>
            </a:r>
          </a:p>
          <a:p>
            <a:r>
              <a:rPr lang="de-CH" dirty="0" smtClean="0"/>
              <a:t>Verwendungszwecke:</a:t>
            </a:r>
          </a:p>
          <a:p>
            <a:pPr lvl="1"/>
            <a:r>
              <a:rPr lang="de-CH" dirty="0" smtClean="0"/>
              <a:t>Zimmer</a:t>
            </a:r>
          </a:p>
          <a:p>
            <a:pPr lvl="1"/>
            <a:r>
              <a:rPr lang="de-CH" dirty="0" smtClean="0"/>
              <a:t>RZ</a:t>
            </a:r>
          </a:p>
        </p:txBody>
      </p:sp>
    </p:spTree>
    <p:extLst>
      <p:ext uri="{BB962C8B-B14F-4D97-AF65-F5344CB8AC3E}">
        <p14:creationId xmlns:p14="http://schemas.microsoft.com/office/powerpoint/2010/main" val="151154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60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Fragerunde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62" y="1756064"/>
            <a:ext cx="7080109" cy="3958936"/>
          </a:xfrm>
        </p:spPr>
      </p:pic>
    </p:spTree>
    <p:extLst>
      <p:ext uri="{BB962C8B-B14F-4D97-AF65-F5344CB8AC3E}">
        <p14:creationId xmlns:p14="http://schemas.microsoft.com/office/powerpoint/2010/main" val="268152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GitHub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06"/>
          <a:stretch/>
        </p:blipFill>
        <p:spPr>
          <a:xfrm>
            <a:off x="6131563" y="279399"/>
            <a:ext cx="5336537" cy="6252323"/>
          </a:xfrm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https://github.com/Uelimueli/W902</a:t>
            </a:r>
          </a:p>
        </p:txBody>
      </p:sp>
    </p:spTree>
    <p:extLst>
      <p:ext uri="{BB962C8B-B14F-4D97-AF65-F5344CB8AC3E}">
        <p14:creationId xmlns:p14="http://schemas.microsoft.com/office/powerpoint/2010/main" val="38837062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TM10001105[[fn=Ernte]]</Template>
  <TotalTime>0</TotalTime>
  <Words>42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Kamera Überwachung</vt:lpstr>
      <vt:lpstr>Ablauf</vt:lpstr>
      <vt:lpstr>Prinzip</vt:lpstr>
      <vt:lpstr>Live Demo</vt:lpstr>
      <vt:lpstr>Fragerunde</vt:lpstr>
      <vt:lpstr>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Kamera Überwachung</dc:title>
  <dc:creator>Gerber Michael</dc:creator>
  <cp:lastModifiedBy>Gerber Michael</cp:lastModifiedBy>
  <cp:revision>2</cp:revision>
  <dcterms:created xsi:type="dcterms:W3CDTF">2018-07-12T07:45:50Z</dcterms:created>
  <dcterms:modified xsi:type="dcterms:W3CDTF">2018-07-12T08:02:09Z</dcterms:modified>
</cp:coreProperties>
</file>