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32461200" cy="379476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grc8jTCTIIAG/6r7fjGEVDucYr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D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E40B22-C2A6-4918-8D6A-131988089C3B}">
  <a:tblStyle styleId="{99E40B22-C2A6-4918-8D6A-131988089C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7" d="100"/>
          <a:sy n="27" d="100"/>
        </p:scale>
        <p:origin x="1194" y="120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1B643F-9DC4-4681-9EA9-6BA67FFFBE3B}" type="doc">
      <dgm:prSet loTypeId="urn:microsoft.com/office/officeart/2005/8/layout/vList6" loCatId="process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21236AD7-E795-4B58-9600-7C8107040DC5}">
      <dgm:prSet phldrT="[Text]" custT="1"/>
      <dgm:spPr/>
      <dgm:t>
        <a:bodyPr/>
        <a:lstStyle/>
        <a:p>
          <a:r>
            <a:rPr lang="en-US" altLang="zh-TW" sz="3200" dirty="0"/>
            <a:t>Data Cleaning</a:t>
          </a:r>
          <a:endParaRPr lang="en-US" sz="3200" dirty="0"/>
        </a:p>
      </dgm:t>
    </dgm:pt>
    <dgm:pt modelId="{60844CF0-FF0F-453A-A5F0-77FE21CF3C8A}" type="parTrans" cxnId="{205C16F0-635A-4A4D-B4E8-970634D59BC6}">
      <dgm:prSet/>
      <dgm:spPr/>
      <dgm:t>
        <a:bodyPr/>
        <a:lstStyle/>
        <a:p>
          <a:endParaRPr lang="en-US" sz="3200"/>
        </a:p>
      </dgm:t>
    </dgm:pt>
    <dgm:pt modelId="{BBBC38D1-896A-404B-982B-0A6A653D36A4}" type="sibTrans" cxnId="{205C16F0-635A-4A4D-B4E8-970634D59BC6}">
      <dgm:prSet/>
      <dgm:spPr/>
      <dgm:t>
        <a:bodyPr/>
        <a:lstStyle/>
        <a:p>
          <a:endParaRPr lang="en-US" sz="3200"/>
        </a:p>
      </dgm:t>
    </dgm:pt>
    <dgm:pt modelId="{51BD62D7-E8E7-424F-9832-420F48974413}">
      <dgm:prSet phldrT="[Text]" custT="1"/>
      <dgm:spPr/>
      <dgm:t>
        <a:bodyPr anchor="ctr"/>
        <a:lstStyle/>
        <a:p>
          <a:r>
            <a:rPr lang="en-US" sz="2800" dirty="0"/>
            <a:t>Remove missing data (12%)</a:t>
          </a:r>
        </a:p>
      </dgm:t>
    </dgm:pt>
    <dgm:pt modelId="{0625D635-7B24-4E48-8A37-785B3937D148}" type="parTrans" cxnId="{C1796F3A-E7C6-4F08-9820-A7AF35BA7690}">
      <dgm:prSet/>
      <dgm:spPr/>
      <dgm:t>
        <a:bodyPr/>
        <a:lstStyle/>
        <a:p>
          <a:endParaRPr lang="en-US" sz="3200"/>
        </a:p>
      </dgm:t>
    </dgm:pt>
    <dgm:pt modelId="{736428F9-6B83-4D19-8315-42D0510234FA}" type="sibTrans" cxnId="{C1796F3A-E7C6-4F08-9820-A7AF35BA7690}">
      <dgm:prSet/>
      <dgm:spPr/>
      <dgm:t>
        <a:bodyPr/>
        <a:lstStyle/>
        <a:p>
          <a:endParaRPr lang="en-US" sz="3200"/>
        </a:p>
      </dgm:t>
    </dgm:pt>
    <dgm:pt modelId="{37AEB12D-A431-4675-B5B1-7779048F0D90}">
      <dgm:prSet phldrT="[Text]" custT="1"/>
      <dgm:spPr/>
      <dgm:t>
        <a:bodyPr/>
        <a:lstStyle/>
        <a:p>
          <a:r>
            <a:rPr lang="en-US" sz="3200" dirty="0"/>
            <a:t>Feature Extraction</a:t>
          </a:r>
        </a:p>
      </dgm:t>
    </dgm:pt>
    <dgm:pt modelId="{D1C7AA03-5C59-4095-A149-1F3AC1046891}" type="parTrans" cxnId="{C7F23B47-FD89-4B2C-A901-F46C0E7648B0}">
      <dgm:prSet/>
      <dgm:spPr/>
      <dgm:t>
        <a:bodyPr/>
        <a:lstStyle/>
        <a:p>
          <a:endParaRPr lang="en-US" sz="3200"/>
        </a:p>
      </dgm:t>
    </dgm:pt>
    <dgm:pt modelId="{DBB2B14E-0B50-4C35-B756-3E090CD45DA4}" type="sibTrans" cxnId="{C7F23B47-FD89-4B2C-A901-F46C0E7648B0}">
      <dgm:prSet/>
      <dgm:spPr/>
      <dgm:t>
        <a:bodyPr/>
        <a:lstStyle/>
        <a:p>
          <a:endParaRPr lang="en-US" sz="3200"/>
        </a:p>
      </dgm:t>
    </dgm:pt>
    <dgm:pt modelId="{82EECACF-FFF8-4C95-93A5-79A678B139BE}">
      <dgm:prSet phldrT="[Text]" custT="1"/>
      <dgm:spPr/>
      <dgm:t>
        <a:bodyPr anchor="ctr"/>
        <a:lstStyle/>
        <a:p>
          <a:r>
            <a:rPr lang="en-US" sz="2400" dirty="0"/>
            <a:t>Extract13 features from 17 columns using principal component analysis (PCA) </a:t>
          </a:r>
        </a:p>
      </dgm:t>
    </dgm:pt>
    <dgm:pt modelId="{649F53CC-48BE-4657-AAB4-60D7BB56F456}" type="parTrans" cxnId="{A992757E-0395-48B8-80D4-034ED23824E2}">
      <dgm:prSet/>
      <dgm:spPr/>
      <dgm:t>
        <a:bodyPr/>
        <a:lstStyle/>
        <a:p>
          <a:endParaRPr lang="en-US" sz="3200"/>
        </a:p>
      </dgm:t>
    </dgm:pt>
    <dgm:pt modelId="{9FE279FE-2D25-454F-A513-70823B011CBC}" type="sibTrans" cxnId="{A992757E-0395-48B8-80D4-034ED23824E2}">
      <dgm:prSet/>
      <dgm:spPr/>
      <dgm:t>
        <a:bodyPr/>
        <a:lstStyle/>
        <a:p>
          <a:endParaRPr lang="en-US" sz="3200"/>
        </a:p>
      </dgm:t>
    </dgm:pt>
    <dgm:pt modelId="{C55D87F5-3B67-4198-AF9C-9370A39B891F}">
      <dgm:prSet phldrT="[Text]" custT="1"/>
      <dgm:spPr/>
      <dgm:t>
        <a:bodyPr/>
        <a:lstStyle/>
        <a:p>
          <a:r>
            <a:rPr lang="en-US" sz="3200" dirty="0"/>
            <a:t>Train-Test Split</a:t>
          </a:r>
        </a:p>
      </dgm:t>
    </dgm:pt>
    <dgm:pt modelId="{DFD9D191-BDFC-40CC-BE7E-172E3D08C4E2}" type="parTrans" cxnId="{F1BB5601-AC22-4592-9239-FBDABDD4755F}">
      <dgm:prSet/>
      <dgm:spPr/>
      <dgm:t>
        <a:bodyPr/>
        <a:lstStyle/>
        <a:p>
          <a:endParaRPr lang="en-US" sz="3200"/>
        </a:p>
      </dgm:t>
    </dgm:pt>
    <dgm:pt modelId="{61965EDE-D58B-4710-B3BB-257CBCC03FA3}" type="sibTrans" cxnId="{F1BB5601-AC22-4592-9239-FBDABDD4755F}">
      <dgm:prSet/>
      <dgm:spPr/>
      <dgm:t>
        <a:bodyPr/>
        <a:lstStyle/>
        <a:p>
          <a:endParaRPr lang="en-US" sz="3200"/>
        </a:p>
      </dgm:t>
    </dgm:pt>
    <dgm:pt modelId="{D59D9932-2C75-4A9F-8D91-88846795B3F6}">
      <dgm:prSet phldrT="[Text]" custT="1"/>
      <dgm:spPr/>
      <dgm:t>
        <a:bodyPr anchor="ctr"/>
        <a:lstStyle/>
        <a:p>
          <a:r>
            <a:rPr lang="en-US" sz="2800" dirty="0"/>
            <a:t>80% for training set, 20% for testing set</a:t>
          </a:r>
        </a:p>
      </dgm:t>
    </dgm:pt>
    <dgm:pt modelId="{60BC47CF-75E7-48A4-927E-B489F3DF55D9}" type="parTrans" cxnId="{4BD48B12-5E44-4DC8-BC46-FEAC083A0117}">
      <dgm:prSet/>
      <dgm:spPr/>
      <dgm:t>
        <a:bodyPr/>
        <a:lstStyle/>
        <a:p>
          <a:endParaRPr lang="en-US" sz="3200"/>
        </a:p>
      </dgm:t>
    </dgm:pt>
    <dgm:pt modelId="{837DBB73-DFAE-43C0-8987-EF774C6829E2}" type="sibTrans" cxnId="{4BD48B12-5E44-4DC8-BC46-FEAC083A0117}">
      <dgm:prSet/>
      <dgm:spPr/>
      <dgm:t>
        <a:bodyPr/>
        <a:lstStyle/>
        <a:p>
          <a:endParaRPr lang="en-US" sz="3200"/>
        </a:p>
      </dgm:t>
    </dgm:pt>
    <dgm:pt modelId="{F6AFA903-62DC-4288-9759-04C10C73A5F8}">
      <dgm:prSet phldrT="[Text]" custT="1"/>
      <dgm:spPr/>
      <dgm:t>
        <a:bodyPr/>
        <a:lstStyle/>
        <a:p>
          <a:r>
            <a:rPr lang="en-US" sz="3200" dirty="0"/>
            <a:t>Data Transformation</a:t>
          </a:r>
        </a:p>
      </dgm:t>
    </dgm:pt>
    <dgm:pt modelId="{52B76696-416C-4CC1-BBE7-C8C15F2F4B7D}" type="parTrans" cxnId="{BCB45720-AFAE-48C0-8CF3-E29306BBD708}">
      <dgm:prSet/>
      <dgm:spPr/>
      <dgm:t>
        <a:bodyPr/>
        <a:lstStyle/>
        <a:p>
          <a:endParaRPr lang="en-US" sz="3200"/>
        </a:p>
      </dgm:t>
    </dgm:pt>
    <dgm:pt modelId="{D0F6E9D1-C69E-4978-9597-9984CBC49A4E}" type="sibTrans" cxnId="{BCB45720-AFAE-48C0-8CF3-E29306BBD708}">
      <dgm:prSet/>
      <dgm:spPr/>
      <dgm:t>
        <a:bodyPr/>
        <a:lstStyle/>
        <a:p>
          <a:endParaRPr lang="en-US" sz="3200"/>
        </a:p>
      </dgm:t>
    </dgm:pt>
    <dgm:pt modelId="{A0F44325-362E-40C7-9A21-B7CD48DCE2FE}">
      <dgm:prSet phldrT="[Text]" custT="1"/>
      <dgm:spPr/>
      <dgm:t>
        <a:bodyPr anchor="ctr"/>
        <a:lstStyle/>
        <a:p>
          <a:r>
            <a:rPr lang="en-US" sz="2400" dirty="0"/>
            <a:t>Transform categorical features into one-hot encoded</a:t>
          </a:r>
        </a:p>
      </dgm:t>
    </dgm:pt>
    <dgm:pt modelId="{30AE9A45-5989-4F19-BB0F-44E7FA7CF82F}" type="parTrans" cxnId="{5BAD7B80-8CFC-4CF5-B791-D2A2E6F20E92}">
      <dgm:prSet/>
      <dgm:spPr/>
      <dgm:t>
        <a:bodyPr/>
        <a:lstStyle/>
        <a:p>
          <a:endParaRPr lang="en-US" sz="3200"/>
        </a:p>
      </dgm:t>
    </dgm:pt>
    <dgm:pt modelId="{5E3807A4-EB1D-4F69-94DF-5EF6E3E32EC5}" type="sibTrans" cxnId="{5BAD7B80-8CFC-4CF5-B791-D2A2E6F20E92}">
      <dgm:prSet/>
      <dgm:spPr/>
      <dgm:t>
        <a:bodyPr/>
        <a:lstStyle/>
        <a:p>
          <a:endParaRPr lang="en-US" sz="3200"/>
        </a:p>
      </dgm:t>
    </dgm:pt>
    <dgm:pt modelId="{AAE91A86-206F-48E6-9B43-79586A1CBFE4}">
      <dgm:prSet phldrT="[Text]" custT="1"/>
      <dgm:spPr/>
      <dgm:t>
        <a:bodyPr anchor="ctr"/>
        <a:lstStyle/>
        <a:p>
          <a:r>
            <a:rPr lang="en-US" sz="2400" dirty="0"/>
            <a:t>Transform datetime data into seconds</a:t>
          </a:r>
        </a:p>
      </dgm:t>
    </dgm:pt>
    <dgm:pt modelId="{BFB44F23-4F0A-42E7-925C-A8A277498D0C}" type="parTrans" cxnId="{8709EE21-FA22-4F9C-B0F0-895A20BD12F4}">
      <dgm:prSet/>
      <dgm:spPr/>
      <dgm:t>
        <a:bodyPr/>
        <a:lstStyle/>
        <a:p>
          <a:endParaRPr lang="en-US"/>
        </a:p>
      </dgm:t>
    </dgm:pt>
    <dgm:pt modelId="{56F96677-2BA1-44E3-94BE-646F3D3F9ACB}" type="sibTrans" cxnId="{8709EE21-FA22-4F9C-B0F0-895A20BD12F4}">
      <dgm:prSet/>
      <dgm:spPr/>
      <dgm:t>
        <a:bodyPr/>
        <a:lstStyle/>
        <a:p>
          <a:endParaRPr lang="en-US"/>
        </a:p>
      </dgm:t>
    </dgm:pt>
    <dgm:pt modelId="{68CAAB42-9062-447D-BAD6-23519A101A60}" type="pres">
      <dgm:prSet presAssocID="{501B643F-9DC4-4681-9EA9-6BA67FFFBE3B}" presName="Name0" presStyleCnt="0">
        <dgm:presLayoutVars>
          <dgm:dir/>
          <dgm:animLvl val="lvl"/>
          <dgm:resizeHandles/>
        </dgm:presLayoutVars>
      </dgm:prSet>
      <dgm:spPr/>
    </dgm:pt>
    <dgm:pt modelId="{4A762F37-8187-4BD8-8450-4D02D295E5A4}" type="pres">
      <dgm:prSet presAssocID="{21236AD7-E795-4B58-9600-7C8107040DC5}" presName="linNode" presStyleCnt="0"/>
      <dgm:spPr/>
    </dgm:pt>
    <dgm:pt modelId="{AF9DA758-BE38-4F58-A1B1-8CC006F5317B}" type="pres">
      <dgm:prSet presAssocID="{21236AD7-E795-4B58-9600-7C8107040DC5}" presName="parentShp" presStyleLbl="node1" presStyleIdx="0" presStyleCnt="4" custScaleX="78157">
        <dgm:presLayoutVars>
          <dgm:bulletEnabled val="1"/>
        </dgm:presLayoutVars>
      </dgm:prSet>
      <dgm:spPr/>
    </dgm:pt>
    <dgm:pt modelId="{287D189E-3A4B-447F-923A-B69963BAE171}" type="pres">
      <dgm:prSet presAssocID="{21236AD7-E795-4B58-9600-7C8107040DC5}" presName="childShp" presStyleLbl="bgAccFollowNode1" presStyleIdx="0" presStyleCnt="4">
        <dgm:presLayoutVars>
          <dgm:bulletEnabled val="1"/>
        </dgm:presLayoutVars>
      </dgm:prSet>
      <dgm:spPr/>
    </dgm:pt>
    <dgm:pt modelId="{29B8A02A-DFED-46DB-BE94-DE7DFDD72CD4}" type="pres">
      <dgm:prSet presAssocID="{BBBC38D1-896A-404B-982B-0A6A653D36A4}" presName="spacing" presStyleCnt="0"/>
      <dgm:spPr/>
    </dgm:pt>
    <dgm:pt modelId="{E7872822-10F8-4E8D-8936-93DB114C3EA6}" type="pres">
      <dgm:prSet presAssocID="{F6AFA903-62DC-4288-9759-04C10C73A5F8}" presName="linNode" presStyleCnt="0"/>
      <dgm:spPr/>
    </dgm:pt>
    <dgm:pt modelId="{863D80D6-B453-40E8-8FBA-5CA6EAB68830}" type="pres">
      <dgm:prSet presAssocID="{F6AFA903-62DC-4288-9759-04C10C73A5F8}" presName="parentShp" presStyleLbl="node1" presStyleIdx="1" presStyleCnt="4" custScaleX="78157">
        <dgm:presLayoutVars>
          <dgm:bulletEnabled val="1"/>
        </dgm:presLayoutVars>
      </dgm:prSet>
      <dgm:spPr/>
    </dgm:pt>
    <dgm:pt modelId="{DA931F4B-6CFC-4E00-9E94-1F468DDB56CE}" type="pres">
      <dgm:prSet presAssocID="{F6AFA903-62DC-4288-9759-04C10C73A5F8}" presName="childShp" presStyleLbl="bgAccFollowNode1" presStyleIdx="1" presStyleCnt="4">
        <dgm:presLayoutVars>
          <dgm:bulletEnabled val="1"/>
        </dgm:presLayoutVars>
      </dgm:prSet>
      <dgm:spPr/>
    </dgm:pt>
    <dgm:pt modelId="{07BF19FC-7B60-4E45-8495-2CE76AA4FAAF}" type="pres">
      <dgm:prSet presAssocID="{D0F6E9D1-C69E-4978-9597-9984CBC49A4E}" presName="spacing" presStyleCnt="0"/>
      <dgm:spPr/>
    </dgm:pt>
    <dgm:pt modelId="{97FAEBF5-027A-4A0C-91D3-8F1784FC2054}" type="pres">
      <dgm:prSet presAssocID="{37AEB12D-A431-4675-B5B1-7779048F0D90}" presName="linNode" presStyleCnt="0"/>
      <dgm:spPr/>
    </dgm:pt>
    <dgm:pt modelId="{B3BA9E57-CE86-44CC-BDFE-9E98AE14EA38}" type="pres">
      <dgm:prSet presAssocID="{37AEB12D-A431-4675-B5B1-7779048F0D90}" presName="parentShp" presStyleLbl="node1" presStyleIdx="2" presStyleCnt="4" custScaleX="78157">
        <dgm:presLayoutVars>
          <dgm:bulletEnabled val="1"/>
        </dgm:presLayoutVars>
      </dgm:prSet>
      <dgm:spPr/>
    </dgm:pt>
    <dgm:pt modelId="{985C028D-6FB6-42C2-906F-CCF149F74C8D}" type="pres">
      <dgm:prSet presAssocID="{37AEB12D-A431-4675-B5B1-7779048F0D90}" presName="childShp" presStyleLbl="bgAccFollowNode1" presStyleIdx="2" presStyleCnt="4">
        <dgm:presLayoutVars>
          <dgm:bulletEnabled val="1"/>
        </dgm:presLayoutVars>
      </dgm:prSet>
      <dgm:spPr/>
    </dgm:pt>
    <dgm:pt modelId="{205312D7-650F-49ED-859D-ABA36B2B8936}" type="pres">
      <dgm:prSet presAssocID="{DBB2B14E-0B50-4C35-B756-3E090CD45DA4}" presName="spacing" presStyleCnt="0"/>
      <dgm:spPr/>
    </dgm:pt>
    <dgm:pt modelId="{4AD11F5F-4959-46FD-B650-676403FECBD4}" type="pres">
      <dgm:prSet presAssocID="{C55D87F5-3B67-4198-AF9C-9370A39B891F}" presName="linNode" presStyleCnt="0"/>
      <dgm:spPr/>
    </dgm:pt>
    <dgm:pt modelId="{0F74B6A5-1624-42A9-9CD7-A5CA6FFA83E7}" type="pres">
      <dgm:prSet presAssocID="{C55D87F5-3B67-4198-AF9C-9370A39B891F}" presName="parentShp" presStyleLbl="node1" presStyleIdx="3" presStyleCnt="4" custScaleX="78157">
        <dgm:presLayoutVars>
          <dgm:bulletEnabled val="1"/>
        </dgm:presLayoutVars>
      </dgm:prSet>
      <dgm:spPr/>
    </dgm:pt>
    <dgm:pt modelId="{9434DC2F-77CB-48A6-96D1-4E31B6C90633}" type="pres">
      <dgm:prSet presAssocID="{C55D87F5-3B67-4198-AF9C-9370A39B891F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F1BB5601-AC22-4592-9239-FBDABDD4755F}" srcId="{501B643F-9DC4-4681-9EA9-6BA67FFFBE3B}" destId="{C55D87F5-3B67-4198-AF9C-9370A39B891F}" srcOrd="3" destOrd="0" parTransId="{DFD9D191-BDFC-40CC-BE7E-172E3D08C4E2}" sibTransId="{61965EDE-D58B-4710-B3BB-257CBCC03FA3}"/>
    <dgm:cxn modelId="{4BD48B12-5E44-4DC8-BC46-FEAC083A0117}" srcId="{C55D87F5-3B67-4198-AF9C-9370A39B891F}" destId="{D59D9932-2C75-4A9F-8D91-88846795B3F6}" srcOrd="0" destOrd="0" parTransId="{60BC47CF-75E7-48A4-927E-B489F3DF55D9}" sibTransId="{837DBB73-DFAE-43C0-8987-EF774C6829E2}"/>
    <dgm:cxn modelId="{BCB45720-AFAE-48C0-8CF3-E29306BBD708}" srcId="{501B643F-9DC4-4681-9EA9-6BA67FFFBE3B}" destId="{F6AFA903-62DC-4288-9759-04C10C73A5F8}" srcOrd="1" destOrd="0" parTransId="{52B76696-416C-4CC1-BBE7-C8C15F2F4B7D}" sibTransId="{D0F6E9D1-C69E-4978-9597-9984CBC49A4E}"/>
    <dgm:cxn modelId="{8709EE21-FA22-4F9C-B0F0-895A20BD12F4}" srcId="{F6AFA903-62DC-4288-9759-04C10C73A5F8}" destId="{AAE91A86-206F-48E6-9B43-79586A1CBFE4}" srcOrd="1" destOrd="0" parTransId="{BFB44F23-4F0A-42E7-925C-A8A277498D0C}" sibTransId="{56F96677-2BA1-44E3-94BE-646F3D3F9ACB}"/>
    <dgm:cxn modelId="{AEB92C33-E978-4F14-9B9F-63C8EEF89EED}" type="presOf" srcId="{D59D9932-2C75-4A9F-8D91-88846795B3F6}" destId="{9434DC2F-77CB-48A6-96D1-4E31B6C90633}" srcOrd="0" destOrd="0" presId="urn:microsoft.com/office/officeart/2005/8/layout/vList6"/>
    <dgm:cxn modelId="{C1796F3A-E7C6-4F08-9820-A7AF35BA7690}" srcId="{21236AD7-E795-4B58-9600-7C8107040DC5}" destId="{51BD62D7-E8E7-424F-9832-420F48974413}" srcOrd="0" destOrd="0" parTransId="{0625D635-7B24-4E48-8A37-785B3937D148}" sibTransId="{736428F9-6B83-4D19-8315-42D0510234FA}"/>
    <dgm:cxn modelId="{EACFD73D-A1B9-4A91-9145-FF4924B07E69}" type="presOf" srcId="{501B643F-9DC4-4681-9EA9-6BA67FFFBE3B}" destId="{68CAAB42-9062-447D-BAD6-23519A101A60}" srcOrd="0" destOrd="0" presId="urn:microsoft.com/office/officeart/2005/8/layout/vList6"/>
    <dgm:cxn modelId="{C7F23B47-FD89-4B2C-A901-F46C0E7648B0}" srcId="{501B643F-9DC4-4681-9EA9-6BA67FFFBE3B}" destId="{37AEB12D-A431-4675-B5B1-7779048F0D90}" srcOrd="2" destOrd="0" parTransId="{D1C7AA03-5C59-4095-A149-1F3AC1046891}" sibTransId="{DBB2B14E-0B50-4C35-B756-3E090CD45DA4}"/>
    <dgm:cxn modelId="{83EDA26B-2F65-42AE-BD8D-865994C39189}" type="presOf" srcId="{51BD62D7-E8E7-424F-9832-420F48974413}" destId="{287D189E-3A4B-447F-923A-B69963BAE171}" srcOrd="0" destOrd="0" presId="urn:microsoft.com/office/officeart/2005/8/layout/vList6"/>
    <dgm:cxn modelId="{A992757E-0395-48B8-80D4-034ED23824E2}" srcId="{37AEB12D-A431-4675-B5B1-7779048F0D90}" destId="{82EECACF-FFF8-4C95-93A5-79A678B139BE}" srcOrd="0" destOrd="0" parTransId="{649F53CC-48BE-4657-AAB4-60D7BB56F456}" sibTransId="{9FE279FE-2D25-454F-A513-70823B011CBC}"/>
    <dgm:cxn modelId="{5BAD7B80-8CFC-4CF5-B791-D2A2E6F20E92}" srcId="{F6AFA903-62DC-4288-9759-04C10C73A5F8}" destId="{A0F44325-362E-40C7-9A21-B7CD48DCE2FE}" srcOrd="0" destOrd="0" parTransId="{30AE9A45-5989-4F19-BB0F-44E7FA7CF82F}" sibTransId="{5E3807A4-EB1D-4F69-94DF-5EF6E3E32EC5}"/>
    <dgm:cxn modelId="{CF9D5996-0F50-4778-B93D-759D4D7D235B}" type="presOf" srcId="{AAE91A86-206F-48E6-9B43-79586A1CBFE4}" destId="{DA931F4B-6CFC-4E00-9E94-1F468DDB56CE}" srcOrd="0" destOrd="1" presId="urn:microsoft.com/office/officeart/2005/8/layout/vList6"/>
    <dgm:cxn modelId="{1B307AA0-295D-431A-99B2-2CB67CCA79CE}" type="presOf" srcId="{C55D87F5-3B67-4198-AF9C-9370A39B891F}" destId="{0F74B6A5-1624-42A9-9CD7-A5CA6FFA83E7}" srcOrd="0" destOrd="0" presId="urn:microsoft.com/office/officeart/2005/8/layout/vList6"/>
    <dgm:cxn modelId="{5D779BB6-FC70-4459-8B3D-C669442BD754}" type="presOf" srcId="{A0F44325-362E-40C7-9A21-B7CD48DCE2FE}" destId="{DA931F4B-6CFC-4E00-9E94-1F468DDB56CE}" srcOrd="0" destOrd="0" presId="urn:microsoft.com/office/officeart/2005/8/layout/vList6"/>
    <dgm:cxn modelId="{D82874BF-A7F9-4D9D-B1A5-1AABF5DC63CC}" type="presOf" srcId="{37AEB12D-A431-4675-B5B1-7779048F0D90}" destId="{B3BA9E57-CE86-44CC-BDFE-9E98AE14EA38}" srcOrd="0" destOrd="0" presId="urn:microsoft.com/office/officeart/2005/8/layout/vList6"/>
    <dgm:cxn modelId="{700D01CC-509F-4026-8952-7452E58E0DBC}" type="presOf" srcId="{82EECACF-FFF8-4C95-93A5-79A678B139BE}" destId="{985C028D-6FB6-42C2-906F-CCF149F74C8D}" srcOrd="0" destOrd="0" presId="urn:microsoft.com/office/officeart/2005/8/layout/vList6"/>
    <dgm:cxn modelId="{A50B96E6-214B-4D3C-908E-55994147FD29}" type="presOf" srcId="{21236AD7-E795-4B58-9600-7C8107040DC5}" destId="{AF9DA758-BE38-4F58-A1B1-8CC006F5317B}" srcOrd="0" destOrd="0" presId="urn:microsoft.com/office/officeart/2005/8/layout/vList6"/>
    <dgm:cxn modelId="{205C16F0-635A-4A4D-B4E8-970634D59BC6}" srcId="{501B643F-9DC4-4681-9EA9-6BA67FFFBE3B}" destId="{21236AD7-E795-4B58-9600-7C8107040DC5}" srcOrd="0" destOrd="0" parTransId="{60844CF0-FF0F-453A-A5F0-77FE21CF3C8A}" sibTransId="{BBBC38D1-896A-404B-982B-0A6A653D36A4}"/>
    <dgm:cxn modelId="{516197F1-6E37-4725-8FCA-4BE41DE020A7}" type="presOf" srcId="{F6AFA903-62DC-4288-9759-04C10C73A5F8}" destId="{863D80D6-B453-40E8-8FBA-5CA6EAB68830}" srcOrd="0" destOrd="0" presId="urn:microsoft.com/office/officeart/2005/8/layout/vList6"/>
    <dgm:cxn modelId="{1167C009-BA75-414A-9913-346C86AB7598}" type="presParOf" srcId="{68CAAB42-9062-447D-BAD6-23519A101A60}" destId="{4A762F37-8187-4BD8-8450-4D02D295E5A4}" srcOrd="0" destOrd="0" presId="urn:microsoft.com/office/officeart/2005/8/layout/vList6"/>
    <dgm:cxn modelId="{A00B57C0-B3E8-46B7-9543-DC9E2F192296}" type="presParOf" srcId="{4A762F37-8187-4BD8-8450-4D02D295E5A4}" destId="{AF9DA758-BE38-4F58-A1B1-8CC006F5317B}" srcOrd="0" destOrd="0" presId="urn:microsoft.com/office/officeart/2005/8/layout/vList6"/>
    <dgm:cxn modelId="{B7B4CA15-B7B9-464E-B7CC-0E1FAD57207B}" type="presParOf" srcId="{4A762F37-8187-4BD8-8450-4D02D295E5A4}" destId="{287D189E-3A4B-447F-923A-B69963BAE171}" srcOrd="1" destOrd="0" presId="urn:microsoft.com/office/officeart/2005/8/layout/vList6"/>
    <dgm:cxn modelId="{4E685DFC-C57A-458A-BB02-EA31C713A714}" type="presParOf" srcId="{68CAAB42-9062-447D-BAD6-23519A101A60}" destId="{29B8A02A-DFED-46DB-BE94-DE7DFDD72CD4}" srcOrd="1" destOrd="0" presId="urn:microsoft.com/office/officeart/2005/8/layout/vList6"/>
    <dgm:cxn modelId="{F983C4AE-5A44-418B-9E6E-1EDBF9730B3D}" type="presParOf" srcId="{68CAAB42-9062-447D-BAD6-23519A101A60}" destId="{E7872822-10F8-4E8D-8936-93DB114C3EA6}" srcOrd="2" destOrd="0" presId="urn:microsoft.com/office/officeart/2005/8/layout/vList6"/>
    <dgm:cxn modelId="{099BC142-7A5F-4898-B3CA-65BBB8BA91FC}" type="presParOf" srcId="{E7872822-10F8-4E8D-8936-93DB114C3EA6}" destId="{863D80D6-B453-40E8-8FBA-5CA6EAB68830}" srcOrd="0" destOrd="0" presId="urn:microsoft.com/office/officeart/2005/8/layout/vList6"/>
    <dgm:cxn modelId="{F7818D42-81D1-4379-BD85-38F10E479DFC}" type="presParOf" srcId="{E7872822-10F8-4E8D-8936-93DB114C3EA6}" destId="{DA931F4B-6CFC-4E00-9E94-1F468DDB56CE}" srcOrd="1" destOrd="0" presId="urn:microsoft.com/office/officeart/2005/8/layout/vList6"/>
    <dgm:cxn modelId="{D8297540-5214-4705-BB7C-BAA6ABC41260}" type="presParOf" srcId="{68CAAB42-9062-447D-BAD6-23519A101A60}" destId="{07BF19FC-7B60-4E45-8495-2CE76AA4FAAF}" srcOrd="3" destOrd="0" presId="urn:microsoft.com/office/officeart/2005/8/layout/vList6"/>
    <dgm:cxn modelId="{DCCCA491-9EA2-47A6-9810-EFD467D25325}" type="presParOf" srcId="{68CAAB42-9062-447D-BAD6-23519A101A60}" destId="{97FAEBF5-027A-4A0C-91D3-8F1784FC2054}" srcOrd="4" destOrd="0" presId="urn:microsoft.com/office/officeart/2005/8/layout/vList6"/>
    <dgm:cxn modelId="{7B67428D-C888-4260-B2AE-4865AF71ECC1}" type="presParOf" srcId="{97FAEBF5-027A-4A0C-91D3-8F1784FC2054}" destId="{B3BA9E57-CE86-44CC-BDFE-9E98AE14EA38}" srcOrd="0" destOrd="0" presId="urn:microsoft.com/office/officeart/2005/8/layout/vList6"/>
    <dgm:cxn modelId="{721CBB91-61B7-4D99-B6FB-064BF9C4AD9E}" type="presParOf" srcId="{97FAEBF5-027A-4A0C-91D3-8F1784FC2054}" destId="{985C028D-6FB6-42C2-906F-CCF149F74C8D}" srcOrd="1" destOrd="0" presId="urn:microsoft.com/office/officeart/2005/8/layout/vList6"/>
    <dgm:cxn modelId="{99517AD3-5EAE-4373-9CD5-EF977011B257}" type="presParOf" srcId="{68CAAB42-9062-447D-BAD6-23519A101A60}" destId="{205312D7-650F-49ED-859D-ABA36B2B8936}" srcOrd="5" destOrd="0" presId="urn:microsoft.com/office/officeart/2005/8/layout/vList6"/>
    <dgm:cxn modelId="{E928F1C3-6152-4737-A3F2-AFF894640479}" type="presParOf" srcId="{68CAAB42-9062-447D-BAD6-23519A101A60}" destId="{4AD11F5F-4959-46FD-B650-676403FECBD4}" srcOrd="6" destOrd="0" presId="urn:microsoft.com/office/officeart/2005/8/layout/vList6"/>
    <dgm:cxn modelId="{D8C9C846-A412-43CC-B0CA-82136AD6124B}" type="presParOf" srcId="{4AD11F5F-4959-46FD-B650-676403FECBD4}" destId="{0F74B6A5-1624-42A9-9CD7-A5CA6FFA83E7}" srcOrd="0" destOrd="0" presId="urn:microsoft.com/office/officeart/2005/8/layout/vList6"/>
    <dgm:cxn modelId="{4705BDC7-CE2A-4585-B736-366E7D800F41}" type="presParOf" srcId="{4AD11F5F-4959-46FD-B650-676403FECBD4}" destId="{9434DC2F-77CB-48A6-96D1-4E31B6C90633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B70AB6-A134-4068-B5DD-A331B7420DD7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02E015B-89B4-438F-9483-93A6E85F0E64}">
      <dgm:prSet phldrT="[Text]" custT="1"/>
      <dgm:spPr/>
      <dgm:t>
        <a:bodyPr/>
        <a:lstStyle/>
        <a:p>
          <a:r>
            <a:rPr lang="en-US" sz="2800" dirty="0"/>
            <a:t>Unsupervised Learning</a:t>
          </a:r>
        </a:p>
      </dgm:t>
    </dgm:pt>
    <dgm:pt modelId="{565DD11D-6A57-4292-8D6F-755B413972C4}" type="parTrans" cxnId="{360B7608-A115-430B-BAAE-C9D2F45EC50D}">
      <dgm:prSet/>
      <dgm:spPr/>
      <dgm:t>
        <a:bodyPr/>
        <a:lstStyle/>
        <a:p>
          <a:endParaRPr lang="en-US" sz="2800"/>
        </a:p>
      </dgm:t>
    </dgm:pt>
    <dgm:pt modelId="{C321DA8D-F27A-408A-A393-D99BB3BA8DD0}" type="sibTrans" cxnId="{360B7608-A115-430B-BAAE-C9D2F45EC50D}">
      <dgm:prSet/>
      <dgm:spPr/>
      <dgm:t>
        <a:bodyPr/>
        <a:lstStyle/>
        <a:p>
          <a:endParaRPr lang="en-US" sz="2800"/>
        </a:p>
      </dgm:t>
    </dgm:pt>
    <dgm:pt modelId="{8D777262-1AED-459B-8F72-B40021CCF3A5}">
      <dgm:prSet phldrT="[Text]" custT="1"/>
      <dgm:spPr/>
      <dgm:t>
        <a:bodyPr/>
        <a:lstStyle/>
        <a:p>
          <a:r>
            <a:rPr lang="en-US" sz="2800" dirty="0"/>
            <a:t>Logistic Regression</a:t>
          </a:r>
        </a:p>
      </dgm:t>
    </dgm:pt>
    <dgm:pt modelId="{C5320468-DA5C-4FE2-952A-719F69ECC37C}" type="parTrans" cxnId="{333CCBBC-B4A1-4F0C-9264-54BFFE2CAC0B}">
      <dgm:prSet/>
      <dgm:spPr/>
      <dgm:t>
        <a:bodyPr/>
        <a:lstStyle/>
        <a:p>
          <a:endParaRPr lang="en-US" sz="2800"/>
        </a:p>
      </dgm:t>
    </dgm:pt>
    <dgm:pt modelId="{2F72AAD8-2E7B-4E58-962E-C34AB45338B9}" type="sibTrans" cxnId="{333CCBBC-B4A1-4F0C-9264-54BFFE2CAC0B}">
      <dgm:prSet/>
      <dgm:spPr/>
      <dgm:t>
        <a:bodyPr/>
        <a:lstStyle/>
        <a:p>
          <a:endParaRPr lang="en-US" sz="2800"/>
        </a:p>
      </dgm:t>
    </dgm:pt>
    <dgm:pt modelId="{D89D6F21-ED53-4BA8-A233-1DA7C3397C55}">
      <dgm:prSet phldrT="[Text]" custT="1"/>
      <dgm:spPr/>
      <dgm:t>
        <a:bodyPr/>
        <a:lstStyle/>
        <a:p>
          <a:r>
            <a:rPr lang="en-US" sz="2800" dirty="0"/>
            <a:t>Decision Tree</a:t>
          </a:r>
        </a:p>
      </dgm:t>
    </dgm:pt>
    <dgm:pt modelId="{EBE72071-0F78-4029-B2E1-A8FA16DC90F0}" type="parTrans" cxnId="{01C74C64-1626-4F64-B81F-59881F553F4E}">
      <dgm:prSet/>
      <dgm:spPr/>
      <dgm:t>
        <a:bodyPr/>
        <a:lstStyle/>
        <a:p>
          <a:endParaRPr lang="en-US" sz="2800"/>
        </a:p>
      </dgm:t>
    </dgm:pt>
    <dgm:pt modelId="{4D3C3465-174F-4B71-AB2A-F06BB1E55CA8}" type="sibTrans" cxnId="{01C74C64-1626-4F64-B81F-59881F553F4E}">
      <dgm:prSet/>
      <dgm:spPr/>
      <dgm:t>
        <a:bodyPr/>
        <a:lstStyle/>
        <a:p>
          <a:endParaRPr lang="en-US" sz="2800"/>
        </a:p>
      </dgm:t>
    </dgm:pt>
    <dgm:pt modelId="{1A825436-9BE2-4FDF-B0BC-7DF33333B7FB}">
      <dgm:prSet custT="1"/>
      <dgm:spPr/>
      <dgm:t>
        <a:bodyPr/>
        <a:lstStyle/>
        <a:p>
          <a:r>
            <a:rPr lang="en-US" sz="2800" dirty="0"/>
            <a:t>Semi-Supervised Learning</a:t>
          </a:r>
        </a:p>
      </dgm:t>
    </dgm:pt>
    <dgm:pt modelId="{C5B58449-D7B0-4906-AEE5-495E6544E680}" type="parTrans" cxnId="{E26E6DEC-55A9-42D2-95E9-8C93B7E15841}">
      <dgm:prSet/>
      <dgm:spPr/>
      <dgm:t>
        <a:bodyPr/>
        <a:lstStyle/>
        <a:p>
          <a:endParaRPr lang="en-US" sz="2800"/>
        </a:p>
      </dgm:t>
    </dgm:pt>
    <dgm:pt modelId="{4267E0FD-572C-46A4-A4D2-D061E63DBC0C}" type="sibTrans" cxnId="{E26E6DEC-55A9-42D2-95E9-8C93B7E15841}">
      <dgm:prSet/>
      <dgm:spPr/>
      <dgm:t>
        <a:bodyPr/>
        <a:lstStyle/>
        <a:p>
          <a:endParaRPr lang="en-US" sz="2800"/>
        </a:p>
      </dgm:t>
    </dgm:pt>
    <dgm:pt modelId="{EA07536A-ADC9-40B9-8818-F1E1FBB713E0}">
      <dgm:prSet custT="1"/>
      <dgm:spPr/>
      <dgm:t>
        <a:bodyPr/>
        <a:lstStyle/>
        <a:p>
          <a:r>
            <a:rPr lang="en-US" sz="2800" dirty="0"/>
            <a:t>Supervised Learning</a:t>
          </a:r>
        </a:p>
      </dgm:t>
    </dgm:pt>
    <dgm:pt modelId="{D559BBC6-EF81-43C9-BCBF-117AE17BBF61}" type="parTrans" cxnId="{69600840-CB8B-40BF-8E3E-5281EB07A599}">
      <dgm:prSet/>
      <dgm:spPr/>
      <dgm:t>
        <a:bodyPr/>
        <a:lstStyle/>
        <a:p>
          <a:endParaRPr lang="en-US" sz="2800"/>
        </a:p>
      </dgm:t>
    </dgm:pt>
    <dgm:pt modelId="{4846E564-9671-4774-9C43-CCB5559F860B}" type="sibTrans" cxnId="{69600840-CB8B-40BF-8E3E-5281EB07A599}">
      <dgm:prSet/>
      <dgm:spPr/>
      <dgm:t>
        <a:bodyPr/>
        <a:lstStyle/>
        <a:p>
          <a:endParaRPr lang="en-US" sz="2800"/>
        </a:p>
      </dgm:t>
    </dgm:pt>
    <dgm:pt modelId="{C1C396D2-CF32-4C31-B040-0777DF1C856A}">
      <dgm:prSet phldrT="[Text]" custT="1"/>
      <dgm:spPr/>
      <dgm:t>
        <a:bodyPr/>
        <a:lstStyle/>
        <a:p>
          <a:r>
            <a:rPr lang="en-US" sz="2800" dirty="0"/>
            <a:t>Isolation Forest</a:t>
          </a:r>
        </a:p>
      </dgm:t>
    </dgm:pt>
    <dgm:pt modelId="{B495CEF5-5AE7-4D1C-8CCB-D1C252D8A5AB}" type="parTrans" cxnId="{93134F39-7E8D-4F75-93C9-47E773C56D1A}">
      <dgm:prSet/>
      <dgm:spPr/>
      <dgm:t>
        <a:bodyPr/>
        <a:lstStyle/>
        <a:p>
          <a:endParaRPr lang="en-US" sz="2800"/>
        </a:p>
      </dgm:t>
    </dgm:pt>
    <dgm:pt modelId="{416F4CF4-DC0A-4FE4-8F10-17927341D4A2}" type="sibTrans" cxnId="{93134F39-7E8D-4F75-93C9-47E773C56D1A}">
      <dgm:prSet custT="1"/>
      <dgm:spPr/>
    </dgm:pt>
    <dgm:pt modelId="{37ABE963-63F4-46A5-AB67-A351C2294CA9}">
      <dgm:prSet custT="1"/>
      <dgm:spPr/>
      <dgm:t>
        <a:bodyPr/>
        <a:lstStyle/>
        <a:p>
          <a:r>
            <a:rPr lang="en-US" sz="2800" dirty="0"/>
            <a:t>Autoencoder</a:t>
          </a:r>
        </a:p>
      </dgm:t>
    </dgm:pt>
    <dgm:pt modelId="{2A6B2F8F-B5A6-47C5-BE7B-27BF82F1E900}" type="parTrans" cxnId="{12D25AA4-2444-4C12-A6AF-9C0E9868F98D}">
      <dgm:prSet/>
      <dgm:spPr/>
      <dgm:t>
        <a:bodyPr/>
        <a:lstStyle/>
        <a:p>
          <a:endParaRPr lang="en-US" sz="2800"/>
        </a:p>
      </dgm:t>
    </dgm:pt>
    <dgm:pt modelId="{2148F062-8BBF-43EE-85A9-21D099B8DB04}" type="sibTrans" cxnId="{12D25AA4-2444-4C12-A6AF-9C0E9868F98D}">
      <dgm:prSet/>
      <dgm:spPr/>
      <dgm:t>
        <a:bodyPr/>
        <a:lstStyle/>
        <a:p>
          <a:endParaRPr lang="en-US" sz="2800"/>
        </a:p>
      </dgm:t>
    </dgm:pt>
    <dgm:pt modelId="{8365FF36-6040-44DA-AF0F-B6DDA78406F6}">
      <dgm:prSet custT="1"/>
      <dgm:spPr/>
      <dgm:t>
        <a:bodyPr/>
        <a:lstStyle/>
        <a:p>
          <a:r>
            <a:rPr lang="en-US" sz="2800" dirty="0"/>
            <a:t>Random Forest</a:t>
          </a:r>
        </a:p>
      </dgm:t>
    </dgm:pt>
    <dgm:pt modelId="{D3379CC2-6883-4609-87DD-FB753BD48AA1}" type="parTrans" cxnId="{1FCA94BD-0000-41A1-BAAB-3602C8C77E2F}">
      <dgm:prSet/>
      <dgm:spPr/>
      <dgm:t>
        <a:bodyPr/>
        <a:lstStyle/>
        <a:p>
          <a:endParaRPr lang="en-US" sz="2800"/>
        </a:p>
      </dgm:t>
    </dgm:pt>
    <dgm:pt modelId="{018015EB-0B8D-4350-B0D0-2EB8121E08A4}" type="sibTrans" cxnId="{1FCA94BD-0000-41A1-BAAB-3602C8C77E2F}">
      <dgm:prSet/>
      <dgm:spPr/>
      <dgm:t>
        <a:bodyPr/>
        <a:lstStyle/>
        <a:p>
          <a:endParaRPr lang="en-US" sz="2800"/>
        </a:p>
      </dgm:t>
    </dgm:pt>
    <dgm:pt modelId="{F104C16A-B1FC-40C5-98D8-8802E6688360}">
      <dgm:prSet custT="1"/>
      <dgm:spPr/>
      <dgm:t>
        <a:bodyPr/>
        <a:lstStyle/>
        <a:p>
          <a:r>
            <a:rPr lang="en-US" sz="2800" dirty="0"/>
            <a:t>Support Vector Machine (SVM)</a:t>
          </a:r>
        </a:p>
      </dgm:t>
    </dgm:pt>
    <dgm:pt modelId="{F7697D8A-443B-4913-893A-1F533BE5F1CA}" type="parTrans" cxnId="{C12AAB3B-45C7-4DAF-8DA1-39FFC266B82F}">
      <dgm:prSet/>
      <dgm:spPr/>
      <dgm:t>
        <a:bodyPr/>
        <a:lstStyle/>
        <a:p>
          <a:endParaRPr lang="en-US" sz="2800"/>
        </a:p>
      </dgm:t>
    </dgm:pt>
    <dgm:pt modelId="{4DAD8557-999E-42B6-87C7-5023554A6DA0}" type="sibTrans" cxnId="{C12AAB3B-45C7-4DAF-8DA1-39FFC266B82F}">
      <dgm:prSet/>
      <dgm:spPr/>
      <dgm:t>
        <a:bodyPr/>
        <a:lstStyle/>
        <a:p>
          <a:endParaRPr lang="en-US" sz="2800"/>
        </a:p>
      </dgm:t>
    </dgm:pt>
    <dgm:pt modelId="{15143CA5-5132-4592-B2CE-3767F0E23DD2}">
      <dgm:prSet custT="1"/>
      <dgm:spPr/>
      <dgm:t>
        <a:bodyPr/>
        <a:lstStyle/>
        <a:p>
          <a:r>
            <a:rPr lang="en-US" sz="2800" dirty="0" err="1"/>
            <a:t>XGBoost</a:t>
          </a:r>
          <a:endParaRPr lang="en-US" sz="2800" dirty="0"/>
        </a:p>
      </dgm:t>
    </dgm:pt>
    <dgm:pt modelId="{987E7FFA-E06C-42B1-8C51-A8CABAB72413}" type="parTrans" cxnId="{11A61DA0-6AF1-4F1C-8B1F-BDD604AA18C4}">
      <dgm:prSet/>
      <dgm:spPr/>
      <dgm:t>
        <a:bodyPr/>
        <a:lstStyle/>
        <a:p>
          <a:endParaRPr lang="en-US" sz="2800"/>
        </a:p>
      </dgm:t>
    </dgm:pt>
    <dgm:pt modelId="{83F98F36-EFFD-44B7-BBE0-E55F8324672D}" type="sibTrans" cxnId="{11A61DA0-6AF1-4F1C-8B1F-BDD604AA18C4}">
      <dgm:prSet/>
      <dgm:spPr/>
      <dgm:t>
        <a:bodyPr/>
        <a:lstStyle/>
        <a:p>
          <a:endParaRPr lang="en-US" sz="2800"/>
        </a:p>
      </dgm:t>
    </dgm:pt>
    <dgm:pt modelId="{16198363-4848-440D-84FB-47CBE74D811D}" type="pres">
      <dgm:prSet presAssocID="{91B70AB6-A134-4068-B5DD-A331B7420DD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669FFB8-FE79-4198-901D-105AE126FA5E}" type="pres">
      <dgm:prSet presAssocID="{F02E015B-89B4-438F-9483-93A6E85F0E64}" presName="hierRoot1" presStyleCnt="0">
        <dgm:presLayoutVars>
          <dgm:hierBranch val="init"/>
        </dgm:presLayoutVars>
      </dgm:prSet>
      <dgm:spPr/>
    </dgm:pt>
    <dgm:pt modelId="{F46E9CD9-33F8-4FB2-839B-D8F243ED4659}" type="pres">
      <dgm:prSet presAssocID="{F02E015B-89B4-438F-9483-93A6E85F0E64}" presName="rootComposite1" presStyleCnt="0"/>
      <dgm:spPr/>
    </dgm:pt>
    <dgm:pt modelId="{5AF24AE7-D456-42D8-AAFA-E6CBD593673C}" type="pres">
      <dgm:prSet presAssocID="{F02E015B-89B4-438F-9483-93A6E85F0E64}" presName="rootText1" presStyleLbl="node0" presStyleIdx="0" presStyleCnt="3">
        <dgm:presLayoutVars>
          <dgm:chPref val="3"/>
        </dgm:presLayoutVars>
      </dgm:prSet>
      <dgm:spPr/>
    </dgm:pt>
    <dgm:pt modelId="{97B5670E-8B96-410F-8EDE-528D212F0A28}" type="pres">
      <dgm:prSet presAssocID="{F02E015B-89B4-438F-9483-93A6E85F0E64}" presName="rootConnector1" presStyleLbl="node1" presStyleIdx="0" presStyleCnt="0"/>
      <dgm:spPr/>
    </dgm:pt>
    <dgm:pt modelId="{488DF41F-8FE6-444A-830A-5BD1FD90FF7C}" type="pres">
      <dgm:prSet presAssocID="{F02E015B-89B4-438F-9483-93A6E85F0E64}" presName="hierChild2" presStyleCnt="0"/>
      <dgm:spPr/>
    </dgm:pt>
    <dgm:pt modelId="{0F821DA9-251C-4685-BA11-37B94802EA18}" type="pres">
      <dgm:prSet presAssocID="{B495CEF5-5AE7-4D1C-8CCB-D1C252D8A5AB}" presName="Name64" presStyleLbl="parChTrans1D2" presStyleIdx="0" presStyleCnt="7"/>
      <dgm:spPr/>
    </dgm:pt>
    <dgm:pt modelId="{633FD541-2DB5-4336-92B9-274541CE2B0A}" type="pres">
      <dgm:prSet presAssocID="{C1C396D2-CF32-4C31-B040-0777DF1C856A}" presName="hierRoot2" presStyleCnt="0">
        <dgm:presLayoutVars>
          <dgm:hierBranch val="init"/>
        </dgm:presLayoutVars>
      </dgm:prSet>
      <dgm:spPr/>
    </dgm:pt>
    <dgm:pt modelId="{B30CB7C6-BB37-403A-B085-334E6CBCBB6F}" type="pres">
      <dgm:prSet presAssocID="{C1C396D2-CF32-4C31-B040-0777DF1C856A}" presName="rootComposite" presStyleCnt="0"/>
      <dgm:spPr/>
    </dgm:pt>
    <dgm:pt modelId="{51144746-4290-4948-A295-3C97F7DEBF7A}" type="pres">
      <dgm:prSet presAssocID="{C1C396D2-CF32-4C31-B040-0777DF1C856A}" presName="rootText" presStyleLbl="node2" presStyleIdx="0" presStyleCnt="7">
        <dgm:presLayoutVars>
          <dgm:chPref val="3"/>
        </dgm:presLayoutVars>
      </dgm:prSet>
      <dgm:spPr/>
    </dgm:pt>
    <dgm:pt modelId="{91AB5614-A8BC-4769-AA53-4C77140EE37F}" type="pres">
      <dgm:prSet presAssocID="{C1C396D2-CF32-4C31-B040-0777DF1C856A}" presName="rootConnector" presStyleLbl="node2" presStyleIdx="0" presStyleCnt="7"/>
      <dgm:spPr/>
    </dgm:pt>
    <dgm:pt modelId="{0641C4EE-200C-4198-8F56-C8393E4DB976}" type="pres">
      <dgm:prSet presAssocID="{C1C396D2-CF32-4C31-B040-0777DF1C856A}" presName="hierChild4" presStyleCnt="0"/>
      <dgm:spPr/>
    </dgm:pt>
    <dgm:pt modelId="{8DB8A9BB-3373-4BC5-A546-4899BCED6431}" type="pres">
      <dgm:prSet presAssocID="{C1C396D2-CF32-4C31-B040-0777DF1C856A}" presName="hierChild5" presStyleCnt="0"/>
      <dgm:spPr/>
    </dgm:pt>
    <dgm:pt modelId="{56563042-1B82-424C-9979-A51236D6E376}" type="pres">
      <dgm:prSet presAssocID="{F02E015B-89B4-438F-9483-93A6E85F0E64}" presName="hierChild3" presStyleCnt="0"/>
      <dgm:spPr/>
    </dgm:pt>
    <dgm:pt modelId="{E41D51B6-757E-498B-A1CA-B370436D59E1}" type="pres">
      <dgm:prSet presAssocID="{1A825436-9BE2-4FDF-B0BC-7DF33333B7FB}" presName="hierRoot1" presStyleCnt="0">
        <dgm:presLayoutVars>
          <dgm:hierBranch val="init"/>
        </dgm:presLayoutVars>
      </dgm:prSet>
      <dgm:spPr/>
    </dgm:pt>
    <dgm:pt modelId="{2D65C9AD-6184-4C0E-A8BF-0AE7491CDF7B}" type="pres">
      <dgm:prSet presAssocID="{1A825436-9BE2-4FDF-B0BC-7DF33333B7FB}" presName="rootComposite1" presStyleCnt="0"/>
      <dgm:spPr/>
    </dgm:pt>
    <dgm:pt modelId="{C732898E-103B-4E2B-A9E3-38295FD449D1}" type="pres">
      <dgm:prSet presAssocID="{1A825436-9BE2-4FDF-B0BC-7DF33333B7FB}" presName="rootText1" presStyleLbl="node0" presStyleIdx="1" presStyleCnt="3">
        <dgm:presLayoutVars>
          <dgm:chPref val="3"/>
        </dgm:presLayoutVars>
      </dgm:prSet>
      <dgm:spPr/>
    </dgm:pt>
    <dgm:pt modelId="{A744286F-5B95-4822-AB02-C3594ABB2C6F}" type="pres">
      <dgm:prSet presAssocID="{1A825436-9BE2-4FDF-B0BC-7DF33333B7FB}" presName="rootConnector1" presStyleLbl="node1" presStyleIdx="0" presStyleCnt="0"/>
      <dgm:spPr/>
    </dgm:pt>
    <dgm:pt modelId="{78C8F5AE-21D8-48C3-9B47-8508C063F246}" type="pres">
      <dgm:prSet presAssocID="{1A825436-9BE2-4FDF-B0BC-7DF33333B7FB}" presName="hierChild2" presStyleCnt="0"/>
      <dgm:spPr/>
    </dgm:pt>
    <dgm:pt modelId="{F15A4170-8FBD-4452-B586-5607BA89263C}" type="pres">
      <dgm:prSet presAssocID="{2A6B2F8F-B5A6-47C5-BE7B-27BF82F1E900}" presName="Name64" presStyleLbl="parChTrans1D2" presStyleIdx="1" presStyleCnt="7"/>
      <dgm:spPr/>
    </dgm:pt>
    <dgm:pt modelId="{D1AA1E36-4E5E-4ADC-9348-308C8805DA7C}" type="pres">
      <dgm:prSet presAssocID="{37ABE963-63F4-46A5-AB67-A351C2294CA9}" presName="hierRoot2" presStyleCnt="0">
        <dgm:presLayoutVars>
          <dgm:hierBranch val="init"/>
        </dgm:presLayoutVars>
      </dgm:prSet>
      <dgm:spPr/>
    </dgm:pt>
    <dgm:pt modelId="{C0CB790D-CB48-4334-BF35-53ADF5CB3336}" type="pres">
      <dgm:prSet presAssocID="{37ABE963-63F4-46A5-AB67-A351C2294CA9}" presName="rootComposite" presStyleCnt="0"/>
      <dgm:spPr/>
    </dgm:pt>
    <dgm:pt modelId="{2D99BA73-9A0D-4B95-AB96-D42CECF8330A}" type="pres">
      <dgm:prSet presAssocID="{37ABE963-63F4-46A5-AB67-A351C2294CA9}" presName="rootText" presStyleLbl="node2" presStyleIdx="1" presStyleCnt="7">
        <dgm:presLayoutVars>
          <dgm:chPref val="3"/>
        </dgm:presLayoutVars>
      </dgm:prSet>
      <dgm:spPr/>
    </dgm:pt>
    <dgm:pt modelId="{B6174FFD-3AFD-461A-A48F-1B02666E48C3}" type="pres">
      <dgm:prSet presAssocID="{37ABE963-63F4-46A5-AB67-A351C2294CA9}" presName="rootConnector" presStyleLbl="node2" presStyleIdx="1" presStyleCnt="7"/>
      <dgm:spPr/>
    </dgm:pt>
    <dgm:pt modelId="{944D3275-014F-4F8F-AC42-2C5EAAEBFEBF}" type="pres">
      <dgm:prSet presAssocID="{37ABE963-63F4-46A5-AB67-A351C2294CA9}" presName="hierChild4" presStyleCnt="0"/>
      <dgm:spPr/>
    </dgm:pt>
    <dgm:pt modelId="{C1F7C957-01D7-4810-BBDF-A3D90AB3C4C3}" type="pres">
      <dgm:prSet presAssocID="{37ABE963-63F4-46A5-AB67-A351C2294CA9}" presName="hierChild5" presStyleCnt="0"/>
      <dgm:spPr/>
    </dgm:pt>
    <dgm:pt modelId="{85911DCD-9180-416D-AD6C-665975B22E5D}" type="pres">
      <dgm:prSet presAssocID="{1A825436-9BE2-4FDF-B0BC-7DF33333B7FB}" presName="hierChild3" presStyleCnt="0"/>
      <dgm:spPr/>
    </dgm:pt>
    <dgm:pt modelId="{7850827E-7AE4-45C0-B563-C681C440568E}" type="pres">
      <dgm:prSet presAssocID="{EA07536A-ADC9-40B9-8818-F1E1FBB713E0}" presName="hierRoot1" presStyleCnt="0">
        <dgm:presLayoutVars>
          <dgm:hierBranch val="init"/>
        </dgm:presLayoutVars>
      </dgm:prSet>
      <dgm:spPr/>
    </dgm:pt>
    <dgm:pt modelId="{DC0637B0-EA6E-4703-817B-47886588C1F2}" type="pres">
      <dgm:prSet presAssocID="{EA07536A-ADC9-40B9-8818-F1E1FBB713E0}" presName="rootComposite1" presStyleCnt="0"/>
      <dgm:spPr/>
    </dgm:pt>
    <dgm:pt modelId="{CC11B43A-30CE-4BFF-BC3F-8121791F461F}" type="pres">
      <dgm:prSet presAssocID="{EA07536A-ADC9-40B9-8818-F1E1FBB713E0}" presName="rootText1" presStyleLbl="node0" presStyleIdx="2" presStyleCnt="3">
        <dgm:presLayoutVars>
          <dgm:chPref val="3"/>
        </dgm:presLayoutVars>
      </dgm:prSet>
      <dgm:spPr/>
    </dgm:pt>
    <dgm:pt modelId="{7EF88297-A320-4861-A192-32963D1DF0C6}" type="pres">
      <dgm:prSet presAssocID="{EA07536A-ADC9-40B9-8818-F1E1FBB713E0}" presName="rootConnector1" presStyleLbl="node1" presStyleIdx="0" presStyleCnt="0"/>
      <dgm:spPr/>
    </dgm:pt>
    <dgm:pt modelId="{1F896322-4B14-408F-89B1-75118B04DC78}" type="pres">
      <dgm:prSet presAssocID="{EA07536A-ADC9-40B9-8818-F1E1FBB713E0}" presName="hierChild2" presStyleCnt="0"/>
      <dgm:spPr/>
    </dgm:pt>
    <dgm:pt modelId="{092FE05D-44FE-41DF-AB90-0BCDA458492B}" type="pres">
      <dgm:prSet presAssocID="{C5320468-DA5C-4FE2-952A-719F69ECC37C}" presName="Name64" presStyleLbl="parChTrans1D2" presStyleIdx="2" presStyleCnt="7"/>
      <dgm:spPr/>
    </dgm:pt>
    <dgm:pt modelId="{649CDC3E-C8E6-4F07-9BD6-A4303A4B0737}" type="pres">
      <dgm:prSet presAssocID="{8D777262-1AED-459B-8F72-B40021CCF3A5}" presName="hierRoot2" presStyleCnt="0">
        <dgm:presLayoutVars>
          <dgm:hierBranch val="init"/>
        </dgm:presLayoutVars>
      </dgm:prSet>
      <dgm:spPr/>
    </dgm:pt>
    <dgm:pt modelId="{F95454D9-11E3-4FBF-B3C2-7A2342F38AFC}" type="pres">
      <dgm:prSet presAssocID="{8D777262-1AED-459B-8F72-B40021CCF3A5}" presName="rootComposite" presStyleCnt="0"/>
      <dgm:spPr/>
    </dgm:pt>
    <dgm:pt modelId="{433207F2-A841-49F2-8A65-86850750D170}" type="pres">
      <dgm:prSet presAssocID="{8D777262-1AED-459B-8F72-B40021CCF3A5}" presName="rootText" presStyleLbl="node2" presStyleIdx="2" presStyleCnt="7">
        <dgm:presLayoutVars>
          <dgm:chPref val="3"/>
        </dgm:presLayoutVars>
      </dgm:prSet>
      <dgm:spPr/>
    </dgm:pt>
    <dgm:pt modelId="{405459F6-D774-4C93-89A9-4385EF1AB6B2}" type="pres">
      <dgm:prSet presAssocID="{8D777262-1AED-459B-8F72-B40021CCF3A5}" presName="rootConnector" presStyleLbl="node2" presStyleIdx="2" presStyleCnt="7"/>
      <dgm:spPr/>
    </dgm:pt>
    <dgm:pt modelId="{DC90AC4E-944B-418B-A740-3244E11B79B6}" type="pres">
      <dgm:prSet presAssocID="{8D777262-1AED-459B-8F72-B40021CCF3A5}" presName="hierChild4" presStyleCnt="0"/>
      <dgm:spPr/>
    </dgm:pt>
    <dgm:pt modelId="{24E81667-7D8E-45BA-8F12-034931580833}" type="pres">
      <dgm:prSet presAssocID="{8D777262-1AED-459B-8F72-B40021CCF3A5}" presName="hierChild5" presStyleCnt="0"/>
      <dgm:spPr/>
    </dgm:pt>
    <dgm:pt modelId="{B64C4032-ACAE-46BB-8B74-3CEEBCD7C361}" type="pres">
      <dgm:prSet presAssocID="{EBE72071-0F78-4029-B2E1-A8FA16DC90F0}" presName="Name64" presStyleLbl="parChTrans1D2" presStyleIdx="3" presStyleCnt="7"/>
      <dgm:spPr/>
    </dgm:pt>
    <dgm:pt modelId="{C825E482-C38E-475E-96B8-7C0C8441197A}" type="pres">
      <dgm:prSet presAssocID="{D89D6F21-ED53-4BA8-A233-1DA7C3397C55}" presName="hierRoot2" presStyleCnt="0">
        <dgm:presLayoutVars>
          <dgm:hierBranch val="init"/>
        </dgm:presLayoutVars>
      </dgm:prSet>
      <dgm:spPr/>
    </dgm:pt>
    <dgm:pt modelId="{4E494709-5975-4CA7-B4B7-D0DFD48B681F}" type="pres">
      <dgm:prSet presAssocID="{D89D6F21-ED53-4BA8-A233-1DA7C3397C55}" presName="rootComposite" presStyleCnt="0"/>
      <dgm:spPr/>
    </dgm:pt>
    <dgm:pt modelId="{1B17A1E1-883F-451C-BFE9-61FE66911937}" type="pres">
      <dgm:prSet presAssocID="{D89D6F21-ED53-4BA8-A233-1DA7C3397C55}" presName="rootText" presStyleLbl="node2" presStyleIdx="3" presStyleCnt="7">
        <dgm:presLayoutVars>
          <dgm:chPref val="3"/>
        </dgm:presLayoutVars>
      </dgm:prSet>
      <dgm:spPr/>
    </dgm:pt>
    <dgm:pt modelId="{10C77690-89B2-4B03-A8DC-1CEC10CD357E}" type="pres">
      <dgm:prSet presAssocID="{D89D6F21-ED53-4BA8-A233-1DA7C3397C55}" presName="rootConnector" presStyleLbl="node2" presStyleIdx="3" presStyleCnt="7"/>
      <dgm:spPr/>
    </dgm:pt>
    <dgm:pt modelId="{B6792CFF-F5D1-43A4-A6F6-6B84AB3365F3}" type="pres">
      <dgm:prSet presAssocID="{D89D6F21-ED53-4BA8-A233-1DA7C3397C55}" presName="hierChild4" presStyleCnt="0"/>
      <dgm:spPr/>
    </dgm:pt>
    <dgm:pt modelId="{F9F65281-0D2B-4CCE-B53F-A9ADA1920279}" type="pres">
      <dgm:prSet presAssocID="{D89D6F21-ED53-4BA8-A233-1DA7C3397C55}" presName="hierChild5" presStyleCnt="0"/>
      <dgm:spPr/>
    </dgm:pt>
    <dgm:pt modelId="{7E098930-94A9-49AC-9D25-132C0C570F4D}" type="pres">
      <dgm:prSet presAssocID="{D3379CC2-6883-4609-87DD-FB753BD48AA1}" presName="Name64" presStyleLbl="parChTrans1D2" presStyleIdx="4" presStyleCnt="7"/>
      <dgm:spPr/>
    </dgm:pt>
    <dgm:pt modelId="{FE0BB46D-55B6-4328-8BC3-E3B4A86D1103}" type="pres">
      <dgm:prSet presAssocID="{8365FF36-6040-44DA-AF0F-B6DDA78406F6}" presName="hierRoot2" presStyleCnt="0">
        <dgm:presLayoutVars>
          <dgm:hierBranch val="init"/>
        </dgm:presLayoutVars>
      </dgm:prSet>
      <dgm:spPr/>
    </dgm:pt>
    <dgm:pt modelId="{D0F5E31B-B594-4CA1-AA4A-0361775DB8E2}" type="pres">
      <dgm:prSet presAssocID="{8365FF36-6040-44DA-AF0F-B6DDA78406F6}" presName="rootComposite" presStyleCnt="0"/>
      <dgm:spPr/>
    </dgm:pt>
    <dgm:pt modelId="{B7D443E2-50FA-4237-AF43-76221388264B}" type="pres">
      <dgm:prSet presAssocID="{8365FF36-6040-44DA-AF0F-B6DDA78406F6}" presName="rootText" presStyleLbl="node2" presStyleIdx="4" presStyleCnt="7">
        <dgm:presLayoutVars>
          <dgm:chPref val="3"/>
        </dgm:presLayoutVars>
      </dgm:prSet>
      <dgm:spPr/>
    </dgm:pt>
    <dgm:pt modelId="{8FF3B259-A6F5-40D4-8A9E-B70CA377919B}" type="pres">
      <dgm:prSet presAssocID="{8365FF36-6040-44DA-AF0F-B6DDA78406F6}" presName="rootConnector" presStyleLbl="node2" presStyleIdx="4" presStyleCnt="7"/>
      <dgm:spPr/>
    </dgm:pt>
    <dgm:pt modelId="{E09382D8-1BF9-4E79-89FF-0FD1DA1B423E}" type="pres">
      <dgm:prSet presAssocID="{8365FF36-6040-44DA-AF0F-B6DDA78406F6}" presName="hierChild4" presStyleCnt="0"/>
      <dgm:spPr/>
    </dgm:pt>
    <dgm:pt modelId="{0532334A-57E8-4126-B387-6A41ACCDA53F}" type="pres">
      <dgm:prSet presAssocID="{8365FF36-6040-44DA-AF0F-B6DDA78406F6}" presName="hierChild5" presStyleCnt="0"/>
      <dgm:spPr/>
    </dgm:pt>
    <dgm:pt modelId="{C1B1ABA1-856D-41EF-8406-7CF1A28EE072}" type="pres">
      <dgm:prSet presAssocID="{F7697D8A-443B-4913-893A-1F533BE5F1CA}" presName="Name64" presStyleLbl="parChTrans1D2" presStyleIdx="5" presStyleCnt="7"/>
      <dgm:spPr/>
    </dgm:pt>
    <dgm:pt modelId="{989DA64E-691A-4983-AB21-4026B9F62F6D}" type="pres">
      <dgm:prSet presAssocID="{F104C16A-B1FC-40C5-98D8-8802E6688360}" presName="hierRoot2" presStyleCnt="0">
        <dgm:presLayoutVars>
          <dgm:hierBranch val="init"/>
        </dgm:presLayoutVars>
      </dgm:prSet>
      <dgm:spPr/>
    </dgm:pt>
    <dgm:pt modelId="{ED7A3209-AA43-47C6-9404-D56B5A5ABB47}" type="pres">
      <dgm:prSet presAssocID="{F104C16A-B1FC-40C5-98D8-8802E6688360}" presName="rootComposite" presStyleCnt="0"/>
      <dgm:spPr/>
    </dgm:pt>
    <dgm:pt modelId="{E5527E00-6755-4F14-AB2A-F7220BED3933}" type="pres">
      <dgm:prSet presAssocID="{F104C16A-B1FC-40C5-98D8-8802E6688360}" presName="rootText" presStyleLbl="node2" presStyleIdx="5" presStyleCnt="7">
        <dgm:presLayoutVars>
          <dgm:chPref val="3"/>
        </dgm:presLayoutVars>
      </dgm:prSet>
      <dgm:spPr/>
    </dgm:pt>
    <dgm:pt modelId="{F88DC6F8-6C2D-4FA7-BBEA-2825FF04BD44}" type="pres">
      <dgm:prSet presAssocID="{F104C16A-B1FC-40C5-98D8-8802E6688360}" presName="rootConnector" presStyleLbl="node2" presStyleIdx="5" presStyleCnt="7"/>
      <dgm:spPr/>
    </dgm:pt>
    <dgm:pt modelId="{B2549208-8300-42E7-8A95-28E71034B115}" type="pres">
      <dgm:prSet presAssocID="{F104C16A-B1FC-40C5-98D8-8802E6688360}" presName="hierChild4" presStyleCnt="0"/>
      <dgm:spPr/>
    </dgm:pt>
    <dgm:pt modelId="{08CCA6CC-7A7E-4D13-822C-5A0B555277B9}" type="pres">
      <dgm:prSet presAssocID="{F104C16A-B1FC-40C5-98D8-8802E6688360}" presName="hierChild5" presStyleCnt="0"/>
      <dgm:spPr/>
    </dgm:pt>
    <dgm:pt modelId="{437C7DC6-B503-4D13-B045-BC10491355FB}" type="pres">
      <dgm:prSet presAssocID="{987E7FFA-E06C-42B1-8C51-A8CABAB72413}" presName="Name64" presStyleLbl="parChTrans1D2" presStyleIdx="6" presStyleCnt="7"/>
      <dgm:spPr/>
    </dgm:pt>
    <dgm:pt modelId="{BEC5CB9E-C0A4-4F70-BA0D-9A4215D497E5}" type="pres">
      <dgm:prSet presAssocID="{15143CA5-5132-4592-B2CE-3767F0E23DD2}" presName="hierRoot2" presStyleCnt="0">
        <dgm:presLayoutVars>
          <dgm:hierBranch val="init"/>
        </dgm:presLayoutVars>
      </dgm:prSet>
      <dgm:spPr/>
    </dgm:pt>
    <dgm:pt modelId="{146B0352-1F23-4657-8EB5-BAA69BE24110}" type="pres">
      <dgm:prSet presAssocID="{15143CA5-5132-4592-B2CE-3767F0E23DD2}" presName="rootComposite" presStyleCnt="0"/>
      <dgm:spPr/>
    </dgm:pt>
    <dgm:pt modelId="{8B64C262-2D25-4FB3-94C3-B28EE062E2FE}" type="pres">
      <dgm:prSet presAssocID="{15143CA5-5132-4592-B2CE-3767F0E23DD2}" presName="rootText" presStyleLbl="node2" presStyleIdx="6" presStyleCnt="7">
        <dgm:presLayoutVars>
          <dgm:chPref val="3"/>
        </dgm:presLayoutVars>
      </dgm:prSet>
      <dgm:spPr/>
    </dgm:pt>
    <dgm:pt modelId="{9C7B71B5-E55E-43B4-AE14-ED8CAE047FBB}" type="pres">
      <dgm:prSet presAssocID="{15143CA5-5132-4592-B2CE-3767F0E23DD2}" presName="rootConnector" presStyleLbl="node2" presStyleIdx="6" presStyleCnt="7"/>
      <dgm:spPr/>
    </dgm:pt>
    <dgm:pt modelId="{72D9A27A-B809-46AC-9556-B67FA21400D8}" type="pres">
      <dgm:prSet presAssocID="{15143CA5-5132-4592-B2CE-3767F0E23DD2}" presName="hierChild4" presStyleCnt="0"/>
      <dgm:spPr/>
    </dgm:pt>
    <dgm:pt modelId="{F4C5A499-80BE-4073-A100-5B3C99FA6B2E}" type="pres">
      <dgm:prSet presAssocID="{15143CA5-5132-4592-B2CE-3767F0E23DD2}" presName="hierChild5" presStyleCnt="0"/>
      <dgm:spPr/>
    </dgm:pt>
    <dgm:pt modelId="{58723B08-DAEB-4455-AF2C-6758981946DF}" type="pres">
      <dgm:prSet presAssocID="{EA07536A-ADC9-40B9-8818-F1E1FBB713E0}" presName="hierChild3" presStyleCnt="0"/>
      <dgm:spPr/>
    </dgm:pt>
  </dgm:ptLst>
  <dgm:cxnLst>
    <dgm:cxn modelId="{360B7608-A115-430B-BAAE-C9D2F45EC50D}" srcId="{91B70AB6-A134-4068-B5DD-A331B7420DD7}" destId="{F02E015B-89B4-438F-9483-93A6E85F0E64}" srcOrd="0" destOrd="0" parTransId="{565DD11D-6A57-4292-8D6F-755B413972C4}" sibTransId="{C321DA8D-F27A-408A-A393-D99BB3BA8DD0}"/>
    <dgm:cxn modelId="{7931DE0A-F0C8-4623-91A4-D284D8BF845A}" type="presOf" srcId="{987E7FFA-E06C-42B1-8C51-A8CABAB72413}" destId="{437C7DC6-B503-4D13-B045-BC10491355FB}" srcOrd="0" destOrd="0" presId="urn:microsoft.com/office/officeart/2009/3/layout/HorizontalOrganizationChart"/>
    <dgm:cxn modelId="{31AA8812-F95E-4561-8BBD-59C379558E82}" type="presOf" srcId="{8365FF36-6040-44DA-AF0F-B6DDA78406F6}" destId="{B7D443E2-50FA-4237-AF43-76221388264B}" srcOrd="0" destOrd="0" presId="urn:microsoft.com/office/officeart/2009/3/layout/HorizontalOrganizationChart"/>
    <dgm:cxn modelId="{589E7720-199B-4034-9CA7-F6C6A5CABBE4}" type="presOf" srcId="{EBE72071-0F78-4029-B2E1-A8FA16DC90F0}" destId="{B64C4032-ACAE-46BB-8B74-3CEEBCD7C361}" srcOrd="0" destOrd="0" presId="urn:microsoft.com/office/officeart/2009/3/layout/HorizontalOrganizationChart"/>
    <dgm:cxn modelId="{1D9E6727-A286-4B48-B836-1D25264E3F2B}" type="presOf" srcId="{F7697D8A-443B-4913-893A-1F533BE5F1CA}" destId="{C1B1ABA1-856D-41EF-8406-7CF1A28EE072}" srcOrd="0" destOrd="0" presId="urn:microsoft.com/office/officeart/2009/3/layout/HorizontalOrganizationChart"/>
    <dgm:cxn modelId="{F09A4D34-C183-4A1B-8553-DD074790EB37}" type="presOf" srcId="{8365FF36-6040-44DA-AF0F-B6DDA78406F6}" destId="{8FF3B259-A6F5-40D4-8A9E-B70CA377919B}" srcOrd="1" destOrd="0" presId="urn:microsoft.com/office/officeart/2009/3/layout/HorizontalOrganizationChart"/>
    <dgm:cxn modelId="{5ABDAA34-230F-470F-912A-17D340F8F256}" type="presOf" srcId="{EA07536A-ADC9-40B9-8818-F1E1FBB713E0}" destId="{CC11B43A-30CE-4BFF-BC3F-8121791F461F}" srcOrd="0" destOrd="0" presId="urn:microsoft.com/office/officeart/2009/3/layout/HorizontalOrganizationChart"/>
    <dgm:cxn modelId="{93134F39-7E8D-4F75-93C9-47E773C56D1A}" srcId="{F02E015B-89B4-438F-9483-93A6E85F0E64}" destId="{C1C396D2-CF32-4C31-B040-0777DF1C856A}" srcOrd="0" destOrd="0" parTransId="{B495CEF5-5AE7-4D1C-8CCB-D1C252D8A5AB}" sibTransId="{416F4CF4-DC0A-4FE4-8F10-17927341D4A2}"/>
    <dgm:cxn modelId="{09DA123A-7A5C-457C-9232-452A41E412A0}" type="presOf" srcId="{EA07536A-ADC9-40B9-8818-F1E1FBB713E0}" destId="{7EF88297-A320-4861-A192-32963D1DF0C6}" srcOrd="1" destOrd="0" presId="urn:microsoft.com/office/officeart/2009/3/layout/HorizontalOrganizationChart"/>
    <dgm:cxn modelId="{BBD0643B-ABC2-4878-9EF6-D73FECD2AEF3}" type="presOf" srcId="{15143CA5-5132-4592-B2CE-3767F0E23DD2}" destId="{8B64C262-2D25-4FB3-94C3-B28EE062E2FE}" srcOrd="0" destOrd="0" presId="urn:microsoft.com/office/officeart/2009/3/layout/HorizontalOrganizationChart"/>
    <dgm:cxn modelId="{C12AAB3B-45C7-4DAF-8DA1-39FFC266B82F}" srcId="{EA07536A-ADC9-40B9-8818-F1E1FBB713E0}" destId="{F104C16A-B1FC-40C5-98D8-8802E6688360}" srcOrd="3" destOrd="0" parTransId="{F7697D8A-443B-4913-893A-1F533BE5F1CA}" sibTransId="{4DAD8557-999E-42B6-87C7-5023554A6DA0}"/>
    <dgm:cxn modelId="{69600840-CB8B-40BF-8E3E-5281EB07A599}" srcId="{91B70AB6-A134-4068-B5DD-A331B7420DD7}" destId="{EA07536A-ADC9-40B9-8818-F1E1FBB713E0}" srcOrd="2" destOrd="0" parTransId="{D559BBC6-EF81-43C9-BCBF-117AE17BBF61}" sibTransId="{4846E564-9671-4774-9C43-CCB5559F860B}"/>
    <dgm:cxn modelId="{33F0FC5B-1FE6-41DF-BD72-CF40536C41A2}" type="presOf" srcId="{91B70AB6-A134-4068-B5DD-A331B7420DD7}" destId="{16198363-4848-440D-84FB-47CBE74D811D}" srcOrd="0" destOrd="0" presId="urn:microsoft.com/office/officeart/2009/3/layout/HorizontalOrganizationChart"/>
    <dgm:cxn modelId="{01C74C64-1626-4F64-B81F-59881F553F4E}" srcId="{EA07536A-ADC9-40B9-8818-F1E1FBB713E0}" destId="{D89D6F21-ED53-4BA8-A233-1DA7C3397C55}" srcOrd="1" destOrd="0" parTransId="{EBE72071-0F78-4029-B2E1-A8FA16DC90F0}" sibTransId="{4D3C3465-174F-4B71-AB2A-F06BB1E55CA8}"/>
    <dgm:cxn modelId="{2749BC47-1470-4AFD-BAA9-18E3982E988D}" type="presOf" srcId="{C1C396D2-CF32-4C31-B040-0777DF1C856A}" destId="{51144746-4290-4948-A295-3C97F7DEBF7A}" srcOrd="0" destOrd="0" presId="urn:microsoft.com/office/officeart/2009/3/layout/HorizontalOrganizationChart"/>
    <dgm:cxn modelId="{887D0C6D-BB76-4C75-9EB1-2A1A10E83DA7}" type="presOf" srcId="{D3379CC2-6883-4609-87DD-FB753BD48AA1}" destId="{7E098930-94A9-49AC-9D25-132C0C570F4D}" srcOrd="0" destOrd="0" presId="urn:microsoft.com/office/officeart/2009/3/layout/HorizontalOrganizationChart"/>
    <dgm:cxn modelId="{3BDFA56D-0F9E-4BF2-951B-C4063BE69BB5}" type="presOf" srcId="{37ABE963-63F4-46A5-AB67-A351C2294CA9}" destId="{2D99BA73-9A0D-4B95-AB96-D42CECF8330A}" srcOrd="0" destOrd="0" presId="urn:microsoft.com/office/officeart/2009/3/layout/HorizontalOrganizationChart"/>
    <dgm:cxn modelId="{E8DB9B4F-30E2-48FF-B15E-EBE3256BB86E}" type="presOf" srcId="{15143CA5-5132-4592-B2CE-3767F0E23DD2}" destId="{9C7B71B5-E55E-43B4-AE14-ED8CAE047FBB}" srcOrd="1" destOrd="0" presId="urn:microsoft.com/office/officeart/2009/3/layout/HorizontalOrganizationChart"/>
    <dgm:cxn modelId="{0D532450-BD34-4C16-B420-9266C66B0C99}" type="presOf" srcId="{F02E015B-89B4-438F-9483-93A6E85F0E64}" destId="{5AF24AE7-D456-42D8-AAFA-E6CBD593673C}" srcOrd="0" destOrd="0" presId="urn:microsoft.com/office/officeart/2009/3/layout/HorizontalOrganizationChart"/>
    <dgm:cxn modelId="{CEB3D773-65EB-4701-B28F-D7FA47B73E56}" type="presOf" srcId="{1A825436-9BE2-4FDF-B0BC-7DF33333B7FB}" destId="{C732898E-103B-4E2B-A9E3-38295FD449D1}" srcOrd="0" destOrd="0" presId="urn:microsoft.com/office/officeart/2009/3/layout/HorizontalOrganizationChart"/>
    <dgm:cxn modelId="{C29CED77-AF6A-4DA7-AECE-6D01878E1AB0}" type="presOf" srcId="{C5320468-DA5C-4FE2-952A-719F69ECC37C}" destId="{092FE05D-44FE-41DF-AB90-0BCDA458492B}" srcOrd="0" destOrd="0" presId="urn:microsoft.com/office/officeart/2009/3/layout/HorizontalOrganizationChart"/>
    <dgm:cxn modelId="{0433CD82-3759-42C0-9FB4-29A532EDF074}" type="presOf" srcId="{D89D6F21-ED53-4BA8-A233-1DA7C3397C55}" destId="{10C77690-89B2-4B03-A8DC-1CEC10CD357E}" srcOrd="1" destOrd="0" presId="urn:microsoft.com/office/officeart/2009/3/layout/HorizontalOrganizationChart"/>
    <dgm:cxn modelId="{2A1ACA84-CB97-42DE-93DA-B399620D3DAC}" type="presOf" srcId="{C1C396D2-CF32-4C31-B040-0777DF1C856A}" destId="{91AB5614-A8BC-4769-AA53-4C77140EE37F}" srcOrd="1" destOrd="0" presId="urn:microsoft.com/office/officeart/2009/3/layout/HorizontalOrganizationChart"/>
    <dgm:cxn modelId="{1548A899-BC9E-4747-A8EB-065B0489B499}" type="presOf" srcId="{8D777262-1AED-459B-8F72-B40021CCF3A5}" destId="{433207F2-A841-49F2-8A65-86850750D170}" srcOrd="0" destOrd="0" presId="urn:microsoft.com/office/officeart/2009/3/layout/HorizontalOrganizationChart"/>
    <dgm:cxn modelId="{06E50D9B-6EA1-48B9-9CD9-5000251DF4FF}" type="presOf" srcId="{D89D6F21-ED53-4BA8-A233-1DA7C3397C55}" destId="{1B17A1E1-883F-451C-BFE9-61FE66911937}" srcOrd="0" destOrd="0" presId="urn:microsoft.com/office/officeart/2009/3/layout/HorizontalOrganizationChart"/>
    <dgm:cxn modelId="{CDBF9E9F-5CC3-45AF-B4AD-0553B81CC065}" type="presOf" srcId="{2A6B2F8F-B5A6-47C5-BE7B-27BF82F1E900}" destId="{F15A4170-8FBD-4452-B586-5607BA89263C}" srcOrd="0" destOrd="0" presId="urn:microsoft.com/office/officeart/2009/3/layout/HorizontalOrganizationChart"/>
    <dgm:cxn modelId="{11A61DA0-6AF1-4F1C-8B1F-BDD604AA18C4}" srcId="{EA07536A-ADC9-40B9-8818-F1E1FBB713E0}" destId="{15143CA5-5132-4592-B2CE-3767F0E23DD2}" srcOrd="4" destOrd="0" parTransId="{987E7FFA-E06C-42B1-8C51-A8CABAB72413}" sibTransId="{83F98F36-EFFD-44B7-BBE0-E55F8324672D}"/>
    <dgm:cxn modelId="{12D25AA4-2444-4C12-A6AF-9C0E9868F98D}" srcId="{1A825436-9BE2-4FDF-B0BC-7DF33333B7FB}" destId="{37ABE963-63F4-46A5-AB67-A351C2294CA9}" srcOrd="0" destOrd="0" parTransId="{2A6B2F8F-B5A6-47C5-BE7B-27BF82F1E900}" sibTransId="{2148F062-8BBF-43EE-85A9-21D099B8DB04}"/>
    <dgm:cxn modelId="{98F49FAF-43D2-4891-BECC-A0A06BEC2567}" type="presOf" srcId="{1A825436-9BE2-4FDF-B0BC-7DF33333B7FB}" destId="{A744286F-5B95-4822-AB02-C3594ABB2C6F}" srcOrd="1" destOrd="0" presId="urn:microsoft.com/office/officeart/2009/3/layout/HorizontalOrganizationChart"/>
    <dgm:cxn modelId="{21CD33B9-FEC6-4FF5-97A8-8F0FDC076124}" type="presOf" srcId="{F104C16A-B1FC-40C5-98D8-8802E6688360}" destId="{F88DC6F8-6C2D-4FA7-BBEA-2825FF04BD44}" srcOrd="1" destOrd="0" presId="urn:microsoft.com/office/officeart/2009/3/layout/HorizontalOrganizationChart"/>
    <dgm:cxn modelId="{B749B2B9-5386-4BA0-92A8-9D22C330A8F5}" type="presOf" srcId="{37ABE963-63F4-46A5-AB67-A351C2294CA9}" destId="{B6174FFD-3AFD-461A-A48F-1B02666E48C3}" srcOrd="1" destOrd="0" presId="urn:microsoft.com/office/officeart/2009/3/layout/HorizontalOrganizationChart"/>
    <dgm:cxn modelId="{26D147BB-E71A-431B-BE12-D24A9D4868F6}" type="presOf" srcId="{8D777262-1AED-459B-8F72-B40021CCF3A5}" destId="{405459F6-D774-4C93-89A9-4385EF1AB6B2}" srcOrd="1" destOrd="0" presId="urn:microsoft.com/office/officeart/2009/3/layout/HorizontalOrganizationChart"/>
    <dgm:cxn modelId="{333CCBBC-B4A1-4F0C-9264-54BFFE2CAC0B}" srcId="{EA07536A-ADC9-40B9-8818-F1E1FBB713E0}" destId="{8D777262-1AED-459B-8F72-B40021CCF3A5}" srcOrd="0" destOrd="0" parTransId="{C5320468-DA5C-4FE2-952A-719F69ECC37C}" sibTransId="{2F72AAD8-2E7B-4E58-962E-C34AB45338B9}"/>
    <dgm:cxn modelId="{1FCA94BD-0000-41A1-BAAB-3602C8C77E2F}" srcId="{EA07536A-ADC9-40B9-8818-F1E1FBB713E0}" destId="{8365FF36-6040-44DA-AF0F-B6DDA78406F6}" srcOrd="2" destOrd="0" parTransId="{D3379CC2-6883-4609-87DD-FB753BD48AA1}" sibTransId="{018015EB-0B8D-4350-B0D0-2EB8121E08A4}"/>
    <dgm:cxn modelId="{A6E2FBCC-53EF-4222-A5C9-3712EE04F982}" type="presOf" srcId="{F104C16A-B1FC-40C5-98D8-8802E6688360}" destId="{E5527E00-6755-4F14-AB2A-F7220BED3933}" srcOrd="0" destOrd="0" presId="urn:microsoft.com/office/officeart/2009/3/layout/HorizontalOrganizationChart"/>
    <dgm:cxn modelId="{3E2FBBD0-407E-483A-AEFB-08231F91F856}" type="presOf" srcId="{F02E015B-89B4-438F-9483-93A6E85F0E64}" destId="{97B5670E-8B96-410F-8EDE-528D212F0A28}" srcOrd="1" destOrd="0" presId="urn:microsoft.com/office/officeart/2009/3/layout/HorizontalOrganizationChart"/>
    <dgm:cxn modelId="{E26E6DEC-55A9-42D2-95E9-8C93B7E15841}" srcId="{91B70AB6-A134-4068-B5DD-A331B7420DD7}" destId="{1A825436-9BE2-4FDF-B0BC-7DF33333B7FB}" srcOrd="1" destOrd="0" parTransId="{C5B58449-D7B0-4906-AEE5-495E6544E680}" sibTransId="{4267E0FD-572C-46A4-A4D2-D061E63DBC0C}"/>
    <dgm:cxn modelId="{EB590BFC-4FDF-4DD7-93E5-3AC2D1300AE8}" type="presOf" srcId="{B495CEF5-5AE7-4D1C-8CCB-D1C252D8A5AB}" destId="{0F821DA9-251C-4685-BA11-37B94802EA18}" srcOrd="0" destOrd="0" presId="urn:microsoft.com/office/officeart/2009/3/layout/HorizontalOrganizationChart"/>
    <dgm:cxn modelId="{3C88E9B7-785E-49FC-B60C-7370A5ADF578}" type="presParOf" srcId="{16198363-4848-440D-84FB-47CBE74D811D}" destId="{4669FFB8-FE79-4198-901D-105AE126FA5E}" srcOrd="0" destOrd="0" presId="urn:microsoft.com/office/officeart/2009/3/layout/HorizontalOrganizationChart"/>
    <dgm:cxn modelId="{4495E181-23B3-45A0-AB5A-91659BCA9DFA}" type="presParOf" srcId="{4669FFB8-FE79-4198-901D-105AE126FA5E}" destId="{F46E9CD9-33F8-4FB2-839B-D8F243ED4659}" srcOrd="0" destOrd="0" presId="urn:microsoft.com/office/officeart/2009/3/layout/HorizontalOrganizationChart"/>
    <dgm:cxn modelId="{D9259FDA-1B66-47B9-858A-52072ADAC200}" type="presParOf" srcId="{F46E9CD9-33F8-4FB2-839B-D8F243ED4659}" destId="{5AF24AE7-D456-42D8-AAFA-E6CBD593673C}" srcOrd="0" destOrd="0" presId="urn:microsoft.com/office/officeart/2009/3/layout/HorizontalOrganizationChart"/>
    <dgm:cxn modelId="{B786C271-9F84-4A31-932D-717C5D4239C8}" type="presParOf" srcId="{F46E9CD9-33F8-4FB2-839B-D8F243ED4659}" destId="{97B5670E-8B96-410F-8EDE-528D212F0A28}" srcOrd="1" destOrd="0" presId="urn:microsoft.com/office/officeart/2009/3/layout/HorizontalOrganizationChart"/>
    <dgm:cxn modelId="{920CFBD8-DA14-4FFE-8F0E-90615FEB16DB}" type="presParOf" srcId="{4669FFB8-FE79-4198-901D-105AE126FA5E}" destId="{488DF41F-8FE6-444A-830A-5BD1FD90FF7C}" srcOrd="1" destOrd="0" presId="urn:microsoft.com/office/officeart/2009/3/layout/HorizontalOrganizationChart"/>
    <dgm:cxn modelId="{DE7E71FB-12A7-4DCD-A013-61044238DF00}" type="presParOf" srcId="{488DF41F-8FE6-444A-830A-5BD1FD90FF7C}" destId="{0F821DA9-251C-4685-BA11-37B94802EA18}" srcOrd="0" destOrd="0" presId="urn:microsoft.com/office/officeart/2009/3/layout/HorizontalOrganizationChart"/>
    <dgm:cxn modelId="{E04C7850-E2C0-4252-B5BE-2BCD9E0F8071}" type="presParOf" srcId="{488DF41F-8FE6-444A-830A-5BD1FD90FF7C}" destId="{633FD541-2DB5-4336-92B9-274541CE2B0A}" srcOrd="1" destOrd="0" presId="urn:microsoft.com/office/officeart/2009/3/layout/HorizontalOrganizationChart"/>
    <dgm:cxn modelId="{7C19D438-3D3E-4610-ABB1-B30267B7D102}" type="presParOf" srcId="{633FD541-2DB5-4336-92B9-274541CE2B0A}" destId="{B30CB7C6-BB37-403A-B085-334E6CBCBB6F}" srcOrd="0" destOrd="0" presId="urn:microsoft.com/office/officeart/2009/3/layout/HorizontalOrganizationChart"/>
    <dgm:cxn modelId="{62678E89-0FFD-4BF0-8575-8022CB61AD47}" type="presParOf" srcId="{B30CB7C6-BB37-403A-B085-334E6CBCBB6F}" destId="{51144746-4290-4948-A295-3C97F7DEBF7A}" srcOrd="0" destOrd="0" presId="urn:microsoft.com/office/officeart/2009/3/layout/HorizontalOrganizationChart"/>
    <dgm:cxn modelId="{1E2F25C0-E77C-4F39-ABF0-A4C2EAC719EE}" type="presParOf" srcId="{B30CB7C6-BB37-403A-B085-334E6CBCBB6F}" destId="{91AB5614-A8BC-4769-AA53-4C77140EE37F}" srcOrd="1" destOrd="0" presId="urn:microsoft.com/office/officeart/2009/3/layout/HorizontalOrganizationChart"/>
    <dgm:cxn modelId="{7858378F-B00F-4708-8E9D-E7893529989A}" type="presParOf" srcId="{633FD541-2DB5-4336-92B9-274541CE2B0A}" destId="{0641C4EE-200C-4198-8F56-C8393E4DB976}" srcOrd="1" destOrd="0" presId="urn:microsoft.com/office/officeart/2009/3/layout/HorizontalOrganizationChart"/>
    <dgm:cxn modelId="{564C8CE2-1F9D-49FF-96AE-0CED9F80762D}" type="presParOf" srcId="{633FD541-2DB5-4336-92B9-274541CE2B0A}" destId="{8DB8A9BB-3373-4BC5-A546-4899BCED6431}" srcOrd="2" destOrd="0" presId="urn:microsoft.com/office/officeart/2009/3/layout/HorizontalOrganizationChart"/>
    <dgm:cxn modelId="{D17E8D76-17B3-49BE-B511-F6AF0AB36101}" type="presParOf" srcId="{4669FFB8-FE79-4198-901D-105AE126FA5E}" destId="{56563042-1B82-424C-9979-A51236D6E376}" srcOrd="2" destOrd="0" presId="urn:microsoft.com/office/officeart/2009/3/layout/HorizontalOrganizationChart"/>
    <dgm:cxn modelId="{57E39305-B4F7-4BB3-82C7-8430A2675177}" type="presParOf" srcId="{16198363-4848-440D-84FB-47CBE74D811D}" destId="{E41D51B6-757E-498B-A1CA-B370436D59E1}" srcOrd="1" destOrd="0" presId="urn:microsoft.com/office/officeart/2009/3/layout/HorizontalOrganizationChart"/>
    <dgm:cxn modelId="{4C6CD43F-4C70-4FA1-86E0-F01F1B59933C}" type="presParOf" srcId="{E41D51B6-757E-498B-A1CA-B370436D59E1}" destId="{2D65C9AD-6184-4C0E-A8BF-0AE7491CDF7B}" srcOrd="0" destOrd="0" presId="urn:microsoft.com/office/officeart/2009/3/layout/HorizontalOrganizationChart"/>
    <dgm:cxn modelId="{DD6911AE-8556-4BAE-9B19-60B7AF504546}" type="presParOf" srcId="{2D65C9AD-6184-4C0E-A8BF-0AE7491CDF7B}" destId="{C732898E-103B-4E2B-A9E3-38295FD449D1}" srcOrd="0" destOrd="0" presId="urn:microsoft.com/office/officeart/2009/3/layout/HorizontalOrganizationChart"/>
    <dgm:cxn modelId="{B069610A-C532-4269-BA5F-DE5957DB5C05}" type="presParOf" srcId="{2D65C9AD-6184-4C0E-A8BF-0AE7491CDF7B}" destId="{A744286F-5B95-4822-AB02-C3594ABB2C6F}" srcOrd="1" destOrd="0" presId="urn:microsoft.com/office/officeart/2009/3/layout/HorizontalOrganizationChart"/>
    <dgm:cxn modelId="{09F27159-08F6-4D59-8630-68519EDA1FE0}" type="presParOf" srcId="{E41D51B6-757E-498B-A1CA-B370436D59E1}" destId="{78C8F5AE-21D8-48C3-9B47-8508C063F246}" srcOrd="1" destOrd="0" presId="urn:microsoft.com/office/officeart/2009/3/layout/HorizontalOrganizationChart"/>
    <dgm:cxn modelId="{D898861F-A213-4B67-8AE6-8EB483E94D81}" type="presParOf" srcId="{78C8F5AE-21D8-48C3-9B47-8508C063F246}" destId="{F15A4170-8FBD-4452-B586-5607BA89263C}" srcOrd="0" destOrd="0" presId="urn:microsoft.com/office/officeart/2009/3/layout/HorizontalOrganizationChart"/>
    <dgm:cxn modelId="{33817CCC-FFED-4FBE-A44B-F98FDF42E5C3}" type="presParOf" srcId="{78C8F5AE-21D8-48C3-9B47-8508C063F246}" destId="{D1AA1E36-4E5E-4ADC-9348-308C8805DA7C}" srcOrd="1" destOrd="0" presId="urn:microsoft.com/office/officeart/2009/3/layout/HorizontalOrganizationChart"/>
    <dgm:cxn modelId="{FEE79F1B-373A-44C9-B3A3-523B459C8FAB}" type="presParOf" srcId="{D1AA1E36-4E5E-4ADC-9348-308C8805DA7C}" destId="{C0CB790D-CB48-4334-BF35-53ADF5CB3336}" srcOrd="0" destOrd="0" presId="urn:microsoft.com/office/officeart/2009/3/layout/HorizontalOrganizationChart"/>
    <dgm:cxn modelId="{3802F929-4971-4ACD-ACA9-A2FCFF9712E0}" type="presParOf" srcId="{C0CB790D-CB48-4334-BF35-53ADF5CB3336}" destId="{2D99BA73-9A0D-4B95-AB96-D42CECF8330A}" srcOrd="0" destOrd="0" presId="urn:microsoft.com/office/officeart/2009/3/layout/HorizontalOrganizationChart"/>
    <dgm:cxn modelId="{90174D02-5E6A-4B10-B32D-AFE2D646138A}" type="presParOf" srcId="{C0CB790D-CB48-4334-BF35-53ADF5CB3336}" destId="{B6174FFD-3AFD-461A-A48F-1B02666E48C3}" srcOrd="1" destOrd="0" presId="urn:microsoft.com/office/officeart/2009/3/layout/HorizontalOrganizationChart"/>
    <dgm:cxn modelId="{2738A552-7D80-4612-AF23-BAA24979AA6D}" type="presParOf" srcId="{D1AA1E36-4E5E-4ADC-9348-308C8805DA7C}" destId="{944D3275-014F-4F8F-AC42-2C5EAAEBFEBF}" srcOrd="1" destOrd="0" presId="urn:microsoft.com/office/officeart/2009/3/layout/HorizontalOrganizationChart"/>
    <dgm:cxn modelId="{C5E3C11F-4B9D-4FC0-87E5-5C2CAC32AA38}" type="presParOf" srcId="{D1AA1E36-4E5E-4ADC-9348-308C8805DA7C}" destId="{C1F7C957-01D7-4810-BBDF-A3D90AB3C4C3}" srcOrd="2" destOrd="0" presId="urn:microsoft.com/office/officeart/2009/3/layout/HorizontalOrganizationChart"/>
    <dgm:cxn modelId="{C2D83E6E-4117-4559-B185-E1202E7D8CE1}" type="presParOf" srcId="{E41D51B6-757E-498B-A1CA-B370436D59E1}" destId="{85911DCD-9180-416D-AD6C-665975B22E5D}" srcOrd="2" destOrd="0" presId="urn:microsoft.com/office/officeart/2009/3/layout/HorizontalOrganizationChart"/>
    <dgm:cxn modelId="{D44D5B7A-B24B-4393-9E15-43A0AC3D346E}" type="presParOf" srcId="{16198363-4848-440D-84FB-47CBE74D811D}" destId="{7850827E-7AE4-45C0-B563-C681C440568E}" srcOrd="2" destOrd="0" presId="urn:microsoft.com/office/officeart/2009/3/layout/HorizontalOrganizationChart"/>
    <dgm:cxn modelId="{C0A0D065-5C4D-433C-8316-11FAE0F8D526}" type="presParOf" srcId="{7850827E-7AE4-45C0-B563-C681C440568E}" destId="{DC0637B0-EA6E-4703-817B-47886588C1F2}" srcOrd="0" destOrd="0" presId="urn:microsoft.com/office/officeart/2009/3/layout/HorizontalOrganizationChart"/>
    <dgm:cxn modelId="{85947750-E16B-4640-A506-F6A2447E5F7B}" type="presParOf" srcId="{DC0637B0-EA6E-4703-817B-47886588C1F2}" destId="{CC11B43A-30CE-4BFF-BC3F-8121791F461F}" srcOrd="0" destOrd="0" presId="urn:microsoft.com/office/officeart/2009/3/layout/HorizontalOrganizationChart"/>
    <dgm:cxn modelId="{27798F72-77BB-484A-9318-638A93304CB3}" type="presParOf" srcId="{DC0637B0-EA6E-4703-817B-47886588C1F2}" destId="{7EF88297-A320-4861-A192-32963D1DF0C6}" srcOrd="1" destOrd="0" presId="urn:microsoft.com/office/officeart/2009/3/layout/HorizontalOrganizationChart"/>
    <dgm:cxn modelId="{4E77EEE3-47E0-4263-A173-8B2BD95D3407}" type="presParOf" srcId="{7850827E-7AE4-45C0-B563-C681C440568E}" destId="{1F896322-4B14-408F-89B1-75118B04DC78}" srcOrd="1" destOrd="0" presId="urn:microsoft.com/office/officeart/2009/3/layout/HorizontalOrganizationChart"/>
    <dgm:cxn modelId="{CD1BCDAD-475E-404B-806C-CFF24A732A54}" type="presParOf" srcId="{1F896322-4B14-408F-89B1-75118B04DC78}" destId="{092FE05D-44FE-41DF-AB90-0BCDA458492B}" srcOrd="0" destOrd="0" presId="urn:microsoft.com/office/officeart/2009/3/layout/HorizontalOrganizationChart"/>
    <dgm:cxn modelId="{C1195070-3DA2-4361-8935-2683602A751A}" type="presParOf" srcId="{1F896322-4B14-408F-89B1-75118B04DC78}" destId="{649CDC3E-C8E6-4F07-9BD6-A4303A4B0737}" srcOrd="1" destOrd="0" presId="urn:microsoft.com/office/officeart/2009/3/layout/HorizontalOrganizationChart"/>
    <dgm:cxn modelId="{F94A2A40-6EE7-408C-9E5C-AED69428389B}" type="presParOf" srcId="{649CDC3E-C8E6-4F07-9BD6-A4303A4B0737}" destId="{F95454D9-11E3-4FBF-B3C2-7A2342F38AFC}" srcOrd="0" destOrd="0" presId="urn:microsoft.com/office/officeart/2009/3/layout/HorizontalOrganizationChart"/>
    <dgm:cxn modelId="{41701EAE-FE51-4F89-88D1-D545E6D60638}" type="presParOf" srcId="{F95454D9-11E3-4FBF-B3C2-7A2342F38AFC}" destId="{433207F2-A841-49F2-8A65-86850750D170}" srcOrd="0" destOrd="0" presId="urn:microsoft.com/office/officeart/2009/3/layout/HorizontalOrganizationChart"/>
    <dgm:cxn modelId="{60747BD1-571F-4305-A35F-C747A82507ED}" type="presParOf" srcId="{F95454D9-11E3-4FBF-B3C2-7A2342F38AFC}" destId="{405459F6-D774-4C93-89A9-4385EF1AB6B2}" srcOrd="1" destOrd="0" presId="urn:microsoft.com/office/officeart/2009/3/layout/HorizontalOrganizationChart"/>
    <dgm:cxn modelId="{9F463E41-6AA0-4081-A2B8-FC21DF31DFB6}" type="presParOf" srcId="{649CDC3E-C8E6-4F07-9BD6-A4303A4B0737}" destId="{DC90AC4E-944B-418B-A740-3244E11B79B6}" srcOrd="1" destOrd="0" presId="urn:microsoft.com/office/officeart/2009/3/layout/HorizontalOrganizationChart"/>
    <dgm:cxn modelId="{A9F3229A-30E2-4BF0-A395-1E87FFDDFE04}" type="presParOf" srcId="{649CDC3E-C8E6-4F07-9BD6-A4303A4B0737}" destId="{24E81667-7D8E-45BA-8F12-034931580833}" srcOrd="2" destOrd="0" presId="urn:microsoft.com/office/officeart/2009/3/layout/HorizontalOrganizationChart"/>
    <dgm:cxn modelId="{F3D83007-5D17-431E-8677-04EA3FEC9AAE}" type="presParOf" srcId="{1F896322-4B14-408F-89B1-75118B04DC78}" destId="{B64C4032-ACAE-46BB-8B74-3CEEBCD7C361}" srcOrd="2" destOrd="0" presId="urn:microsoft.com/office/officeart/2009/3/layout/HorizontalOrganizationChart"/>
    <dgm:cxn modelId="{88A52D4C-570E-4CE1-AAB2-CEA021D3F4A2}" type="presParOf" srcId="{1F896322-4B14-408F-89B1-75118B04DC78}" destId="{C825E482-C38E-475E-96B8-7C0C8441197A}" srcOrd="3" destOrd="0" presId="urn:microsoft.com/office/officeart/2009/3/layout/HorizontalOrganizationChart"/>
    <dgm:cxn modelId="{9F2C481C-F885-474D-BE9C-74CBFD1EF0EB}" type="presParOf" srcId="{C825E482-C38E-475E-96B8-7C0C8441197A}" destId="{4E494709-5975-4CA7-B4B7-D0DFD48B681F}" srcOrd="0" destOrd="0" presId="urn:microsoft.com/office/officeart/2009/3/layout/HorizontalOrganizationChart"/>
    <dgm:cxn modelId="{4AACA769-EBCA-4591-A174-D1F5F55DD48C}" type="presParOf" srcId="{4E494709-5975-4CA7-B4B7-D0DFD48B681F}" destId="{1B17A1E1-883F-451C-BFE9-61FE66911937}" srcOrd="0" destOrd="0" presId="urn:microsoft.com/office/officeart/2009/3/layout/HorizontalOrganizationChart"/>
    <dgm:cxn modelId="{0DAEE985-72BA-4EB0-98DB-217945D5D2BC}" type="presParOf" srcId="{4E494709-5975-4CA7-B4B7-D0DFD48B681F}" destId="{10C77690-89B2-4B03-A8DC-1CEC10CD357E}" srcOrd="1" destOrd="0" presId="urn:microsoft.com/office/officeart/2009/3/layout/HorizontalOrganizationChart"/>
    <dgm:cxn modelId="{393B6B07-D97D-4E9F-B3EC-E74476087593}" type="presParOf" srcId="{C825E482-C38E-475E-96B8-7C0C8441197A}" destId="{B6792CFF-F5D1-43A4-A6F6-6B84AB3365F3}" srcOrd="1" destOrd="0" presId="urn:microsoft.com/office/officeart/2009/3/layout/HorizontalOrganizationChart"/>
    <dgm:cxn modelId="{63768F98-3E9B-4DB8-B5B2-F7CAECB20669}" type="presParOf" srcId="{C825E482-C38E-475E-96B8-7C0C8441197A}" destId="{F9F65281-0D2B-4CCE-B53F-A9ADA1920279}" srcOrd="2" destOrd="0" presId="urn:microsoft.com/office/officeart/2009/3/layout/HorizontalOrganizationChart"/>
    <dgm:cxn modelId="{BC1A1791-D2A2-4784-AA2A-9E81B3C8114B}" type="presParOf" srcId="{1F896322-4B14-408F-89B1-75118B04DC78}" destId="{7E098930-94A9-49AC-9D25-132C0C570F4D}" srcOrd="4" destOrd="0" presId="urn:microsoft.com/office/officeart/2009/3/layout/HorizontalOrganizationChart"/>
    <dgm:cxn modelId="{7095A1FB-39B5-4CBE-A032-BF649A78805C}" type="presParOf" srcId="{1F896322-4B14-408F-89B1-75118B04DC78}" destId="{FE0BB46D-55B6-4328-8BC3-E3B4A86D1103}" srcOrd="5" destOrd="0" presId="urn:microsoft.com/office/officeart/2009/3/layout/HorizontalOrganizationChart"/>
    <dgm:cxn modelId="{6983B9FD-A3A1-4F1B-9A3A-C08DBDD7F858}" type="presParOf" srcId="{FE0BB46D-55B6-4328-8BC3-E3B4A86D1103}" destId="{D0F5E31B-B594-4CA1-AA4A-0361775DB8E2}" srcOrd="0" destOrd="0" presId="urn:microsoft.com/office/officeart/2009/3/layout/HorizontalOrganizationChart"/>
    <dgm:cxn modelId="{D04D7D89-3DF8-4FE7-8A5A-037EC4F8A293}" type="presParOf" srcId="{D0F5E31B-B594-4CA1-AA4A-0361775DB8E2}" destId="{B7D443E2-50FA-4237-AF43-76221388264B}" srcOrd="0" destOrd="0" presId="urn:microsoft.com/office/officeart/2009/3/layout/HorizontalOrganizationChart"/>
    <dgm:cxn modelId="{911EAF56-CCA0-4A76-9EE9-DF24530A4A82}" type="presParOf" srcId="{D0F5E31B-B594-4CA1-AA4A-0361775DB8E2}" destId="{8FF3B259-A6F5-40D4-8A9E-B70CA377919B}" srcOrd="1" destOrd="0" presId="urn:microsoft.com/office/officeart/2009/3/layout/HorizontalOrganizationChart"/>
    <dgm:cxn modelId="{5A28CAFD-7FFD-42A6-8E0E-FC21F34FEED4}" type="presParOf" srcId="{FE0BB46D-55B6-4328-8BC3-E3B4A86D1103}" destId="{E09382D8-1BF9-4E79-89FF-0FD1DA1B423E}" srcOrd="1" destOrd="0" presId="urn:microsoft.com/office/officeart/2009/3/layout/HorizontalOrganizationChart"/>
    <dgm:cxn modelId="{8F7922FE-DE93-455E-93CB-7D94FF312C49}" type="presParOf" srcId="{FE0BB46D-55B6-4328-8BC3-E3B4A86D1103}" destId="{0532334A-57E8-4126-B387-6A41ACCDA53F}" srcOrd="2" destOrd="0" presId="urn:microsoft.com/office/officeart/2009/3/layout/HorizontalOrganizationChart"/>
    <dgm:cxn modelId="{27170A32-BDD2-4999-8460-7A8B6A3C6F61}" type="presParOf" srcId="{1F896322-4B14-408F-89B1-75118B04DC78}" destId="{C1B1ABA1-856D-41EF-8406-7CF1A28EE072}" srcOrd="6" destOrd="0" presId="urn:microsoft.com/office/officeart/2009/3/layout/HorizontalOrganizationChart"/>
    <dgm:cxn modelId="{6E8D7C5B-0B3B-4B1F-A88F-BDDE977E35CA}" type="presParOf" srcId="{1F896322-4B14-408F-89B1-75118B04DC78}" destId="{989DA64E-691A-4983-AB21-4026B9F62F6D}" srcOrd="7" destOrd="0" presId="urn:microsoft.com/office/officeart/2009/3/layout/HorizontalOrganizationChart"/>
    <dgm:cxn modelId="{F46BF6A8-E0E6-4876-A39E-47F618B2B4A1}" type="presParOf" srcId="{989DA64E-691A-4983-AB21-4026B9F62F6D}" destId="{ED7A3209-AA43-47C6-9404-D56B5A5ABB47}" srcOrd="0" destOrd="0" presId="urn:microsoft.com/office/officeart/2009/3/layout/HorizontalOrganizationChart"/>
    <dgm:cxn modelId="{7FB86E5F-21C0-4A16-9717-9C5E6512D5CE}" type="presParOf" srcId="{ED7A3209-AA43-47C6-9404-D56B5A5ABB47}" destId="{E5527E00-6755-4F14-AB2A-F7220BED3933}" srcOrd="0" destOrd="0" presId="urn:microsoft.com/office/officeart/2009/3/layout/HorizontalOrganizationChart"/>
    <dgm:cxn modelId="{C25337F7-E593-44FB-902E-4D8BC540A115}" type="presParOf" srcId="{ED7A3209-AA43-47C6-9404-D56B5A5ABB47}" destId="{F88DC6F8-6C2D-4FA7-BBEA-2825FF04BD44}" srcOrd="1" destOrd="0" presId="urn:microsoft.com/office/officeart/2009/3/layout/HorizontalOrganizationChart"/>
    <dgm:cxn modelId="{D46F4528-79B4-4DAE-90DD-D3D3E69B6F48}" type="presParOf" srcId="{989DA64E-691A-4983-AB21-4026B9F62F6D}" destId="{B2549208-8300-42E7-8A95-28E71034B115}" srcOrd="1" destOrd="0" presId="urn:microsoft.com/office/officeart/2009/3/layout/HorizontalOrganizationChart"/>
    <dgm:cxn modelId="{25698000-1EC7-4D15-A36E-B33091F92110}" type="presParOf" srcId="{989DA64E-691A-4983-AB21-4026B9F62F6D}" destId="{08CCA6CC-7A7E-4D13-822C-5A0B555277B9}" srcOrd="2" destOrd="0" presId="urn:microsoft.com/office/officeart/2009/3/layout/HorizontalOrganizationChart"/>
    <dgm:cxn modelId="{06C269D3-C310-4D2B-A919-B0FA259A5F20}" type="presParOf" srcId="{1F896322-4B14-408F-89B1-75118B04DC78}" destId="{437C7DC6-B503-4D13-B045-BC10491355FB}" srcOrd="8" destOrd="0" presId="urn:microsoft.com/office/officeart/2009/3/layout/HorizontalOrganizationChart"/>
    <dgm:cxn modelId="{CF882DA4-6AAB-4156-845E-EAF49967D204}" type="presParOf" srcId="{1F896322-4B14-408F-89B1-75118B04DC78}" destId="{BEC5CB9E-C0A4-4F70-BA0D-9A4215D497E5}" srcOrd="9" destOrd="0" presId="urn:microsoft.com/office/officeart/2009/3/layout/HorizontalOrganizationChart"/>
    <dgm:cxn modelId="{58B30732-AE21-4829-BE05-C4AE83F828A5}" type="presParOf" srcId="{BEC5CB9E-C0A4-4F70-BA0D-9A4215D497E5}" destId="{146B0352-1F23-4657-8EB5-BAA69BE24110}" srcOrd="0" destOrd="0" presId="urn:microsoft.com/office/officeart/2009/3/layout/HorizontalOrganizationChart"/>
    <dgm:cxn modelId="{3701564E-C2A6-4515-B998-E016801B6903}" type="presParOf" srcId="{146B0352-1F23-4657-8EB5-BAA69BE24110}" destId="{8B64C262-2D25-4FB3-94C3-B28EE062E2FE}" srcOrd="0" destOrd="0" presId="urn:microsoft.com/office/officeart/2009/3/layout/HorizontalOrganizationChart"/>
    <dgm:cxn modelId="{8AAC6F96-E4D1-45BE-A9FA-52162B17E7F9}" type="presParOf" srcId="{146B0352-1F23-4657-8EB5-BAA69BE24110}" destId="{9C7B71B5-E55E-43B4-AE14-ED8CAE047FBB}" srcOrd="1" destOrd="0" presId="urn:microsoft.com/office/officeart/2009/3/layout/HorizontalOrganizationChart"/>
    <dgm:cxn modelId="{6E3D578D-EC18-40FD-BA50-8701AE845877}" type="presParOf" srcId="{BEC5CB9E-C0A4-4F70-BA0D-9A4215D497E5}" destId="{72D9A27A-B809-46AC-9556-B67FA21400D8}" srcOrd="1" destOrd="0" presId="urn:microsoft.com/office/officeart/2009/3/layout/HorizontalOrganizationChart"/>
    <dgm:cxn modelId="{1E5E4C32-7715-4744-9BCF-960C0F80D220}" type="presParOf" srcId="{BEC5CB9E-C0A4-4F70-BA0D-9A4215D497E5}" destId="{F4C5A499-80BE-4073-A100-5B3C99FA6B2E}" srcOrd="2" destOrd="0" presId="urn:microsoft.com/office/officeart/2009/3/layout/HorizontalOrganizationChart"/>
    <dgm:cxn modelId="{8DD54916-7F0D-46A2-BF70-421D695173EA}" type="presParOf" srcId="{7850827E-7AE4-45C0-B563-C681C440568E}" destId="{58723B08-DAEB-4455-AF2C-6758981946DF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A7A39A-41B9-4C82-9D8D-2AA49E1C805F}" type="doc">
      <dgm:prSet loTypeId="urn:microsoft.com/office/officeart/2005/8/layout/lProcess2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18B4DFED-57D4-43F7-B207-52A722B492F7}">
      <dgm:prSet phldrT="[Text]"/>
      <dgm:spPr/>
      <dgm:t>
        <a:bodyPr/>
        <a:lstStyle/>
        <a:p>
          <a:r>
            <a:rPr lang="en-US" dirty="0"/>
            <a:t>Activity Info</a:t>
          </a:r>
        </a:p>
      </dgm:t>
    </dgm:pt>
    <dgm:pt modelId="{96CEB4C2-0202-4B75-BC8D-BDCF208D56FD}" type="parTrans" cxnId="{C277FB8B-FF51-4EC0-B1A1-56BE033E2DCF}">
      <dgm:prSet/>
      <dgm:spPr/>
      <dgm:t>
        <a:bodyPr/>
        <a:lstStyle/>
        <a:p>
          <a:endParaRPr lang="en-US"/>
        </a:p>
      </dgm:t>
    </dgm:pt>
    <dgm:pt modelId="{6F2A00BC-D0E5-41A2-A554-B794EF35926C}" type="sibTrans" cxnId="{C277FB8B-FF51-4EC0-B1A1-56BE033E2DCF}">
      <dgm:prSet/>
      <dgm:spPr/>
      <dgm:t>
        <a:bodyPr/>
        <a:lstStyle/>
        <a:p>
          <a:endParaRPr lang="en-US"/>
        </a:p>
      </dgm:t>
    </dgm:pt>
    <dgm:pt modelId="{3604894E-6D97-45A9-8EDF-E674392AF180}">
      <dgm:prSet phldrT="[Text]" custT="1"/>
      <dgm:spPr/>
      <dgm:t>
        <a:bodyPr/>
        <a:lstStyle/>
        <a:p>
          <a:r>
            <a:rPr lang="en-US" altLang="zh-TW" sz="3200" dirty="0"/>
            <a:t>A</a:t>
          </a:r>
          <a:r>
            <a:rPr lang="en-US" sz="3200" dirty="0"/>
            <a:t>uthority levels*</a:t>
          </a:r>
        </a:p>
      </dgm:t>
    </dgm:pt>
    <dgm:pt modelId="{317A6224-ABEE-4B8F-806C-C09BD52C78C4}" type="parTrans" cxnId="{BB80E21A-DD2F-49F6-9640-7CEA4FC376D2}">
      <dgm:prSet/>
      <dgm:spPr/>
      <dgm:t>
        <a:bodyPr/>
        <a:lstStyle/>
        <a:p>
          <a:endParaRPr lang="en-US"/>
        </a:p>
      </dgm:t>
    </dgm:pt>
    <dgm:pt modelId="{C3AF9613-3C3C-4911-B5C4-5179EB59C264}" type="sibTrans" cxnId="{BB80E21A-DD2F-49F6-9640-7CEA4FC376D2}">
      <dgm:prSet/>
      <dgm:spPr/>
      <dgm:t>
        <a:bodyPr/>
        <a:lstStyle/>
        <a:p>
          <a:endParaRPr lang="en-US"/>
        </a:p>
      </dgm:t>
    </dgm:pt>
    <dgm:pt modelId="{1F30220A-324B-4283-B782-9D489288FCF1}">
      <dgm:prSet phldrT="[Text]" custT="1"/>
      <dgm:spPr/>
      <dgm:t>
        <a:bodyPr/>
        <a:lstStyle/>
        <a:p>
          <a:r>
            <a:rPr lang="en-US" altLang="zh-TW" sz="3200" dirty="0"/>
            <a:t>A</a:t>
          </a:r>
          <a:r>
            <a:rPr lang="en-US" sz="3200" dirty="0"/>
            <a:t>ctivity timing+</a:t>
          </a:r>
        </a:p>
      </dgm:t>
    </dgm:pt>
    <dgm:pt modelId="{09D8A8B4-A4E2-449A-A83C-6195641772A0}" type="parTrans" cxnId="{5E672946-DFC7-40C3-A041-75A98D39F311}">
      <dgm:prSet/>
      <dgm:spPr/>
      <dgm:t>
        <a:bodyPr/>
        <a:lstStyle/>
        <a:p>
          <a:endParaRPr lang="en-US"/>
        </a:p>
      </dgm:t>
    </dgm:pt>
    <dgm:pt modelId="{7E97DB12-F9B1-4644-BCFB-D8D4528B8656}" type="sibTrans" cxnId="{5E672946-DFC7-40C3-A041-75A98D39F311}">
      <dgm:prSet/>
      <dgm:spPr/>
      <dgm:t>
        <a:bodyPr/>
        <a:lstStyle/>
        <a:p>
          <a:endParaRPr lang="en-US"/>
        </a:p>
      </dgm:t>
    </dgm:pt>
    <dgm:pt modelId="{65BF0059-229D-42F6-BCF9-54028A7D1D29}">
      <dgm:prSet phldrT="[Text]"/>
      <dgm:spPr/>
      <dgm:t>
        <a:bodyPr/>
        <a:lstStyle/>
        <a:p>
          <a:r>
            <a:rPr lang="en-US" dirty="0"/>
            <a:t>Authentication methods</a:t>
          </a:r>
        </a:p>
      </dgm:t>
    </dgm:pt>
    <dgm:pt modelId="{35F3624A-D182-4964-8742-B583B78BBE3E}" type="parTrans" cxnId="{D4E30D33-64C0-4BD7-8CE5-6782F614BEC3}">
      <dgm:prSet/>
      <dgm:spPr/>
      <dgm:t>
        <a:bodyPr/>
        <a:lstStyle/>
        <a:p>
          <a:endParaRPr lang="en-US"/>
        </a:p>
      </dgm:t>
    </dgm:pt>
    <dgm:pt modelId="{7B9B8804-555B-403D-A533-CE14D149E384}" type="sibTrans" cxnId="{D4E30D33-64C0-4BD7-8CE5-6782F614BEC3}">
      <dgm:prSet/>
      <dgm:spPr/>
      <dgm:t>
        <a:bodyPr/>
        <a:lstStyle/>
        <a:p>
          <a:endParaRPr lang="en-US"/>
        </a:p>
      </dgm:t>
    </dgm:pt>
    <dgm:pt modelId="{C0F26CF7-E011-4874-997D-76DC0CEBEF19}">
      <dgm:prSet phldrT="[Text]" custT="1"/>
      <dgm:spPr/>
      <dgm:t>
        <a:bodyPr/>
        <a:lstStyle/>
        <a:p>
          <a:r>
            <a:rPr lang="en-US" altLang="zh-TW" sz="3200" dirty="0"/>
            <a:t>P</a:t>
          </a:r>
          <a:r>
            <a:rPr lang="en-US" sz="3200" dirty="0"/>
            <a:t>assword</a:t>
          </a:r>
        </a:p>
      </dgm:t>
    </dgm:pt>
    <dgm:pt modelId="{B7C25F7E-A39C-409B-9013-007CF26C89D6}" type="parTrans" cxnId="{7C956D58-9F88-49EC-948D-FCCA60038774}">
      <dgm:prSet/>
      <dgm:spPr/>
      <dgm:t>
        <a:bodyPr/>
        <a:lstStyle/>
        <a:p>
          <a:endParaRPr lang="en-US"/>
        </a:p>
      </dgm:t>
    </dgm:pt>
    <dgm:pt modelId="{430D08B4-454C-4838-9B7A-5BFFC6665455}" type="sibTrans" cxnId="{7C956D58-9F88-49EC-948D-FCCA60038774}">
      <dgm:prSet/>
      <dgm:spPr/>
      <dgm:t>
        <a:bodyPr/>
        <a:lstStyle/>
        <a:p>
          <a:endParaRPr lang="en-US"/>
        </a:p>
      </dgm:t>
    </dgm:pt>
    <dgm:pt modelId="{F66E73EC-D43F-4B68-B194-46BAFD6C977C}">
      <dgm:prSet phldrT="[Text]" custT="1"/>
      <dgm:spPr/>
      <dgm:t>
        <a:bodyPr/>
        <a:lstStyle/>
        <a:p>
          <a:r>
            <a:rPr lang="en-US" sz="3200" dirty="0"/>
            <a:t>PIN </a:t>
          </a:r>
        </a:p>
      </dgm:t>
    </dgm:pt>
    <dgm:pt modelId="{4222939E-95C8-4841-8A22-0FD53CEBFE57}" type="parTrans" cxnId="{8C9EC317-7679-4A4A-89BB-9646924237FD}">
      <dgm:prSet/>
      <dgm:spPr/>
      <dgm:t>
        <a:bodyPr/>
        <a:lstStyle/>
        <a:p>
          <a:endParaRPr lang="en-US"/>
        </a:p>
      </dgm:t>
    </dgm:pt>
    <dgm:pt modelId="{FF75BF2F-A12B-496B-B377-09B1562C3788}" type="sibTrans" cxnId="{8C9EC317-7679-4A4A-89BB-9646924237FD}">
      <dgm:prSet/>
      <dgm:spPr/>
      <dgm:t>
        <a:bodyPr/>
        <a:lstStyle/>
        <a:p>
          <a:endParaRPr lang="en-US"/>
        </a:p>
      </dgm:t>
    </dgm:pt>
    <dgm:pt modelId="{6A06E30D-123A-4F2E-84D5-1F83739504A6}">
      <dgm:prSet phldrT="[Text]"/>
      <dgm:spPr/>
      <dgm:t>
        <a:bodyPr/>
        <a:lstStyle/>
        <a:p>
          <a:r>
            <a:rPr lang="en-US" dirty="0"/>
            <a:t>Actions</a:t>
          </a:r>
        </a:p>
      </dgm:t>
    </dgm:pt>
    <dgm:pt modelId="{20B83705-7875-44CB-AD89-3E1460F60585}" type="parTrans" cxnId="{9D32EBE9-E3BF-4C24-BD04-937401CCED04}">
      <dgm:prSet/>
      <dgm:spPr/>
      <dgm:t>
        <a:bodyPr/>
        <a:lstStyle/>
        <a:p>
          <a:endParaRPr lang="en-US"/>
        </a:p>
      </dgm:t>
    </dgm:pt>
    <dgm:pt modelId="{F94AB596-F49A-4201-838D-6D00CD4AFDF1}" type="sibTrans" cxnId="{9D32EBE9-E3BF-4C24-BD04-937401CCED04}">
      <dgm:prSet/>
      <dgm:spPr/>
      <dgm:t>
        <a:bodyPr/>
        <a:lstStyle/>
        <a:p>
          <a:endParaRPr lang="en-US"/>
        </a:p>
      </dgm:t>
    </dgm:pt>
    <dgm:pt modelId="{DFAEE417-8C6F-4D7E-988E-51021DA54E77}">
      <dgm:prSet phldrT="[Text]" custT="1"/>
      <dgm:spPr/>
      <dgm:t>
        <a:bodyPr/>
        <a:lstStyle/>
        <a:p>
          <a:r>
            <a:rPr lang="en-US" altLang="zh-TW" sz="2400" dirty="0"/>
            <a:t>F</a:t>
          </a:r>
          <a:r>
            <a:rPr lang="en-US" sz="2400" dirty="0"/>
            <a:t>ile transfer</a:t>
          </a:r>
        </a:p>
      </dgm:t>
    </dgm:pt>
    <dgm:pt modelId="{5D795BF3-36FA-4273-83F8-3C89D3A00924}" type="parTrans" cxnId="{B6417BFA-95CC-4E0E-8628-304709058750}">
      <dgm:prSet/>
      <dgm:spPr/>
      <dgm:t>
        <a:bodyPr/>
        <a:lstStyle/>
        <a:p>
          <a:endParaRPr lang="en-US"/>
        </a:p>
      </dgm:t>
    </dgm:pt>
    <dgm:pt modelId="{9DA827E4-83F1-4047-9824-747FD3634A90}" type="sibTrans" cxnId="{B6417BFA-95CC-4E0E-8628-304709058750}">
      <dgm:prSet/>
      <dgm:spPr/>
      <dgm:t>
        <a:bodyPr/>
        <a:lstStyle/>
        <a:p>
          <a:endParaRPr lang="en-US"/>
        </a:p>
      </dgm:t>
    </dgm:pt>
    <dgm:pt modelId="{81295230-6230-465B-8EFF-ABE1D936DF9F}">
      <dgm:prSet phldrT="[Text]" custT="1"/>
      <dgm:spPr/>
      <dgm:t>
        <a:bodyPr/>
        <a:lstStyle/>
        <a:p>
          <a:r>
            <a:rPr lang="en-US" altLang="zh-TW" sz="2400" dirty="0"/>
            <a:t>F</a:t>
          </a:r>
          <a:r>
            <a:rPr lang="en-US" sz="2400" dirty="0"/>
            <a:t>ile operation*</a:t>
          </a:r>
        </a:p>
      </dgm:t>
    </dgm:pt>
    <dgm:pt modelId="{4D72370A-27B9-456C-9DAD-AF489E168699}" type="parTrans" cxnId="{DBD7320A-3683-417B-8172-260266D6D46F}">
      <dgm:prSet/>
      <dgm:spPr/>
      <dgm:t>
        <a:bodyPr/>
        <a:lstStyle/>
        <a:p>
          <a:endParaRPr lang="en-US"/>
        </a:p>
      </dgm:t>
    </dgm:pt>
    <dgm:pt modelId="{3C1CCAD0-0E2F-41E8-90AF-E7476D68D758}" type="sibTrans" cxnId="{DBD7320A-3683-417B-8172-260266D6D46F}">
      <dgm:prSet/>
      <dgm:spPr/>
      <dgm:t>
        <a:bodyPr/>
        <a:lstStyle/>
        <a:p>
          <a:endParaRPr lang="en-US"/>
        </a:p>
      </dgm:t>
    </dgm:pt>
    <dgm:pt modelId="{18BAB105-CA13-4FD1-AB1A-4091562EFEA5}">
      <dgm:prSet phldrT="[Text]" custT="1"/>
      <dgm:spPr/>
      <dgm:t>
        <a:bodyPr/>
        <a:lstStyle/>
        <a:p>
          <a:r>
            <a:rPr lang="en-US" altLang="zh-TW" sz="3200" dirty="0"/>
            <a:t>D</a:t>
          </a:r>
          <a:r>
            <a:rPr lang="en-US" sz="3200" dirty="0"/>
            <a:t>ata sensitivity*</a:t>
          </a:r>
        </a:p>
      </dgm:t>
    </dgm:pt>
    <dgm:pt modelId="{F8A60757-2CA3-405B-8756-6F4787776E31}" type="parTrans" cxnId="{FF4DC1BB-D0FB-4C02-AA01-E4FE1992BFEF}">
      <dgm:prSet/>
      <dgm:spPr/>
      <dgm:t>
        <a:bodyPr/>
        <a:lstStyle/>
        <a:p>
          <a:endParaRPr lang="en-US"/>
        </a:p>
      </dgm:t>
    </dgm:pt>
    <dgm:pt modelId="{6E555022-3795-4BA1-956A-42C380ACA982}" type="sibTrans" cxnId="{FF4DC1BB-D0FB-4C02-AA01-E4FE1992BFEF}">
      <dgm:prSet/>
      <dgm:spPr/>
      <dgm:t>
        <a:bodyPr/>
        <a:lstStyle/>
        <a:p>
          <a:endParaRPr lang="en-US"/>
        </a:p>
      </dgm:t>
    </dgm:pt>
    <dgm:pt modelId="{8E8D95CD-2217-44EE-B758-06BDBCCD9B37}">
      <dgm:prSet phldrT="[Text]" custT="1"/>
      <dgm:spPr/>
      <dgm:t>
        <a:bodyPr/>
        <a:lstStyle/>
        <a:p>
          <a:r>
            <a:rPr lang="en-US" sz="2800" dirty="0"/>
            <a:t>Multi-Factor Authentication (MFA)</a:t>
          </a:r>
        </a:p>
      </dgm:t>
    </dgm:pt>
    <dgm:pt modelId="{6415953B-BF14-4037-B7CC-EAB20DFF81C1}" type="parTrans" cxnId="{C88CAD04-7913-44B8-8931-144EA359C8C6}">
      <dgm:prSet/>
      <dgm:spPr/>
      <dgm:t>
        <a:bodyPr/>
        <a:lstStyle/>
        <a:p>
          <a:endParaRPr lang="en-US"/>
        </a:p>
      </dgm:t>
    </dgm:pt>
    <dgm:pt modelId="{8DAA8464-48FC-4B02-A630-3B3A4D2BE6CD}" type="sibTrans" cxnId="{C88CAD04-7913-44B8-8931-144EA359C8C6}">
      <dgm:prSet/>
      <dgm:spPr/>
      <dgm:t>
        <a:bodyPr/>
        <a:lstStyle/>
        <a:p>
          <a:endParaRPr lang="en-US"/>
        </a:p>
      </dgm:t>
    </dgm:pt>
    <dgm:pt modelId="{89381C2B-EA62-48B7-8835-5DBB188A0B7F}">
      <dgm:prSet phldrT="[Text]" custT="1"/>
      <dgm:spPr/>
      <dgm:t>
        <a:bodyPr/>
        <a:lstStyle/>
        <a:p>
          <a:r>
            <a:rPr lang="en-US" altLang="zh-TW" sz="2400" dirty="0"/>
            <a:t>D</a:t>
          </a:r>
          <a:r>
            <a:rPr lang="en-US" sz="2400" dirty="0"/>
            <a:t>ata modification</a:t>
          </a:r>
        </a:p>
      </dgm:t>
    </dgm:pt>
    <dgm:pt modelId="{DD27A6AB-83E8-4367-A7E2-03F62070312E}" type="parTrans" cxnId="{E91B5BAC-E7F1-4638-8508-A5D6CC63A3AA}">
      <dgm:prSet/>
      <dgm:spPr/>
      <dgm:t>
        <a:bodyPr/>
        <a:lstStyle/>
        <a:p>
          <a:endParaRPr lang="en-US"/>
        </a:p>
      </dgm:t>
    </dgm:pt>
    <dgm:pt modelId="{AF588A59-35AF-4B38-922D-50EB5F843234}" type="sibTrans" cxnId="{E91B5BAC-E7F1-4638-8508-A5D6CC63A3AA}">
      <dgm:prSet/>
      <dgm:spPr/>
      <dgm:t>
        <a:bodyPr/>
        <a:lstStyle/>
        <a:p>
          <a:endParaRPr lang="en-US"/>
        </a:p>
      </dgm:t>
    </dgm:pt>
    <dgm:pt modelId="{E1CC6349-094F-41D3-B8DD-E77500AA64CA}">
      <dgm:prSet phldrT="[Text]" custT="1"/>
      <dgm:spPr/>
      <dgm:t>
        <a:bodyPr/>
        <a:lstStyle/>
        <a:p>
          <a:r>
            <a:rPr lang="en-US" altLang="zh-TW" sz="2400" dirty="0"/>
            <a:t>C</a:t>
          </a:r>
          <a:r>
            <a:rPr lang="en-US" sz="2400" dirty="0"/>
            <a:t>onfidential data access</a:t>
          </a:r>
        </a:p>
      </dgm:t>
    </dgm:pt>
    <dgm:pt modelId="{DF0A8012-8357-4A3D-85AF-86611AB86843}" type="parTrans" cxnId="{566079CC-335B-4DA8-904A-7127E9F93622}">
      <dgm:prSet/>
      <dgm:spPr/>
      <dgm:t>
        <a:bodyPr/>
        <a:lstStyle/>
        <a:p>
          <a:endParaRPr lang="en-US"/>
        </a:p>
      </dgm:t>
    </dgm:pt>
    <dgm:pt modelId="{0AB19FBC-BC57-4F41-93D6-FD250C7283F8}" type="sibTrans" cxnId="{566079CC-335B-4DA8-904A-7127E9F93622}">
      <dgm:prSet/>
      <dgm:spPr/>
      <dgm:t>
        <a:bodyPr/>
        <a:lstStyle/>
        <a:p>
          <a:endParaRPr lang="en-US"/>
        </a:p>
      </dgm:t>
    </dgm:pt>
    <dgm:pt modelId="{6D95A92E-5C54-41C7-8590-1A340709DEF7}">
      <dgm:prSet phldrT="[Text]" custT="1"/>
      <dgm:spPr/>
      <dgm:t>
        <a:bodyPr/>
        <a:lstStyle/>
        <a:p>
          <a:r>
            <a:rPr lang="en-US" altLang="zh-TW" sz="2400" dirty="0"/>
            <a:t>E</a:t>
          </a:r>
          <a:r>
            <a:rPr lang="en-US" sz="2400" dirty="0"/>
            <a:t>xternal interactions</a:t>
          </a:r>
        </a:p>
      </dgm:t>
    </dgm:pt>
    <dgm:pt modelId="{F330292E-2383-45BF-B935-BA642E8676EE}" type="parTrans" cxnId="{E56ED582-6116-4ACF-B3B8-A1B5D9AA950F}">
      <dgm:prSet/>
      <dgm:spPr/>
      <dgm:t>
        <a:bodyPr/>
        <a:lstStyle/>
        <a:p>
          <a:endParaRPr lang="en-US"/>
        </a:p>
      </dgm:t>
    </dgm:pt>
    <dgm:pt modelId="{36179D6D-7088-4358-BB3F-1EEBE62F39F5}" type="sibTrans" cxnId="{E56ED582-6116-4ACF-B3B8-A1B5D9AA950F}">
      <dgm:prSet/>
      <dgm:spPr/>
      <dgm:t>
        <a:bodyPr/>
        <a:lstStyle/>
        <a:p>
          <a:endParaRPr lang="en-US"/>
        </a:p>
      </dgm:t>
    </dgm:pt>
    <dgm:pt modelId="{9BF26E08-9F8D-4FAC-BFC0-C66A2B09136E}">
      <dgm:prSet phldrT="[Text]"/>
      <dgm:spPr/>
      <dgm:t>
        <a:bodyPr/>
        <a:lstStyle/>
        <a:p>
          <a:r>
            <a:rPr lang="en-US" dirty="0"/>
            <a:t>Target variable</a:t>
          </a:r>
        </a:p>
      </dgm:t>
    </dgm:pt>
    <dgm:pt modelId="{82F05082-E26C-4C02-A86F-B92828B6B7AB}" type="parTrans" cxnId="{3D104271-BFF0-44B6-BAC0-64E314C489A0}">
      <dgm:prSet/>
      <dgm:spPr/>
      <dgm:t>
        <a:bodyPr/>
        <a:lstStyle/>
        <a:p>
          <a:endParaRPr lang="en-US"/>
        </a:p>
      </dgm:t>
    </dgm:pt>
    <dgm:pt modelId="{4B66C467-97A5-4561-A331-B72CF06D5F47}" type="sibTrans" cxnId="{3D104271-BFF0-44B6-BAC0-64E314C489A0}">
      <dgm:prSet/>
      <dgm:spPr/>
      <dgm:t>
        <a:bodyPr/>
        <a:lstStyle/>
        <a:p>
          <a:endParaRPr lang="en-US"/>
        </a:p>
      </dgm:t>
    </dgm:pt>
    <dgm:pt modelId="{B7ECF359-027E-4CC6-B729-D1461E8DBAEC}">
      <dgm:prSet phldrT="[Text]"/>
      <dgm:spPr/>
      <dgm:t>
        <a:bodyPr/>
        <a:lstStyle/>
        <a:p>
          <a:r>
            <a:rPr lang="en-US" dirty="0"/>
            <a:t>Abnormality </a:t>
          </a:r>
          <a:r>
            <a:rPr lang="en-US" altLang="zh-TW" dirty="0"/>
            <a:t>(</a:t>
          </a:r>
          <a:r>
            <a:rPr lang="en-US" dirty="0"/>
            <a:t>31% are abnormal</a:t>
          </a:r>
          <a:r>
            <a:rPr lang="en-US" altLang="zh-TW" dirty="0"/>
            <a:t>)</a:t>
          </a:r>
          <a:endParaRPr lang="en-US" dirty="0"/>
        </a:p>
      </dgm:t>
    </dgm:pt>
    <dgm:pt modelId="{F8094B0F-60D5-47BB-BC09-C1CE6FE60606}" type="parTrans" cxnId="{B85CF567-5F52-4093-9A25-96AB83C4E814}">
      <dgm:prSet/>
      <dgm:spPr/>
      <dgm:t>
        <a:bodyPr/>
        <a:lstStyle/>
        <a:p>
          <a:endParaRPr lang="en-US"/>
        </a:p>
      </dgm:t>
    </dgm:pt>
    <dgm:pt modelId="{31C9FCB0-844D-4C33-8285-777E1D84B6DF}" type="sibTrans" cxnId="{B85CF567-5F52-4093-9A25-96AB83C4E814}">
      <dgm:prSet/>
      <dgm:spPr/>
      <dgm:t>
        <a:bodyPr/>
        <a:lstStyle/>
        <a:p>
          <a:endParaRPr lang="en-US"/>
        </a:p>
      </dgm:t>
    </dgm:pt>
    <dgm:pt modelId="{75908258-058D-42CB-8B5B-327CE39E6526}" type="pres">
      <dgm:prSet presAssocID="{DBA7A39A-41B9-4C82-9D8D-2AA49E1C805F}" presName="theList" presStyleCnt="0">
        <dgm:presLayoutVars>
          <dgm:dir/>
          <dgm:animLvl val="lvl"/>
          <dgm:resizeHandles val="exact"/>
        </dgm:presLayoutVars>
      </dgm:prSet>
      <dgm:spPr/>
    </dgm:pt>
    <dgm:pt modelId="{B59BF5E2-630C-4214-9AFD-75F004FDE104}" type="pres">
      <dgm:prSet presAssocID="{18B4DFED-57D4-43F7-B207-52A722B492F7}" presName="compNode" presStyleCnt="0"/>
      <dgm:spPr/>
    </dgm:pt>
    <dgm:pt modelId="{B2A51A0C-13B7-4743-9BEB-DEE6D56576C2}" type="pres">
      <dgm:prSet presAssocID="{18B4DFED-57D4-43F7-B207-52A722B492F7}" presName="aNode" presStyleLbl="bgShp" presStyleIdx="0" presStyleCnt="4"/>
      <dgm:spPr/>
    </dgm:pt>
    <dgm:pt modelId="{98CF891C-611F-49C4-8683-C3D2920CF291}" type="pres">
      <dgm:prSet presAssocID="{18B4DFED-57D4-43F7-B207-52A722B492F7}" presName="textNode" presStyleLbl="bgShp" presStyleIdx="0" presStyleCnt="4"/>
      <dgm:spPr/>
    </dgm:pt>
    <dgm:pt modelId="{02BE67BF-0328-4A33-8A02-F3B3B3775ED9}" type="pres">
      <dgm:prSet presAssocID="{18B4DFED-57D4-43F7-B207-52A722B492F7}" presName="compChildNode" presStyleCnt="0"/>
      <dgm:spPr/>
    </dgm:pt>
    <dgm:pt modelId="{7F902173-5C6F-4562-839C-8C828FAEC2AE}" type="pres">
      <dgm:prSet presAssocID="{18B4DFED-57D4-43F7-B207-52A722B492F7}" presName="theInnerList" presStyleCnt="0"/>
      <dgm:spPr/>
    </dgm:pt>
    <dgm:pt modelId="{F5025B31-9813-4F9C-B20A-6276BAC362A6}" type="pres">
      <dgm:prSet presAssocID="{3604894E-6D97-45A9-8EDF-E674392AF180}" presName="childNode" presStyleLbl="node1" presStyleIdx="0" presStyleCnt="12">
        <dgm:presLayoutVars>
          <dgm:bulletEnabled val="1"/>
        </dgm:presLayoutVars>
      </dgm:prSet>
      <dgm:spPr/>
    </dgm:pt>
    <dgm:pt modelId="{C4AA238B-71B2-412A-A5C9-E3BEA24731FE}" type="pres">
      <dgm:prSet presAssocID="{3604894E-6D97-45A9-8EDF-E674392AF180}" presName="aSpace2" presStyleCnt="0"/>
      <dgm:spPr/>
    </dgm:pt>
    <dgm:pt modelId="{C45BB16D-22FF-498C-8CB7-CB481D8804CD}" type="pres">
      <dgm:prSet presAssocID="{1F30220A-324B-4283-B782-9D489288FCF1}" presName="childNode" presStyleLbl="node1" presStyleIdx="1" presStyleCnt="12">
        <dgm:presLayoutVars>
          <dgm:bulletEnabled val="1"/>
        </dgm:presLayoutVars>
      </dgm:prSet>
      <dgm:spPr/>
    </dgm:pt>
    <dgm:pt modelId="{EDF7E575-4CB2-41C6-947A-5E36BDE1CBA4}" type="pres">
      <dgm:prSet presAssocID="{1F30220A-324B-4283-B782-9D489288FCF1}" presName="aSpace2" presStyleCnt="0"/>
      <dgm:spPr/>
    </dgm:pt>
    <dgm:pt modelId="{E488EEAB-4E3D-4BE1-BED7-DE63510DC6EE}" type="pres">
      <dgm:prSet presAssocID="{18BAB105-CA13-4FD1-AB1A-4091562EFEA5}" presName="childNode" presStyleLbl="node1" presStyleIdx="2" presStyleCnt="12">
        <dgm:presLayoutVars>
          <dgm:bulletEnabled val="1"/>
        </dgm:presLayoutVars>
      </dgm:prSet>
      <dgm:spPr/>
    </dgm:pt>
    <dgm:pt modelId="{43A9C311-1C5F-41F7-93F8-49C2D4E936DC}" type="pres">
      <dgm:prSet presAssocID="{18B4DFED-57D4-43F7-B207-52A722B492F7}" presName="aSpace" presStyleCnt="0"/>
      <dgm:spPr/>
    </dgm:pt>
    <dgm:pt modelId="{BE9AF654-C01C-4AC4-8837-B925B070F9CF}" type="pres">
      <dgm:prSet presAssocID="{65BF0059-229D-42F6-BCF9-54028A7D1D29}" presName="compNode" presStyleCnt="0"/>
      <dgm:spPr/>
    </dgm:pt>
    <dgm:pt modelId="{592D1D6C-51FB-47D2-9162-96163BD3E1C5}" type="pres">
      <dgm:prSet presAssocID="{65BF0059-229D-42F6-BCF9-54028A7D1D29}" presName="aNode" presStyleLbl="bgShp" presStyleIdx="1" presStyleCnt="4"/>
      <dgm:spPr/>
    </dgm:pt>
    <dgm:pt modelId="{BF9A6CFA-E3F2-4EB3-BFBE-4D10417B71DC}" type="pres">
      <dgm:prSet presAssocID="{65BF0059-229D-42F6-BCF9-54028A7D1D29}" presName="textNode" presStyleLbl="bgShp" presStyleIdx="1" presStyleCnt="4"/>
      <dgm:spPr/>
    </dgm:pt>
    <dgm:pt modelId="{E5D82C2F-4C80-4D78-BF03-4B4496C9180C}" type="pres">
      <dgm:prSet presAssocID="{65BF0059-229D-42F6-BCF9-54028A7D1D29}" presName="compChildNode" presStyleCnt="0"/>
      <dgm:spPr/>
    </dgm:pt>
    <dgm:pt modelId="{C0D5C58C-67B2-4EA7-AB30-416E7D65B13B}" type="pres">
      <dgm:prSet presAssocID="{65BF0059-229D-42F6-BCF9-54028A7D1D29}" presName="theInnerList" presStyleCnt="0"/>
      <dgm:spPr/>
    </dgm:pt>
    <dgm:pt modelId="{96710C59-E835-462F-9C6F-0E2652627A10}" type="pres">
      <dgm:prSet presAssocID="{C0F26CF7-E011-4874-997D-76DC0CEBEF19}" presName="childNode" presStyleLbl="node1" presStyleIdx="3" presStyleCnt="12">
        <dgm:presLayoutVars>
          <dgm:bulletEnabled val="1"/>
        </dgm:presLayoutVars>
      </dgm:prSet>
      <dgm:spPr/>
    </dgm:pt>
    <dgm:pt modelId="{088F7D18-3CC5-437D-A498-1DFA803026CF}" type="pres">
      <dgm:prSet presAssocID="{C0F26CF7-E011-4874-997D-76DC0CEBEF19}" presName="aSpace2" presStyleCnt="0"/>
      <dgm:spPr/>
    </dgm:pt>
    <dgm:pt modelId="{922407FD-F7BF-4A98-8B7D-D67B1971DB14}" type="pres">
      <dgm:prSet presAssocID="{F66E73EC-D43F-4B68-B194-46BAFD6C977C}" presName="childNode" presStyleLbl="node1" presStyleIdx="4" presStyleCnt="12">
        <dgm:presLayoutVars>
          <dgm:bulletEnabled val="1"/>
        </dgm:presLayoutVars>
      </dgm:prSet>
      <dgm:spPr/>
    </dgm:pt>
    <dgm:pt modelId="{D0881A9A-64D7-4CAC-AB46-64C8EFE3AA91}" type="pres">
      <dgm:prSet presAssocID="{F66E73EC-D43F-4B68-B194-46BAFD6C977C}" presName="aSpace2" presStyleCnt="0"/>
      <dgm:spPr/>
    </dgm:pt>
    <dgm:pt modelId="{2C30A9D1-F1BE-49B3-AEA3-73B936FF4667}" type="pres">
      <dgm:prSet presAssocID="{8E8D95CD-2217-44EE-B758-06BDBCCD9B37}" presName="childNode" presStyleLbl="node1" presStyleIdx="5" presStyleCnt="12">
        <dgm:presLayoutVars>
          <dgm:bulletEnabled val="1"/>
        </dgm:presLayoutVars>
      </dgm:prSet>
      <dgm:spPr/>
    </dgm:pt>
    <dgm:pt modelId="{F6DBBA81-54ED-4C8E-90E0-5527853CE753}" type="pres">
      <dgm:prSet presAssocID="{65BF0059-229D-42F6-BCF9-54028A7D1D29}" presName="aSpace" presStyleCnt="0"/>
      <dgm:spPr/>
    </dgm:pt>
    <dgm:pt modelId="{F76D7382-5AAA-4816-9C18-DB348805BC59}" type="pres">
      <dgm:prSet presAssocID="{6A06E30D-123A-4F2E-84D5-1F83739504A6}" presName="compNode" presStyleCnt="0"/>
      <dgm:spPr/>
    </dgm:pt>
    <dgm:pt modelId="{416D6959-6B77-4620-804D-4828A6E75C96}" type="pres">
      <dgm:prSet presAssocID="{6A06E30D-123A-4F2E-84D5-1F83739504A6}" presName="aNode" presStyleLbl="bgShp" presStyleIdx="2" presStyleCnt="4"/>
      <dgm:spPr/>
    </dgm:pt>
    <dgm:pt modelId="{BE07D7CF-09D9-4897-A629-0D95B840F5ED}" type="pres">
      <dgm:prSet presAssocID="{6A06E30D-123A-4F2E-84D5-1F83739504A6}" presName="textNode" presStyleLbl="bgShp" presStyleIdx="2" presStyleCnt="4"/>
      <dgm:spPr/>
    </dgm:pt>
    <dgm:pt modelId="{2433ED04-37D7-429E-AE6A-E35DAEC388CB}" type="pres">
      <dgm:prSet presAssocID="{6A06E30D-123A-4F2E-84D5-1F83739504A6}" presName="compChildNode" presStyleCnt="0"/>
      <dgm:spPr/>
    </dgm:pt>
    <dgm:pt modelId="{82805769-19D5-4E04-A580-C7B03C6C1FA0}" type="pres">
      <dgm:prSet presAssocID="{6A06E30D-123A-4F2E-84D5-1F83739504A6}" presName="theInnerList" presStyleCnt="0"/>
      <dgm:spPr/>
    </dgm:pt>
    <dgm:pt modelId="{E6B8B771-B0E9-41E3-87A2-1370F252ED26}" type="pres">
      <dgm:prSet presAssocID="{89381C2B-EA62-48B7-8835-5DBB188A0B7F}" presName="childNode" presStyleLbl="node1" presStyleIdx="6" presStyleCnt="12">
        <dgm:presLayoutVars>
          <dgm:bulletEnabled val="1"/>
        </dgm:presLayoutVars>
      </dgm:prSet>
      <dgm:spPr/>
    </dgm:pt>
    <dgm:pt modelId="{2DB4FA47-CF3C-4DDD-9F19-F86575D9A572}" type="pres">
      <dgm:prSet presAssocID="{89381C2B-EA62-48B7-8835-5DBB188A0B7F}" presName="aSpace2" presStyleCnt="0"/>
      <dgm:spPr/>
    </dgm:pt>
    <dgm:pt modelId="{2803FACC-6896-48A9-A184-8A4383A86F71}" type="pres">
      <dgm:prSet presAssocID="{E1CC6349-094F-41D3-B8DD-E77500AA64CA}" presName="childNode" presStyleLbl="node1" presStyleIdx="7" presStyleCnt="12">
        <dgm:presLayoutVars>
          <dgm:bulletEnabled val="1"/>
        </dgm:presLayoutVars>
      </dgm:prSet>
      <dgm:spPr/>
    </dgm:pt>
    <dgm:pt modelId="{DFDB41ED-702E-4AFF-926A-4BB4BEB04C04}" type="pres">
      <dgm:prSet presAssocID="{E1CC6349-094F-41D3-B8DD-E77500AA64CA}" presName="aSpace2" presStyleCnt="0"/>
      <dgm:spPr/>
    </dgm:pt>
    <dgm:pt modelId="{4630CB51-B32B-46A4-AD26-34CA09A6F4DA}" type="pres">
      <dgm:prSet presAssocID="{DFAEE417-8C6F-4D7E-988E-51021DA54E77}" presName="childNode" presStyleLbl="node1" presStyleIdx="8" presStyleCnt="12">
        <dgm:presLayoutVars>
          <dgm:bulletEnabled val="1"/>
        </dgm:presLayoutVars>
      </dgm:prSet>
      <dgm:spPr/>
    </dgm:pt>
    <dgm:pt modelId="{6BA3CBB6-676C-4F8D-9690-5272DD993EEA}" type="pres">
      <dgm:prSet presAssocID="{DFAEE417-8C6F-4D7E-988E-51021DA54E77}" presName="aSpace2" presStyleCnt="0"/>
      <dgm:spPr/>
    </dgm:pt>
    <dgm:pt modelId="{EFDFD6FA-7673-4388-B6C3-CB5AD37E8A5F}" type="pres">
      <dgm:prSet presAssocID="{81295230-6230-465B-8EFF-ABE1D936DF9F}" presName="childNode" presStyleLbl="node1" presStyleIdx="9" presStyleCnt="12">
        <dgm:presLayoutVars>
          <dgm:bulletEnabled val="1"/>
        </dgm:presLayoutVars>
      </dgm:prSet>
      <dgm:spPr/>
    </dgm:pt>
    <dgm:pt modelId="{1AA80B17-ACCA-491F-A500-E982B814A26F}" type="pres">
      <dgm:prSet presAssocID="{81295230-6230-465B-8EFF-ABE1D936DF9F}" presName="aSpace2" presStyleCnt="0"/>
      <dgm:spPr/>
    </dgm:pt>
    <dgm:pt modelId="{86732BEE-992B-4A7C-B7F1-A5CFA4958FEE}" type="pres">
      <dgm:prSet presAssocID="{6D95A92E-5C54-41C7-8590-1A340709DEF7}" presName="childNode" presStyleLbl="node1" presStyleIdx="10" presStyleCnt="12">
        <dgm:presLayoutVars>
          <dgm:bulletEnabled val="1"/>
        </dgm:presLayoutVars>
      </dgm:prSet>
      <dgm:spPr/>
    </dgm:pt>
    <dgm:pt modelId="{4BE0515C-6BDF-421D-BAEA-4C2380F83190}" type="pres">
      <dgm:prSet presAssocID="{6A06E30D-123A-4F2E-84D5-1F83739504A6}" presName="aSpace" presStyleCnt="0"/>
      <dgm:spPr/>
    </dgm:pt>
    <dgm:pt modelId="{6038FB69-C2E0-49B4-997A-F9A0E2E8903F}" type="pres">
      <dgm:prSet presAssocID="{9BF26E08-9F8D-4FAC-BFC0-C66A2B09136E}" presName="compNode" presStyleCnt="0"/>
      <dgm:spPr/>
    </dgm:pt>
    <dgm:pt modelId="{51A120BF-3716-41BF-98BF-FB77D48B6F35}" type="pres">
      <dgm:prSet presAssocID="{9BF26E08-9F8D-4FAC-BFC0-C66A2B09136E}" presName="aNode" presStyleLbl="bgShp" presStyleIdx="3" presStyleCnt="4"/>
      <dgm:spPr/>
    </dgm:pt>
    <dgm:pt modelId="{2A6AFEF0-8BC0-4B9D-8674-736A997618A0}" type="pres">
      <dgm:prSet presAssocID="{9BF26E08-9F8D-4FAC-BFC0-C66A2B09136E}" presName="textNode" presStyleLbl="bgShp" presStyleIdx="3" presStyleCnt="4"/>
      <dgm:spPr/>
    </dgm:pt>
    <dgm:pt modelId="{3780288A-FB27-4399-A504-8A7472184925}" type="pres">
      <dgm:prSet presAssocID="{9BF26E08-9F8D-4FAC-BFC0-C66A2B09136E}" presName="compChildNode" presStyleCnt="0"/>
      <dgm:spPr/>
    </dgm:pt>
    <dgm:pt modelId="{9C6AD677-78C1-4137-8E28-9E7FDA250E52}" type="pres">
      <dgm:prSet presAssocID="{9BF26E08-9F8D-4FAC-BFC0-C66A2B09136E}" presName="theInnerList" presStyleCnt="0"/>
      <dgm:spPr/>
    </dgm:pt>
    <dgm:pt modelId="{AE19063B-E274-4A8D-9A85-38BDA5BEECA1}" type="pres">
      <dgm:prSet presAssocID="{B7ECF359-027E-4CC6-B729-D1461E8DBAEC}" presName="childNode" presStyleLbl="node1" presStyleIdx="11" presStyleCnt="12">
        <dgm:presLayoutVars>
          <dgm:bulletEnabled val="1"/>
        </dgm:presLayoutVars>
      </dgm:prSet>
      <dgm:spPr/>
    </dgm:pt>
  </dgm:ptLst>
  <dgm:cxnLst>
    <dgm:cxn modelId="{C88CAD04-7913-44B8-8931-144EA359C8C6}" srcId="{65BF0059-229D-42F6-BCF9-54028A7D1D29}" destId="{8E8D95CD-2217-44EE-B758-06BDBCCD9B37}" srcOrd="2" destOrd="0" parTransId="{6415953B-BF14-4037-B7CC-EAB20DFF81C1}" sibTransId="{8DAA8464-48FC-4B02-A630-3B3A4D2BE6CD}"/>
    <dgm:cxn modelId="{DBD7320A-3683-417B-8172-260266D6D46F}" srcId="{6A06E30D-123A-4F2E-84D5-1F83739504A6}" destId="{81295230-6230-465B-8EFF-ABE1D936DF9F}" srcOrd="3" destOrd="0" parTransId="{4D72370A-27B9-456C-9DAD-AF489E168699}" sibTransId="{3C1CCAD0-0E2F-41E8-90AF-E7476D68D758}"/>
    <dgm:cxn modelId="{8C9EC317-7679-4A4A-89BB-9646924237FD}" srcId="{65BF0059-229D-42F6-BCF9-54028A7D1D29}" destId="{F66E73EC-D43F-4B68-B194-46BAFD6C977C}" srcOrd="1" destOrd="0" parTransId="{4222939E-95C8-4841-8A22-0FD53CEBFE57}" sibTransId="{FF75BF2F-A12B-496B-B377-09B1562C3788}"/>
    <dgm:cxn modelId="{57D0E019-C17A-4B90-B4E7-02D3900E5B77}" type="presOf" srcId="{18BAB105-CA13-4FD1-AB1A-4091562EFEA5}" destId="{E488EEAB-4E3D-4BE1-BED7-DE63510DC6EE}" srcOrd="0" destOrd="0" presId="urn:microsoft.com/office/officeart/2005/8/layout/lProcess2"/>
    <dgm:cxn modelId="{BB80E21A-DD2F-49F6-9640-7CEA4FC376D2}" srcId="{18B4DFED-57D4-43F7-B207-52A722B492F7}" destId="{3604894E-6D97-45A9-8EDF-E674392AF180}" srcOrd="0" destOrd="0" parTransId="{317A6224-ABEE-4B8F-806C-C09BD52C78C4}" sibTransId="{C3AF9613-3C3C-4911-B5C4-5179EB59C264}"/>
    <dgm:cxn modelId="{69DAD124-4D9D-407F-B1A5-8C5EE6BBA4A4}" type="presOf" srcId="{DFAEE417-8C6F-4D7E-988E-51021DA54E77}" destId="{4630CB51-B32B-46A4-AD26-34CA09A6F4DA}" srcOrd="0" destOrd="0" presId="urn:microsoft.com/office/officeart/2005/8/layout/lProcess2"/>
    <dgm:cxn modelId="{D4E30D33-64C0-4BD7-8CE5-6782F614BEC3}" srcId="{DBA7A39A-41B9-4C82-9D8D-2AA49E1C805F}" destId="{65BF0059-229D-42F6-BCF9-54028A7D1D29}" srcOrd="1" destOrd="0" parTransId="{35F3624A-D182-4964-8742-B583B78BBE3E}" sibTransId="{7B9B8804-555B-403D-A533-CE14D149E384}"/>
    <dgm:cxn modelId="{8DEAD738-0123-432C-9121-B07BFCD1EBB7}" type="presOf" srcId="{81295230-6230-465B-8EFF-ABE1D936DF9F}" destId="{EFDFD6FA-7673-4388-B6C3-CB5AD37E8A5F}" srcOrd="0" destOrd="0" presId="urn:microsoft.com/office/officeart/2005/8/layout/lProcess2"/>
    <dgm:cxn modelId="{D1C03A3A-7E47-4222-B5C3-D62EF00B138D}" type="presOf" srcId="{E1CC6349-094F-41D3-B8DD-E77500AA64CA}" destId="{2803FACC-6896-48A9-A184-8A4383A86F71}" srcOrd="0" destOrd="0" presId="urn:microsoft.com/office/officeart/2005/8/layout/lProcess2"/>
    <dgm:cxn modelId="{B60AC941-1A83-4DC6-9639-947370CFB4E5}" type="presOf" srcId="{8E8D95CD-2217-44EE-B758-06BDBCCD9B37}" destId="{2C30A9D1-F1BE-49B3-AEA3-73B936FF4667}" srcOrd="0" destOrd="0" presId="urn:microsoft.com/office/officeart/2005/8/layout/lProcess2"/>
    <dgm:cxn modelId="{5E672946-DFC7-40C3-A041-75A98D39F311}" srcId="{18B4DFED-57D4-43F7-B207-52A722B492F7}" destId="{1F30220A-324B-4283-B782-9D489288FCF1}" srcOrd="1" destOrd="0" parTransId="{09D8A8B4-A4E2-449A-A83C-6195641772A0}" sibTransId="{7E97DB12-F9B1-4644-BCFB-D8D4528B8656}"/>
    <dgm:cxn modelId="{B85CF567-5F52-4093-9A25-96AB83C4E814}" srcId="{9BF26E08-9F8D-4FAC-BFC0-C66A2B09136E}" destId="{B7ECF359-027E-4CC6-B729-D1461E8DBAEC}" srcOrd="0" destOrd="0" parTransId="{F8094B0F-60D5-47BB-BC09-C1CE6FE60606}" sibTransId="{31C9FCB0-844D-4C33-8285-777E1D84B6DF}"/>
    <dgm:cxn modelId="{D85D0F48-0D55-4B05-9A05-1E9CE456EF66}" type="presOf" srcId="{6D95A92E-5C54-41C7-8590-1A340709DEF7}" destId="{86732BEE-992B-4A7C-B7F1-A5CFA4958FEE}" srcOrd="0" destOrd="0" presId="urn:microsoft.com/office/officeart/2005/8/layout/lProcess2"/>
    <dgm:cxn modelId="{3D104271-BFF0-44B6-BAC0-64E314C489A0}" srcId="{DBA7A39A-41B9-4C82-9D8D-2AA49E1C805F}" destId="{9BF26E08-9F8D-4FAC-BFC0-C66A2B09136E}" srcOrd="3" destOrd="0" parTransId="{82F05082-E26C-4C02-A86F-B92828B6B7AB}" sibTransId="{4B66C467-97A5-4561-A331-B72CF06D5F47}"/>
    <dgm:cxn modelId="{33BCDB51-8D84-403D-9E96-73F018A7B78A}" type="presOf" srcId="{18B4DFED-57D4-43F7-B207-52A722B492F7}" destId="{98CF891C-611F-49C4-8683-C3D2920CF291}" srcOrd="1" destOrd="0" presId="urn:microsoft.com/office/officeart/2005/8/layout/lProcess2"/>
    <dgm:cxn modelId="{66BC2872-FD25-41E0-A23E-E471C413EA1F}" type="presOf" srcId="{3604894E-6D97-45A9-8EDF-E674392AF180}" destId="{F5025B31-9813-4F9C-B20A-6276BAC362A6}" srcOrd="0" destOrd="0" presId="urn:microsoft.com/office/officeart/2005/8/layout/lProcess2"/>
    <dgm:cxn modelId="{B6A4D773-7404-44C7-BCAB-7FADB8F8B3AE}" type="presOf" srcId="{C0F26CF7-E011-4874-997D-76DC0CEBEF19}" destId="{96710C59-E835-462F-9C6F-0E2652627A10}" srcOrd="0" destOrd="0" presId="urn:microsoft.com/office/officeart/2005/8/layout/lProcess2"/>
    <dgm:cxn modelId="{44BA9457-B20A-4F05-827B-8B772020E97C}" type="presOf" srcId="{65BF0059-229D-42F6-BCF9-54028A7D1D29}" destId="{592D1D6C-51FB-47D2-9162-96163BD3E1C5}" srcOrd="0" destOrd="0" presId="urn:microsoft.com/office/officeart/2005/8/layout/lProcess2"/>
    <dgm:cxn modelId="{7C956D58-9F88-49EC-948D-FCCA60038774}" srcId="{65BF0059-229D-42F6-BCF9-54028A7D1D29}" destId="{C0F26CF7-E011-4874-997D-76DC0CEBEF19}" srcOrd="0" destOrd="0" parTransId="{B7C25F7E-A39C-409B-9013-007CF26C89D6}" sibTransId="{430D08B4-454C-4838-9B7A-5BFFC6665455}"/>
    <dgm:cxn modelId="{0D593181-88EF-4E58-9DBE-ABCC811E499B}" type="presOf" srcId="{9BF26E08-9F8D-4FAC-BFC0-C66A2B09136E}" destId="{2A6AFEF0-8BC0-4B9D-8674-736A997618A0}" srcOrd="1" destOrd="0" presId="urn:microsoft.com/office/officeart/2005/8/layout/lProcess2"/>
    <dgm:cxn modelId="{E56ED582-6116-4ACF-B3B8-A1B5D9AA950F}" srcId="{6A06E30D-123A-4F2E-84D5-1F83739504A6}" destId="{6D95A92E-5C54-41C7-8590-1A340709DEF7}" srcOrd="4" destOrd="0" parTransId="{F330292E-2383-45BF-B935-BA642E8676EE}" sibTransId="{36179D6D-7088-4358-BB3F-1EEBE62F39F5}"/>
    <dgm:cxn modelId="{BC1B7C83-7E97-4287-B7AB-5760D929582B}" type="presOf" srcId="{9BF26E08-9F8D-4FAC-BFC0-C66A2B09136E}" destId="{51A120BF-3716-41BF-98BF-FB77D48B6F35}" srcOrd="0" destOrd="0" presId="urn:microsoft.com/office/officeart/2005/8/layout/lProcess2"/>
    <dgm:cxn modelId="{86301486-4315-4756-B253-C8C71F7DD4A0}" type="presOf" srcId="{F66E73EC-D43F-4B68-B194-46BAFD6C977C}" destId="{922407FD-F7BF-4A98-8B7D-D67B1971DB14}" srcOrd="0" destOrd="0" presId="urn:microsoft.com/office/officeart/2005/8/layout/lProcess2"/>
    <dgm:cxn modelId="{C277FB8B-FF51-4EC0-B1A1-56BE033E2DCF}" srcId="{DBA7A39A-41B9-4C82-9D8D-2AA49E1C805F}" destId="{18B4DFED-57D4-43F7-B207-52A722B492F7}" srcOrd="0" destOrd="0" parTransId="{96CEB4C2-0202-4B75-BC8D-BDCF208D56FD}" sibTransId="{6F2A00BC-D0E5-41A2-A554-B794EF35926C}"/>
    <dgm:cxn modelId="{6B2A0E8C-469C-4C9E-ADA5-39A69D112E1B}" type="presOf" srcId="{1F30220A-324B-4283-B782-9D489288FCF1}" destId="{C45BB16D-22FF-498C-8CB7-CB481D8804CD}" srcOrd="0" destOrd="0" presId="urn:microsoft.com/office/officeart/2005/8/layout/lProcess2"/>
    <dgm:cxn modelId="{A7F8499A-C7D4-4E8B-AF4E-A0DCD11C29EC}" type="presOf" srcId="{6A06E30D-123A-4F2E-84D5-1F83739504A6}" destId="{416D6959-6B77-4620-804D-4828A6E75C96}" srcOrd="0" destOrd="0" presId="urn:microsoft.com/office/officeart/2005/8/layout/lProcess2"/>
    <dgm:cxn modelId="{E91B5BAC-E7F1-4638-8508-A5D6CC63A3AA}" srcId="{6A06E30D-123A-4F2E-84D5-1F83739504A6}" destId="{89381C2B-EA62-48B7-8835-5DBB188A0B7F}" srcOrd="0" destOrd="0" parTransId="{DD27A6AB-83E8-4367-A7E2-03F62070312E}" sibTransId="{AF588A59-35AF-4B38-922D-50EB5F843234}"/>
    <dgm:cxn modelId="{FF4DC1BB-D0FB-4C02-AA01-E4FE1992BFEF}" srcId="{18B4DFED-57D4-43F7-B207-52A722B492F7}" destId="{18BAB105-CA13-4FD1-AB1A-4091562EFEA5}" srcOrd="2" destOrd="0" parTransId="{F8A60757-2CA3-405B-8756-6F4787776E31}" sibTransId="{6E555022-3795-4BA1-956A-42C380ACA982}"/>
    <dgm:cxn modelId="{3C581BC4-FF53-49B1-85B5-AFFDF6DD845D}" type="presOf" srcId="{65BF0059-229D-42F6-BCF9-54028A7D1D29}" destId="{BF9A6CFA-E3F2-4EB3-BFBE-4D10417B71DC}" srcOrd="1" destOrd="0" presId="urn:microsoft.com/office/officeart/2005/8/layout/lProcess2"/>
    <dgm:cxn modelId="{566079CC-335B-4DA8-904A-7127E9F93622}" srcId="{6A06E30D-123A-4F2E-84D5-1F83739504A6}" destId="{E1CC6349-094F-41D3-B8DD-E77500AA64CA}" srcOrd="1" destOrd="0" parTransId="{DF0A8012-8357-4A3D-85AF-86611AB86843}" sibTransId="{0AB19FBC-BC57-4F41-93D6-FD250C7283F8}"/>
    <dgm:cxn modelId="{1C721DD4-D3A9-4673-8B6E-D5E474A43448}" type="presOf" srcId="{B7ECF359-027E-4CC6-B729-D1461E8DBAEC}" destId="{AE19063B-E274-4A8D-9A85-38BDA5BEECA1}" srcOrd="0" destOrd="0" presId="urn:microsoft.com/office/officeart/2005/8/layout/lProcess2"/>
    <dgm:cxn modelId="{81229CD4-E391-44E7-AEAF-6FDB20128568}" type="presOf" srcId="{18B4DFED-57D4-43F7-B207-52A722B492F7}" destId="{B2A51A0C-13B7-4743-9BEB-DEE6D56576C2}" srcOrd="0" destOrd="0" presId="urn:microsoft.com/office/officeart/2005/8/layout/lProcess2"/>
    <dgm:cxn modelId="{251C45DC-8EB0-4FC2-BE7E-EFA5EB4B8D3F}" type="presOf" srcId="{DBA7A39A-41B9-4C82-9D8D-2AA49E1C805F}" destId="{75908258-058D-42CB-8B5B-327CE39E6526}" srcOrd="0" destOrd="0" presId="urn:microsoft.com/office/officeart/2005/8/layout/lProcess2"/>
    <dgm:cxn modelId="{9D32EBE9-E3BF-4C24-BD04-937401CCED04}" srcId="{DBA7A39A-41B9-4C82-9D8D-2AA49E1C805F}" destId="{6A06E30D-123A-4F2E-84D5-1F83739504A6}" srcOrd="2" destOrd="0" parTransId="{20B83705-7875-44CB-AD89-3E1460F60585}" sibTransId="{F94AB596-F49A-4201-838D-6D00CD4AFDF1}"/>
    <dgm:cxn modelId="{5248E2F1-26F2-40E3-B780-9B15E8E41B86}" type="presOf" srcId="{6A06E30D-123A-4F2E-84D5-1F83739504A6}" destId="{BE07D7CF-09D9-4897-A629-0D95B840F5ED}" srcOrd="1" destOrd="0" presId="urn:microsoft.com/office/officeart/2005/8/layout/lProcess2"/>
    <dgm:cxn modelId="{10B9BFF8-0FF5-46D7-B191-7C9654008BB0}" type="presOf" srcId="{89381C2B-EA62-48B7-8835-5DBB188A0B7F}" destId="{E6B8B771-B0E9-41E3-87A2-1370F252ED26}" srcOrd="0" destOrd="0" presId="urn:microsoft.com/office/officeart/2005/8/layout/lProcess2"/>
    <dgm:cxn modelId="{B6417BFA-95CC-4E0E-8628-304709058750}" srcId="{6A06E30D-123A-4F2E-84D5-1F83739504A6}" destId="{DFAEE417-8C6F-4D7E-988E-51021DA54E77}" srcOrd="2" destOrd="0" parTransId="{5D795BF3-36FA-4273-83F8-3C89D3A00924}" sibTransId="{9DA827E4-83F1-4047-9824-747FD3634A90}"/>
    <dgm:cxn modelId="{BC1F3610-9C75-4247-95AB-83B7346DEB10}" type="presParOf" srcId="{75908258-058D-42CB-8B5B-327CE39E6526}" destId="{B59BF5E2-630C-4214-9AFD-75F004FDE104}" srcOrd="0" destOrd="0" presId="urn:microsoft.com/office/officeart/2005/8/layout/lProcess2"/>
    <dgm:cxn modelId="{DCD45301-3769-4DF1-BFBC-625B854903AA}" type="presParOf" srcId="{B59BF5E2-630C-4214-9AFD-75F004FDE104}" destId="{B2A51A0C-13B7-4743-9BEB-DEE6D56576C2}" srcOrd="0" destOrd="0" presId="urn:microsoft.com/office/officeart/2005/8/layout/lProcess2"/>
    <dgm:cxn modelId="{88479BEA-F8DC-4A6D-8908-BA720D3AC666}" type="presParOf" srcId="{B59BF5E2-630C-4214-9AFD-75F004FDE104}" destId="{98CF891C-611F-49C4-8683-C3D2920CF291}" srcOrd="1" destOrd="0" presId="urn:microsoft.com/office/officeart/2005/8/layout/lProcess2"/>
    <dgm:cxn modelId="{DA8E32FC-84FD-4EFA-8F1E-2D81E8D838D6}" type="presParOf" srcId="{B59BF5E2-630C-4214-9AFD-75F004FDE104}" destId="{02BE67BF-0328-4A33-8A02-F3B3B3775ED9}" srcOrd="2" destOrd="0" presId="urn:microsoft.com/office/officeart/2005/8/layout/lProcess2"/>
    <dgm:cxn modelId="{2F8AAA9F-316E-474B-B726-8FEEDB8D75B8}" type="presParOf" srcId="{02BE67BF-0328-4A33-8A02-F3B3B3775ED9}" destId="{7F902173-5C6F-4562-839C-8C828FAEC2AE}" srcOrd="0" destOrd="0" presId="urn:microsoft.com/office/officeart/2005/8/layout/lProcess2"/>
    <dgm:cxn modelId="{EEE864F4-BEBC-4929-BE45-5371F405CE9B}" type="presParOf" srcId="{7F902173-5C6F-4562-839C-8C828FAEC2AE}" destId="{F5025B31-9813-4F9C-B20A-6276BAC362A6}" srcOrd="0" destOrd="0" presId="urn:microsoft.com/office/officeart/2005/8/layout/lProcess2"/>
    <dgm:cxn modelId="{F7F2E494-FE23-4974-B4DD-DB2CE3B98719}" type="presParOf" srcId="{7F902173-5C6F-4562-839C-8C828FAEC2AE}" destId="{C4AA238B-71B2-412A-A5C9-E3BEA24731FE}" srcOrd="1" destOrd="0" presId="urn:microsoft.com/office/officeart/2005/8/layout/lProcess2"/>
    <dgm:cxn modelId="{98C7712B-7793-4C97-ABBD-E09C7F455357}" type="presParOf" srcId="{7F902173-5C6F-4562-839C-8C828FAEC2AE}" destId="{C45BB16D-22FF-498C-8CB7-CB481D8804CD}" srcOrd="2" destOrd="0" presId="urn:microsoft.com/office/officeart/2005/8/layout/lProcess2"/>
    <dgm:cxn modelId="{E911C305-EF98-4ECF-9D61-2E5DC2E763ED}" type="presParOf" srcId="{7F902173-5C6F-4562-839C-8C828FAEC2AE}" destId="{EDF7E575-4CB2-41C6-947A-5E36BDE1CBA4}" srcOrd="3" destOrd="0" presId="urn:microsoft.com/office/officeart/2005/8/layout/lProcess2"/>
    <dgm:cxn modelId="{4E420FB7-1630-463F-90FF-391838D258B6}" type="presParOf" srcId="{7F902173-5C6F-4562-839C-8C828FAEC2AE}" destId="{E488EEAB-4E3D-4BE1-BED7-DE63510DC6EE}" srcOrd="4" destOrd="0" presId="urn:microsoft.com/office/officeart/2005/8/layout/lProcess2"/>
    <dgm:cxn modelId="{996597E3-C816-48AB-B0B0-EDA4DC343592}" type="presParOf" srcId="{75908258-058D-42CB-8B5B-327CE39E6526}" destId="{43A9C311-1C5F-41F7-93F8-49C2D4E936DC}" srcOrd="1" destOrd="0" presId="urn:microsoft.com/office/officeart/2005/8/layout/lProcess2"/>
    <dgm:cxn modelId="{E5AB7ED1-95BB-43B0-9335-A5D81C5777C3}" type="presParOf" srcId="{75908258-058D-42CB-8B5B-327CE39E6526}" destId="{BE9AF654-C01C-4AC4-8837-B925B070F9CF}" srcOrd="2" destOrd="0" presId="urn:microsoft.com/office/officeart/2005/8/layout/lProcess2"/>
    <dgm:cxn modelId="{89FE3B2F-05EC-4BC0-A406-CD3F5A4E5B0C}" type="presParOf" srcId="{BE9AF654-C01C-4AC4-8837-B925B070F9CF}" destId="{592D1D6C-51FB-47D2-9162-96163BD3E1C5}" srcOrd="0" destOrd="0" presId="urn:microsoft.com/office/officeart/2005/8/layout/lProcess2"/>
    <dgm:cxn modelId="{8A1517A6-B433-48E6-A3F4-BBC76BA8CEA9}" type="presParOf" srcId="{BE9AF654-C01C-4AC4-8837-B925B070F9CF}" destId="{BF9A6CFA-E3F2-4EB3-BFBE-4D10417B71DC}" srcOrd="1" destOrd="0" presId="urn:microsoft.com/office/officeart/2005/8/layout/lProcess2"/>
    <dgm:cxn modelId="{A5AD05D1-83B2-4786-9D8B-DCF43D796628}" type="presParOf" srcId="{BE9AF654-C01C-4AC4-8837-B925B070F9CF}" destId="{E5D82C2F-4C80-4D78-BF03-4B4496C9180C}" srcOrd="2" destOrd="0" presId="urn:microsoft.com/office/officeart/2005/8/layout/lProcess2"/>
    <dgm:cxn modelId="{AD94FB8B-54FD-4D2C-A419-BE1D4E825A0F}" type="presParOf" srcId="{E5D82C2F-4C80-4D78-BF03-4B4496C9180C}" destId="{C0D5C58C-67B2-4EA7-AB30-416E7D65B13B}" srcOrd="0" destOrd="0" presId="urn:microsoft.com/office/officeart/2005/8/layout/lProcess2"/>
    <dgm:cxn modelId="{8E6E5CF1-BDAF-46AA-B5F3-C1903EA409DD}" type="presParOf" srcId="{C0D5C58C-67B2-4EA7-AB30-416E7D65B13B}" destId="{96710C59-E835-462F-9C6F-0E2652627A10}" srcOrd="0" destOrd="0" presId="urn:microsoft.com/office/officeart/2005/8/layout/lProcess2"/>
    <dgm:cxn modelId="{80A0122F-236E-4C25-99EE-5AF9ED0773AF}" type="presParOf" srcId="{C0D5C58C-67B2-4EA7-AB30-416E7D65B13B}" destId="{088F7D18-3CC5-437D-A498-1DFA803026CF}" srcOrd="1" destOrd="0" presId="urn:microsoft.com/office/officeart/2005/8/layout/lProcess2"/>
    <dgm:cxn modelId="{9E0ADC2A-53EC-4B2B-AA66-64D5C9B50282}" type="presParOf" srcId="{C0D5C58C-67B2-4EA7-AB30-416E7D65B13B}" destId="{922407FD-F7BF-4A98-8B7D-D67B1971DB14}" srcOrd="2" destOrd="0" presId="urn:microsoft.com/office/officeart/2005/8/layout/lProcess2"/>
    <dgm:cxn modelId="{FBDAB92E-014D-4060-9C15-3AEDCA024692}" type="presParOf" srcId="{C0D5C58C-67B2-4EA7-AB30-416E7D65B13B}" destId="{D0881A9A-64D7-4CAC-AB46-64C8EFE3AA91}" srcOrd="3" destOrd="0" presId="urn:microsoft.com/office/officeart/2005/8/layout/lProcess2"/>
    <dgm:cxn modelId="{69817402-4B48-4D50-844D-7E0A2AF3B4E2}" type="presParOf" srcId="{C0D5C58C-67B2-4EA7-AB30-416E7D65B13B}" destId="{2C30A9D1-F1BE-49B3-AEA3-73B936FF4667}" srcOrd="4" destOrd="0" presId="urn:microsoft.com/office/officeart/2005/8/layout/lProcess2"/>
    <dgm:cxn modelId="{38FC0E91-2FA7-4783-B44B-E15F9B551635}" type="presParOf" srcId="{75908258-058D-42CB-8B5B-327CE39E6526}" destId="{F6DBBA81-54ED-4C8E-90E0-5527853CE753}" srcOrd="3" destOrd="0" presId="urn:microsoft.com/office/officeart/2005/8/layout/lProcess2"/>
    <dgm:cxn modelId="{692B95CC-AAEF-4243-B195-4A9CBA0A6CAB}" type="presParOf" srcId="{75908258-058D-42CB-8B5B-327CE39E6526}" destId="{F76D7382-5AAA-4816-9C18-DB348805BC59}" srcOrd="4" destOrd="0" presId="urn:microsoft.com/office/officeart/2005/8/layout/lProcess2"/>
    <dgm:cxn modelId="{54264758-DC6C-427A-8000-2BAD1CF6CF8E}" type="presParOf" srcId="{F76D7382-5AAA-4816-9C18-DB348805BC59}" destId="{416D6959-6B77-4620-804D-4828A6E75C96}" srcOrd="0" destOrd="0" presId="urn:microsoft.com/office/officeart/2005/8/layout/lProcess2"/>
    <dgm:cxn modelId="{49773FD0-51E9-48D6-984A-D5FD1582FB35}" type="presParOf" srcId="{F76D7382-5AAA-4816-9C18-DB348805BC59}" destId="{BE07D7CF-09D9-4897-A629-0D95B840F5ED}" srcOrd="1" destOrd="0" presId="urn:microsoft.com/office/officeart/2005/8/layout/lProcess2"/>
    <dgm:cxn modelId="{D10DA630-B35C-4F5C-9C87-E3BD2BEA0A72}" type="presParOf" srcId="{F76D7382-5AAA-4816-9C18-DB348805BC59}" destId="{2433ED04-37D7-429E-AE6A-E35DAEC388CB}" srcOrd="2" destOrd="0" presId="urn:microsoft.com/office/officeart/2005/8/layout/lProcess2"/>
    <dgm:cxn modelId="{670CE374-14C8-4578-922D-86E5E6AC998C}" type="presParOf" srcId="{2433ED04-37D7-429E-AE6A-E35DAEC388CB}" destId="{82805769-19D5-4E04-A580-C7B03C6C1FA0}" srcOrd="0" destOrd="0" presId="urn:microsoft.com/office/officeart/2005/8/layout/lProcess2"/>
    <dgm:cxn modelId="{7D698283-70A2-4F8A-A37A-8E228C0A87AC}" type="presParOf" srcId="{82805769-19D5-4E04-A580-C7B03C6C1FA0}" destId="{E6B8B771-B0E9-41E3-87A2-1370F252ED26}" srcOrd="0" destOrd="0" presId="urn:microsoft.com/office/officeart/2005/8/layout/lProcess2"/>
    <dgm:cxn modelId="{F15E8A97-AC8A-42D5-9E5B-392DF40C3CDA}" type="presParOf" srcId="{82805769-19D5-4E04-A580-C7B03C6C1FA0}" destId="{2DB4FA47-CF3C-4DDD-9F19-F86575D9A572}" srcOrd="1" destOrd="0" presId="urn:microsoft.com/office/officeart/2005/8/layout/lProcess2"/>
    <dgm:cxn modelId="{411D36CA-261D-4FFB-8E58-933ECAE6F2DC}" type="presParOf" srcId="{82805769-19D5-4E04-A580-C7B03C6C1FA0}" destId="{2803FACC-6896-48A9-A184-8A4383A86F71}" srcOrd="2" destOrd="0" presId="urn:microsoft.com/office/officeart/2005/8/layout/lProcess2"/>
    <dgm:cxn modelId="{33CC82C0-60FC-498F-A50F-4CA934CA5CD4}" type="presParOf" srcId="{82805769-19D5-4E04-A580-C7B03C6C1FA0}" destId="{DFDB41ED-702E-4AFF-926A-4BB4BEB04C04}" srcOrd="3" destOrd="0" presId="urn:microsoft.com/office/officeart/2005/8/layout/lProcess2"/>
    <dgm:cxn modelId="{77F5F45F-1EC9-4D16-8ED1-8A661D13D0F8}" type="presParOf" srcId="{82805769-19D5-4E04-A580-C7B03C6C1FA0}" destId="{4630CB51-B32B-46A4-AD26-34CA09A6F4DA}" srcOrd="4" destOrd="0" presId="urn:microsoft.com/office/officeart/2005/8/layout/lProcess2"/>
    <dgm:cxn modelId="{12E329DA-3728-494B-A955-1B49164D3BF7}" type="presParOf" srcId="{82805769-19D5-4E04-A580-C7B03C6C1FA0}" destId="{6BA3CBB6-676C-4F8D-9690-5272DD993EEA}" srcOrd="5" destOrd="0" presId="urn:microsoft.com/office/officeart/2005/8/layout/lProcess2"/>
    <dgm:cxn modelId="{9A9E4E48-0747-4F88-BDA5-9238D369ABCE}" type="presParOf" srcId="{82805769-19D5-4E04-A580-C7B03C6C1FA0}" destId="{EFDFD6FA-7673-4388-B6C3-CB5AD37E8A5F}" srcOrd="6" destOrd="0" presId="urn:microsoft.com/office/officeart/2005/8/layout/lProcess2"/>
    <dgm:cxn modelId="{25F758AD-DD3C-410E-8471-3C3A2D5DDACB}" type="presParOf" srcId="{82805769-19D5-4E04-A580-C7B03C6C1FA0}" destId="{1AA80B17-ACCA-491F-A500-E982B814A26F}" srcOrd="7" destOrd="0" presId="urn:microsoft.com/office/officeart/2005/8/layout/lProcess2"/>
    <dgm:cxn modelId="{E7F561CF-A736-40C1-951D-F6F47DC7806B}" type="presParOf" srcId="{82805769-19D5-4E04-A580-C7B03C6C1FA0}" destId="{86732BEE-992B-4A7C-B7F1-A5CFA4958FEE}" srcOrd="8" destOrd="0" presId="urn:microsoft.com/office/officeart/2005/8/layout/lProcess2"/>
    <dgm:cxn modelId="{29963BE6-CC64-4F01-9DEE-B55F1929A6B4}" type="presParOf" srcId="{75908258-058D-42CB-8B5B-327CE39E6526}" destId="{4BE0515C-6BDF-421D-BAEA-4C2380F83190}" srcOrd="5" destOrd="0" presId="urn:microsoft.com/office/officeart/2005/8/layout/lProcess2"/>
    <dgm:cxn modelId="{DABDA755-6B9E-49A3-AC31-91272B82F314}" type="presParOf" srcId="{75908258-058D-42CB-8B5B-327CE39E6526}" destId="{6038FB69-C2E0-49B4-997A-F9A0E2E8903F}" srcOrd="6" destOrd="0" presId="urn:microsoft.com/office/officeart/2005/8/layout/lProcess2"/>
    <dgm:cxn modelId="{C27434C3-29F0-490F-B649-31F4D485589F}" type="presParOf" srcId="{6038FB69-C2E0-49B4-997A-F9A0E2E8903F}" destId="{51A120BF-3716-41BF-98BF-FB77D48B6F35}" srcOrd="0" destOrd="0" presId="urn:microsoft.com/office/officeart/2005/8/layout/lProcess2"/>
    <dgm:cxn modelId="{31D8F299-13CF-4C49-B63D-A11719EC9271}" type="presParOf" srcId="{6038FB69-C2E0-49B4-997A-F9A0E2E8903F}" destId="{2A6AFEF0-8BC0-4B9D-8674-736A997618A0}" srcOrd="1" destOrd="0" presId="urn:microsoft.com/office/officeart/2005/8/layout/lProcess2"/>
    <dgm:cxn modelId="{F735E33E-E0F9-443D-BFA0-5C7C739EEC78}" type="presParOf" srcId="{6038FB69-C2E0-49B4-997A-F9A0E2E8903F}" destId="{3780288A-FB27-4399-A504-8A7472184925}" srcOrd="2" destOrd="0" presId="urn:microsoft.com/office/officeart/2005/8/layout/lProcess2"/>
    <dgm:cxn modelId="{3805BAFF-F3A7-417F-978D-C181EA41EAD0}" type="presParOf" srcId="{3780288A-FB27-4399-A504-8A7472184925}" destId="{9C6AD677-78C1-4137-8E28-9E7FDA250E52}" srcOrd="0" destOrd="0" presId="urn:microsoft.com/office/officeart/2005/8/layout/lProcess2"/>
    <dgm:cxn modelId="{263F2A7F-5E2D-4BA7-A567-8EE01F9A88D2}" type="presParOf" srcId="{9C6AD677-78C1-4137-8E28-9E7FDA250E52}" destId="{AE19063B-E274-4A8D-9A85-38BDA5BEECA1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7D189E-3A4B-447F-923A-B69963BAE171}">
      <dsp:nvSpPr>
        <dsp:cNvPr id="0" name=""/>
        <dsp:cNvSpPr/>
      </dsp:nvSpPr>
      <dsp:spPr>
        <a:xfrm>
          <a:off x="5256074" y="1336"/>
          <a:ext cx="8850746" cy="1060335"/>
        </a:xfrm>
        <a:prstGeom prst="rightArrow">
          <a:avLst>
            <a:gd name="adj1" fmla="val 75000"/>
            <a:gd name="adj2" fmla="val 5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Remove missing data (12%)</a:t>
          </a:r>
        </a:p>
      </dsp:txBody>
      <dsp:txXfrm>
        <a:off x="5256074" y="133878"/>
        <a:ext cx="8453120" cy="795251"/>
      </dsp:txXfrm>
    </dsp:sp>
    <dsp:sp modelId="{AF9DA758-BE38-4F58-A1B1-8CC006F5317B}">
      <dsp:nvSpPr>
        <dsp:cNvPr id="0" name=""/>
        <dsp:cNvSpPr/>
      </dsp:nvSpPr>
      <dsp:spPr>
        <a:xfrm>
          <a:off x="644422" y="1336"/>
          <a:ext cx="4611651" cy="1060335"/>
        </a:xfrm>
        <a:prstGeom prst="round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Data Cleaning</a:t>
          </a:r>
          <a:endParaRPr lang="en-US" sz="3200" kern="1200" dirty="0"/>
        </a:p>
      </dsp:txBody>
      <dsp:txXfrm>
        <a:off x="696183" y="53097"/>
        <a:ext cx="4508129" cy="956813"/>
      </dsp:txXfrm>
    </dsp:sp>
    <dsp:sp modelId="{DA931F4B-6CFC-4E00-9E94-1F468DDB56CE}">
      <dsp:nvSpPr>
        <dsp:cNvPr id="0" name=""/>
        <dsp:cNvSpPr/>
      </dsp:nvSpPr>
      <dsp:spPr>
        <a:xfrm>
          <a:off x="5256074" y="1167705"/>
          <a:ext cx="8850746" cy="1060335"/>
        </a:xfrm>
        <a:prstGeom prst="rightArrow">
          <a:avLst>
            <a:gd name="adj1" fmla="val 75000"/>
            <a:gd name="adj2" fmla="val 5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Transform categorical features into one-hot encoded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Transform datetime data into seconds</a:t>
          </a:r>
        </a:p>
      </dsp:txBody>
      <dsp:txXfrm>
        <a:off x="5256074" y="1300247"/>
        <a:ext cx="8453120" cy="795251"/>
      </dsp:txXfrm>
    </dsp:sp>
    <dsp:sp modelId="{863D80D6-B453-40E8-8FBA-5CA6EAB68830}">
      <dsp:nvSpPr>
        <dsp:cNvPr id="0" name=""/>
        <dsp:cNvSpPr/>
      </dsp:nvSpPr>
      <dsp:spPr>
        <a:xfrm>
          <a:off x="644422" y="1167705"/>
          <a:ext cx="4611651" cy="1060335"/>
        </a:xfrm>
        <a:prstGeom prst="roundRect">
          <a:avLst/>
        </a:prstGeom>
        <a:solidFill>
          <a:schemeClr val="accent6">
            <a:shade val="80000"/>
            <a:hueOff val="-127231"/>
            <a:satOff val="5670"/>
            <a:lumOff val="79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Data Transformation</a:t>
          </a:r>
        </a:p>
      </dsp:txBody>
      <dsp:txXfrm>
        <a:off x="696183" y="1219466"/>
        <a:ext cx="4508129" cy="956813"/>
      </dsp:txXfrm>
    </dsp:sp>
    <dsp:sp modelId="{985C028D-6FB6-42C2-906F-CCF149F74C8D}">
      <dsp:nvSpPr>
        <dsp:cNvPr id="0" name=""/>
        <dsp:cNvSpPr/>
      </dsp:nvSpPr>
      <dsp:spPr>
        <a:xfrm>
          <a:off x="5256074" y="2334074"/>
          <a:ext cx="8850746" cy="1060335"/>
        </a:xfrm>
        <a:prstGeom prst="rightArrow">
          <a:avLst>
            <a:gd name="adj1" fmla="val 75000"/>
            <a:gd name="adj2" fmla="val 5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Extract13 features from 17 columns using principal component analysis (PCA) </a:t>
          </a:r>
        </a:p>
      </dsp:txBody>
      <dsp:txXfrm>
        <a:off x="5256074" y="2466616"/>
        <a:ext cx="8453120" cy="795251"/>
      </dsp:txXfrm>
    </dsp:sp>
    <dsp:sp modelId="{B3BA9E57-CE86-44CC-BDFE-9E98AE14EA38}">
      <dsp:nvSpPr>
        <dsp:cNvPr id="0" name=""/>
        <dsp:cNvSpPr/>
      </dsp:nvSpPr>
      <dsp:spPr>
        <a:xfrm>
          <a:off x="644422" y="2334074"/>
          <a:ext cx="4611651" cy="1060335"/>
        </a:xfrm>
        <a:prstGeom prst="roundRect">
          <a:avLst/>
        </a:prstGeom>
        <a:solidFill>
          <a:schemeClr val="accent6">
            <a:shade val="80000"/>
            <a:hueOff val="-254461"/>
            <a:satOff val="11339"/>
            <a:lumOff val="158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Feature Extraction</a:t>
          </a:r>
        </a:p>
      </dsp:txBody>
      <dsp:txXfrm>
        <a:off x="696183" y="2385835"/>
        <a:ext cx="4508129" cy="956813"/>
      </dsp:txXfrm>
    </dsp:sp>
    <dsp:sp modelId="{9434DC2F-77CB-48A6-96D1-4E31B6C90633}">
      <dsp:nvSpPr>
        <dsp:cNvPr id="0" name=""/>
        <dsp:cNvSpPr/>
      </dsp:nvSpPr>
      <dsp:spPr>
        <a:xfrm>
          <a:off x="5256074" y="3500443"/>
          <a:ext cx="8850746" cy="1060335"/>
        </a:xfrm>
        <a:prstGeom prst="rightArrow">
          <a:avLst>
            <a:gd name="adj1" fmla="val 75000"/>
            <a:gd name="adj2" fmla="val 5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80% for training set, 20% for testing set</a:t>
          </a:r>
        </a:p>
      </dsp:txBody>
      <dsp:txXfrm>
        <a:off x="5256074" y="3632985"/>
        <a:ext cx="8453120" cy="795251"/>
      </dsp:txXfrm>
    </dsp:sp>
    <dsp:sp modelId="{0F74B6A5-1624-42A9-9CD7-A5CA6FFA83E7}">
      <dsp:nvSpPr>
        <dsp:cNvPr id="0" name=""/>
        <dsp:cNvSpPr/>
      </dsp:nvSpPr>
      <dsp:spPr>
        <a:xfrm>
          <a:off x="644422" y="3500443"/>
          <a:ext cx="4611651" cy="1060335"/>
        </a:xfrm>
        <a:prstGeom prst="roundRect">
          <a:avLst/>
        </a:prstGeom>
        <a:solidFill>
          <a:schemeClr val="accent6">
            <a:shade val="80000"/>
            <a:hueOff val="-381692"/>
            <a:satOff val="17009"/>
            <a:lumOff val="237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Train-Test Split</a:t>
          </a:r>
        </a:p>
      </dsp:txBody>
      <dsp:txXfrm>
        <a:off x="696183" y="3552204"/>
        <a:ext cx="4508129" cy="9568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C7DC6-B503-4D13-B045-BC10491355FB}">
      <dsp:nvSpPr>
        <dsp:cNvPr id="0" name=""/>
        <dsp:cNvSpPr/>
      </dsp:nvSpPr>
      <dsp:spPr>
        <a:xfrm>
          <a:off x="2888362" y="5720670"/>
          <a:ext cx="577052" cy="2481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8526" y="0"/>
              </a:lnTo>
              <a:lnTo>
                <a:pt x="288526" y="2481324"/>
              </a:lnTo>
              <a:lnTo>
                <a:pt x="577052" y="248132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B1ABA1-856D-41EF-8406-7CF1A28EE072}">
      <dsp:nvSpPr>
        <dsp:cNvPr id="0" name=""/>
        <dsp:cNvSpPr/>
      </dsp:nvSpPr>
      <dsp:spPr>
        <a:xfrm>
          <a:off x="2888362" y="5720670"/>
          <a:ext cx="577052" cy="1240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8526" y="0"/>
              </a:lnTo>
              <a:lnTo>
                <a:pt x="288526" y="1240662"/>
              </a:lnTo>
              <a:lnTo>
                <a:pt x="577052" y="124066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098930-94A9-49AC-9D25-132C0C570F4D}">
      <dsp:nvSpPr>
        <dsp:cNvPr id="0" name=""/>
        <dsp:cNvSpPr/>
      </dsp:nvSpPr>
      <dsp:spPr>
        <a:xfrm>
          <a:off x="2888362" y="5674950"/>
          <a:ext cx="5770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7052" y="4572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C4032-ACAE-46BB-8B74-3CEEBCD7C361}">
      <dsp:nvSpPr>
        <dsp:cNvPr id="0" name=""/>
        <dsp:cNvSpPr/>
      </dsp:nvSpPr>
      <dsp:spPr>
        <a:xfrm>
          <a:off x="2888362" y="4480008"/>
          <a:ext cx="577052" cy="1240662"/>
        </a:xfrm>
        <a:custGeom>
          <a:avLst/>
          <a:gdLst/>
          <a:ahLst/>
          <a:cxnLst/>
          <a:rect l="0" t="0" r="0" b="0"/>
          <a:pathLst>
            <a:path>
              <a:moveTo>
                <a:pt x="0" y="1240662"/>
              </a:moveTo>
              <a:lnTo>
                <a:pt x="288526" y="1240662"/>
              </a:lnTo>
              <a:lnTo>
                <a:pt x="288526" y="0"/>
              </a:lnTo>
              <a:lnTo>
                <a:pt x="577052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2FE05D-44FE-41DF-AB90-0BCDA458492B}">
      <dsp:nvSpPr>
        <dsp:cNvPr id="0" name=""/>
        <dsp:cNvSpPr/>
      </dsp:nvSpPr>
      <dsp:spPr>
        <a:xfrm>
          <a:off x="2888362" y="3239345"/>
          <a:ext cx="577052" cy="2481324"/>
        </a:xfrm>
        <a:custGeom>
          <a:avLst/>
          <a:gdLst/>
          <a:ahLst/>
          <a:cxnLst/>
          <a:rect l="0" t="0" r="0" b="0"/>
          <a:pathLst>
            <a:path>
              <a:moveTo>
                <a:pt x="0" y="2481324"/>
              </a:moveTo>
              <a:lnTo>
                <a:pt x="288526" y="2481324"/>
              </a:lnTo>
              <a:lnTo>
                <a:pt x="288526" y="0"/>
              </a:lnTo>
              <a:lnTo>
                <a:pt x="577052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5A4170-8FBD-4452-B586-5607BA89263C}">
      <dsp:nvSpPr>
        <dsp:cNvPr id="0" name=""/>
        <dsp:cNvSpPr/>
      </dsp:nvSpPr>
      <dsp:spPr>
        <a:xfrm>
          <a:off x="2888362" y="1952963"/>
          <a:ext cx="5770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7052" y="4572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821DA9-251C-4685-BA11-37B94802EA18}">
      <dsp:nvSpPr>
        <dsp:cNvPr id="0" name=""/>
        <dsp:cNvSpPr/>
      </dsp:nvSpPr>
      <dsp:spPr>
        <a:xfrm>
          <a:off x="2888362" y="712301"/>
          <a:ext cx="5770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7052" y="4572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24AE7-D456-42D8-AAFA-E6CBD593673C}">
      <dsp:nvSpPr>
        <dsp:cNvPr id="0" name=""/>
        <dsp:cNvSpPr/>
      </dsp:nvSpPr>
      <dsp:spPr>
        <a:xfrm>
          <a:off x="3102" y="318019"/>
          <a:ext cx="2885260" cy="8800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Unsupervised Learning</a:t>
          </a:r>
        </a:p>
      </dsp:txBody>
      <dsp:txXfrm>
        <a:off x="3102" y="318019"/>
        <a:ext cx="2885260" cy="880004"/>
      </dsp:txXfrm>
    </dsp:sp>
    <dsp:sp modelId="{51144746-4290-4948-A295-3C97F7DEBF7A}">
      <dsp:nvSpPr>
        <dsp:cNvPr id="0" name=""/>
        <dsp:cNvSpPr/>
      </dsp:nvSpPr>
      <dsp:spPr>
        <a:xfrm>
          <a:off x="3465415" y="318019"/>
          <a:ext cx="2885260" cy="8800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Isolation Forest</a:t>
          </a:r>
        </a:p>
      </dsp:txBody>
      <dsp:txXfrm>
        <a:off x="3465415" y="318019"/>
        <a:ext cx="2885260" cy="880004"/>
      </dsp:txXfrm>
    </dsp:sp>
    <dsp:sp modelId="{C732898E-103B-4E2B-A9E3-38295FD449D1}">
      <dsp:nvSpPr>
        <dsp:cNvPr id="0" name=""/>
        <dsp:cNvSpPr/>
      </dsp:nvSpPr>
      <dsp:spPr>
        <a:xfrm>
          <a:off x="3102" y="1558681"/>
          <a:ext cx="2885260" cy="8800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Semi-Supervised Learning</a:t>
          </a:r>
        </a:p>
      </dsp:txBody>
      <dsp:txXfrm>
        <a:off x="3102" y="1558681"/>
        <a:ext cx="2885260" cy="880004"/>
      </dsp:txXfrm>
    </dsp:sp>
    <dsp:sp modelId="{2D99BA73-9A0D-4B95-AB96-D42CECF8330A}">
      <dsp:nvSpPr>
        <dsp:cNvPr id="0" name=""/>
        <dsp:cNvSpPr/>
      </dsp:nvSpPr>
      <dsp:spPr>
        <a:xfrm>
          <a:off x="3465415" y="1558681"/>
          <a:ext cx="2885260" cy="8800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Autoencoder</a:t>
          </a:r>
        </a:p>
      </dsp:txBody>
      <dsp:txXfrm>
        <a:off x="3465415" y="1558681"/>
        <a:ext cx="2885260" cy="880004"/>
      </dsp:txXfrm>
    </dsp:sp>
    <dsp:sp modelId="{CC11B43A-30CE-4BFF-BC3F-8121791F461F}">
      <dsp:nvSpPr>
        <dsp:cNvPr id="0" name=""/>
        <dsp:cNvSpPr/>
      </dsp:nvSpPr>
      <dsp:spPr>
        <a:xfrm>
          <a:off x="3102" y="5280667"/>
          <a:ext cx="2885260" cy="8800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Supervised Learning</a:t>
          </a:r>
        </a:p>
      </dsp:txBody>
      <dsp:txXfrm>
        <a:off x="3102" y="5280667"/>
        <a:ext cx="2885260" cy="880004"/>
      </dsp:txXfrm>
    </dsp:sp>
    <dsp:sp modelId="{433207F2-A841-49F2-8A65-86850750D170}">
      <dsp:nvSpPr>
        <dsp:cNvPr id="0" name=""/>
        <dsp:cNvSpPr/>
      </dsp:nvSpPr>
      <dsp:spPr>
        <a:xfrm>
          <a:off x="3465415" y="2799343"/>
          <a:ext cx="2885260" cy="8800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Logistic Regression</a:t>
          </a:r>
        </a:p>
      </dsp:txBody>
      <dsp:txXfrm>
        <a:off x="3465415" y="2799343"/>
        <a:ext cx="2885260" cy="880004"/>
      </dsp:txXfrm>
    </dsp:sp>
    <dsp:sp modelId="{1B17A1E1-883F-451C-BFE9-61FE66911937}">
      <dsp:nvSpPr>
        <dsp:cNvPr id="0" name=""/>
        <dsp:cNvSpPr/>
      </dsp:nvSpPr>
      <dsp:spPr>
        <a:xfrm>
          <a:off x="3465415" y="4040005"/>
          <a:ext cx="2885260" cy="8800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Decision Tree</a:t>
          </a:r>
        </a:p>
      </dsp:txBody>
      <dsp:txXfrm>
        <a:off x="3465415" y="4040005"/>
        <a:ext cx="2885260" cy="880004"/>
      </dsp:txXfrm>
    </dsp:sp>
    <dsp:sp modelId="{B7D443E2-50FA-4237-AF43-76221388264B}">
      <dsp:nvSpPr>
        <dsp:cNvPr id="0" name=""/>
        <dsp:cNvSpPr/>
      </dsp:nvSpPr>
      <dsp:spPr>
        <a:xfrm>
          <a:off x="3465415" y="5280667"/>
          <a:ext cx="2885260" cy="8800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Random Forest</a:t>
          </a:r>
        </a:p>
      </dsp:txBody>
      <dsp:txXfrm>
        <a:off x="3465415" y="5280667"/>
        <a:ext cx="2885260" cy="880004"/>
      </dsp:txXfrm>
    </dsp:sp>
    <dsp:sp modelId="{E5527E00-6755-4F14-AB2A-F7220BED3933}">
      <dsp:nvSpPr>
        <dsp:cNvPr id="0" name=""/>
        <dsp:cNvSpPr/>
      </dsp:nvSpPr>
      <dsp:spPr>
        <a:xfrm>
          <a:off x="3465415" y="6521329"/>
          <a:ext cx="2885260" cy="8800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Support Vector Machine (SVM)</a:t>
          </a:r>
        </a:p>
      </dsp:txBody>
      <dsp:txXfrm>
        <a:off x="3465415" y="6521329"/>
        <a:ext cx="2885260" cy="880004"/>
      </dsp:txXfrm>
    </dsp:sp>
    <dsp:sp modelId="{8B64C262-2D25-4FB3-94C3-B28EE062E2FE}">
      <dsp:nvSpPr>
        <dsp:cNvPr id="0" name=""/>
        <dsp:cNvSpPr/>
      </dsp:nvSpPr>
      <dsp:spPr>
        <a:xfrm>
          <a:off x="3465415" y="7761991"/>
          <a:ext cx="2885260" cy="8800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XGBoost</a:t>
          </a:r>
          <a:endParaRPr lang="en-US" sz="2800" kern="1200" dirty="0"/>
        </a:p>
      </dsp:txBody>
      <dsp:txXfrm>
        <a:off x="3465415" y="7761991"/>
        <a:ext cx="2885260" cy="8800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51A0C-13B7-4743-9BEB-DEE6D56576C2}">
      <dsp:nvSpPr>
        <dsp:cNvPr id="0" name=""/>
        <dsp:cNvSpPr/>
      </dsp:nvSpPr>
      <dsp:spPr>
        <a:xfrm>
          <a:off x="3252" y="0"/>
          <a:ext cx="3191655" cy="6446567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Activity Info</a:t>
          </a:r>
        </a:p>
      </dsp:txBody>
      <dsp:txXfrm>
        <a:off x="3252" y="0"/>
        <a:ext cx="3191655" cy="1933970"/>
      </dsp:txXfrm>
    </dsp:sp>
    <dsp:sp modelId="{F5025B31-9813-4F9C-B20A-6276BAC362A6}">
      <dsp:nvSpPr>
        <dsp:cNvPr id="0" name=""/>
        <dsp:cNvSpPr/>
      </dsp:nvSpPr>
      <dsp:spPr>
        <a:xfrm>
          <a:off x="322418" y="1934520"/>
          <a:ext cx="2553324" cy="12664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A</a:t>
          </a:r>
          <a:r>
            <a:rPr lang="en-US" sz="3200" kern="1200" dirty="0"/>
            <a:t>uthority levels*</a:t>
          </a:r>
        </a:p>
      </dsp:txBody>
      <dsp:txXfrm>
        <a:off x="359512" y="1971614"/>
        <a:ext cx="2479136" cy="1192304"/>
      </dsp:txXfrm>
    </dsp:sp>
    <dsp:sp modelId="{C45BB16D-22FF-498C-8CB7-CB481D8804CD}">
      <dsp:nvSpPr>
        <dsp:cNvPr id="0" name=""/>
        <dsp:cNvSpPr/>
      </dsp:nvSpPr>
      <dsp:spPr>
        <a:xfrm>
          <a:off x="322418" y="3395858"/>
          <a:ext cx="2553324" cy="12664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A</a:t>
          </a:r>
          <a:r>
            <a:rPr lang="en-US" sz="3200" kern="1200" dirty="0"/>
            <a:t>ctivity timing+</a:t>
          </a:r>
        </a:p>
      </dsp:txBody>
      <dsp:txXfrm>
        <a:off x="359512" y="3432952"/>
        <a:ext cx="2479136" cy="1192304"/>
      </dsp:txXfrm>
    </dsp:sp>
    <dsp:sp modelId="{E488EEAB-4E3D-4BE1-BED7-DE63510DC6EE}">
      <dsp:nvSpPr>
        <dsp:cNvPr id="0" name=""/>
        <dsp:cNvSpPr/>
      </dsp:nvSpPr>
      <dsp:spPr>
        <a:xfrm>
          <a:off x="322418" y="4857195"/>
          <a:ext cx="2553324" cy="12664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D</a:t>
          </a:r>
          <a:r>
            <a:rPr lang="en-US" sz="3200" kern="1200" dirty="0"/>
            <a:t>ata sensitivity*</a:t>
          </a:r>
        </a:p>
      </dsp:txBody>
      <dsp:txXfrm>
        <a:off x="359512" y="4894289"/>
        <a:ext cx="2479136" cy="1192304"/>
      </dsp:txXfrm>
    </dsp:sp>
    <dsp:sp modelId="{592D1D6C-51FB-47D2-9162-96163BD3E1C5}">
      <dsp:nvSpPr>
        <dsp:cNvPr id="0" name=""/>
        <dsp:cNvSpPr/>
      </dsp:nvSpPr>
      <dsp:spPr>
        <a:xfrm>
          <a:off x="3434281" y="0"/>
          <a:ext cx="3191655" cy="6446567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Authentication methods</a:t>
          </a:r>
        </a:p>
      </dsp:txBody>
      <dsp:txXfrm>
        <a:off x="3434281" y="0"/>
        <a:ext cx="3191655" cy="1933970"/>
      </dsp:txXfrm>
    </dsp:sp>
    <dsp:sp modelId="{96710C59-E835-462F-9C6F-0E2652627A10}">
      <dsp:nvSpPr>
        <dsp:cNvPr id="0" name=""/>
        <dsp:cNvSpPr/>
      </dsp:nvSpPr>
      <dsp:spPr>
        <a:xfrm>
          <a:off x="3753447" y="1934520"/>
          <a:ext cx="2553324" cy="12664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P</a:t>
          </a:r>
          <a:r>
            <a:rPr lang="en-US" sz="3200" kern="1200" dirty="0"/>
            <a:t>assword</a:t>
          </a:r>
        </a:p>
      </dsp:txBody>
      <dsp:txXfrm>
        <a:off x="3790541" y="1971614"/>
        <a:ext cx="2479136" cy="1192304"/>
      </dsp:txXfrm>
    </dsp:sp>
    <dsp:sp modelId="{922407FD-F7BF-4A98-8B7D-D67B1971DB14}">
      <dsp:nvSpPr>
        <dsp:cNvPr id="0" name=""/>
        <dsp:cNvSpPr/>
      </dsp:nvSpPr>
      <dsp:spPr>
        <a:xfrm>
          <a:off x="3753447" y="3395858"/>
          <a:ext cx="2553324" cy="12664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PIN </a:t>
          </a:r>
        </a:p>
      </dsp:txBody>
      <dsp:txXfrm>
        <a:off x="3790541" y="3432952"/>
        <a:ext cx="2479136" cy="1192304"/>
      </dsp:txXfrm>
    </dsp:sp>
    <dsp:sp modelId="{2C30A9D1-F1BE-49B3-AEA3-73B936FF4667}">
      <dsp:nvSpPr>
        <dsp:cNvPr id="0" name=""/>
        <dsp:cNvSpPr/>
      </dsp:nvSpPr>
      <dsp:spPr>
        <a:xfrm>
          <a:off x="3753447" y="4857195"/>
          <a:ext cx="2553324" cy="12664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Multi-Factor Authentication (MFA)</a:t>
          </a:r>
        </a:p>
      </dsp:txBody>
      <dsp:txXfrm>
        <a:off x="3790541" y="4894289"/>
        <a:ext cx="2479136" cy="1192304"/>
      </dsp:txXfrm>
    </dsp:sp>
    <dsp:sp modelId="{416D6959-6B77-4620-804D-4828A6E75C96}">
      <dsp:nvSpPr>
        <dsp:cNvPr id="0" name=""/>
        <dsp:cNvSpPr/>
      </dsp:nvSpPr>
      <dsp:spPr>
        <a:xfrm>
          <a:off x="6865311" y="0"/>
          <a:ext cx="3191655" cy="6446567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Actions</a:t>
          </a:r>
        </a:p>
      </dsp:txBody>
      <dsp:txXfrm>
        <a:off x="6865311" y="0"/>
        <a:ext cx="3191655" cy="1933970"/>
      </dsp:txXfrm>
    </dsp:sp>
    <dsp:sp modelId="{E6B8B771-B0E9-41E3-87A2-1370F252ED26}">
      <dsp:nvSpPr>
        <dsp:cNvPr id="0" name=""/>
        <dsp:cNvSpPr/>
      </dsp:nvSpPr>
      <dsp:spPr>
        <a:xfrm>
          <a:off x="7184476" y="1935189"/>
          <a:ext cx="2553324" cy="7457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D</a:t>
          </a:r>
          <a:r>
            <a:rPr lang="en-US" sz="2400" kern="1200" dirty="0"/>
            <a:t>ata modification</a:t>
          </a:r>
        </a:p>
      </dsp:txBody>
      <dsp:txXfrm>
        <a:off x="7206319" y="1957032"/>
        <a:ext cx="2509638" cy="702091"/>
      </dsp:txXfrm>
    </dsp:sp>
    <dsp:sp modelId="{2803FACC-6896-48A9-A184-8A4383A86F71}">
      <dsp:nvSpPr>
        <dsp:cNvPr id="0" name=""/>
        <dsp:cNvSpPr/>
      </dsp:nvSpPr>
      <dsp:spPr>
        <a:xfrm>
          <a:off x="7184476" y="2795702"/>
          <a:ext cx="2553324" cy="7457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C</a:t>
          </a:r>
          <a:r>
            <a:rPr lang="en-US" sz="2400" kern="1200" dirty="0"/>
            <a:t>onfidential data access</a:t>
          </a:r>
        </a:p>
      </dsp:txBody>
      <dsp:txXfrm>
        <a:off x="7206319" y="2817545"/>
        <a:ext cx="2509638" cy="702091"/>
      </dsp:txXfrm>
    </dsp:sp>
    <dsp:sp modelId="{4630CB51-B32B-46A4-AD26-34CA09A6F4DA}">
      <dsp:nvSpPr>
        <dsp:cNvPr id="0" name=""/>
        <dsp:cNvSpPr/>
      </dsp:nvSpPr>
      <dsp:spPr>
        <a:xfrm>
          <a:off x="7184476" y="3656215"/>
          <a:ext cx="2553324" cy="7457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F</a:t>
          </a:r>
          <a:r>
            <a:rPr lang="en-US" sz="2400" kern="1200" dirty="0"/>
            <a:t>ile transfer</a:t>
          </a:r>
        </a:p>
      </dsp:txBody>
      <dsp:txXfrm>
        <a:off x="7206319" y="3678058"/>
        <a:ext cx="2509638" cy="702091"/>
      </dsp:txXfrm>
    </dsp:sp>
    <dsp:sp modelId="{EFDFD6FA-7673-4388-B6C3-CB5AD37E8A5F}">
      <dsp:nvSpPr>
        <dsp:cNvPr id="0" name=""/>
        <dsp:cNvSpPr/>
      </dsp:nvSpPr>
      <dsp:spPr>
        <a:xfrm>
          <a:off x="7184476" y="4516728"/>
          <a:ext cx="2553324" cy="7457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F</a:t>
          </a:r>
          <a:r>
            <a:rPr lang="en-US" sz="2400" kern="1200" dirty="0"/>
            <a:t>ile operation*</a:t>
          </a:r>
        </a:p>
      </dsp:txBody>
      <dsp:txXfrm>
        <a:off x="7206319" y="4538571"/>
        <a:ext cx="2509638" cy="702091"/>
      </dsp:txXfrm>
    </dsp:sp>
    <dsp:sp modelId="{86732BEE-992B-4A7C-B7F1-A5CFA4958FEE}">
      <dsp:nvSpPr>
        <dsp:cNvPr id="0" name=""/>
        <dsp:cNvSpPr/>
      </dsp:nvSpPr>
      <dsp:spPr>
        <a:xfrm>
          <a:off x="7184476" y="5377241"/>
          <a:ext cx="2553324" cy="7457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E</a:t>
          </a:r>
          <a:r>
            <a:rPr lang="en-US" sz="2400" kern="1200" dirty="0"/>
            <a:t>xternal interactions</a:t>
          </a:r>
        </a:p>
      </dsp:txBody>
      <dsp:txXfrm>
        <a:off x="7206319" y="5399084"/>
        <a:ext cx="2509638" cy="702091"/>
      </dsp:txXfrm>
    </dsp:sp>
    <dsp:sp modelId="{51A120BF-3716-41BF-98BF-FB77D48B6F35}">
      <dsp:nvSpPr>
        <dsp:cNvPr id="0" name=""/>
        <dsp:cNvSpPr/>
      </dsp:nvSpPr>
      <dsp:spPr>
        <a:xfrm>
          <a:off x="10296340" y="0"/>
          <a:ext cx="3191655" cy="6446567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Target variable</a:t>
          </a:r>
        </a:p>
      </dsp:txBody>
      <dsp:txXfrm>
        <a:off x="10296340" y="0"/>
        <a:ext cx="3191655" cy="1933970"/>
      </dsp:txXfrm>
    </dsp:sp>
    <dsp:sp modelId="{AE19063B-E274-4A8D-9A85-38BDA5BEECA1}">
      <dsp:nvSpPr>
        <dsp:cNvPr id="0" name=""/>
        <dsp:cNvSpPr/>
      </dsp:nvSpPr>
      <dsp:spPr>
        <a:xfrm>
          <a:off x="10615505" y="1933970"/>
          <a:ext cx="2553324" cy="41902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Abnormality </a:t>
          </a:r>
          <a:r>
            <a:rPr lang="en-US" altLang="zh-TW" sz="3300" kern="1200" dirty="0"/>
            <a:t>(</a:t>
          </a:r>
          <a:r>
            <a:rPr lang="en-US" sz="3300" kern="1200" dirty="0"/>
            <a:t>31% are abnormal</a:t>
          </a:r>
          <a:r>
            <a:rPr lang="en-US" altLang="zh-TW" sz="3300" kern="1200" dirty="0"/>
            <a:t>)</a:t>
          </a:r>
          <a:endParaRPr lang="en-US" sz="3300" kern="1200" dirty="0"/>
        </a:p>
      </dsp:txBody>
      <dsp:txXfrm>
        <a:off x="10690289" y="2008754"/>
        <a:ext cx="2403756" cy="4040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2" y="0"/>
            <a:ext cx="14066520" cy="189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2300" tIns="201150" rIns="402300" bIns="2011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8387173" y="0"/>
            <a:ext cx="14066520" cy="189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2300" tIns="201150" rIns="402300" bIns="20115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747329" y="2849563"/>
            <a:ext cx="18966600" cy="14223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3246122" y="18025112"/>
            <a:ext cx="25968959" cy="17076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2300" tIns="201150" rIns="402300" bIns="2011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2" y="36043633"/>
            <a:ext cx="14066520" cy="189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2300" tIns="201150" rIns="402300" bIns="2011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8387173" y="36043633"/>
            <a:ext cx="14066520" cy="189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2300" tIns="201150" rIns="402300" bIns="2011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5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8463" y="2849563"/>
            <a:ext cx="18964275" cy="1422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3246122" y="18025112"/>
            <a:ext cx="25968959" cy="17076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2300" tIns="201150" rIns="402300" bIns="201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18387173" y="36043633"/>
            <a:ext cx="14066520" cy="189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2300" tIns="201150" rIns="402300" bIns="2011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3291840" y="10226042"/>
            <a:ext cx="37307400" cy="70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583680" y="18653760"/>
            <a:ext cx="30723900" cy="84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t" anchorCtr="0">
            <a:normAutofit/>
          </a:bodyPr>
          <a:lstStyle>
            <a:lvl1pPr lvl="0" algn="ctr">
              <a:spcBef>
                <a:spcPts val="2860"/>
              </a:spcBef>
              <a:spcAft>
                <a:spcPts val="0"/>
              </a:spcAft>
              <a:buClr>
                <a:srgbClr val="888888"/>
              </a:buClr>
              <a:buSzPts val="143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2500"/>
              </a:spcBef>
              <a:spcAft>
                <a:spcPts val="0"/>
              </a:spcAft>
              <a:buClr>
                <a:srgbClr val="888888"/>
              </a:buClr>
              <a:buSzPts val="125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140"/>
              </a:spcBef>
              <a:spcAft>
                <a:spcPts val="0"/>
              </a:spcAft>
              <a:buClr>
                <a:srgbClr val="888888"/>
              </a:buClr>
              <a:buSzPts val="107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780"/>
              </a:spcBef>
              <a:spcAft>
                <a:spcPts val="0"/>
              </a:spcAft>
              <a:buClr>
                <a:srgbClr val="888888"/>
              </a:buClr>
              <a:buSzPts val="89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780"/>
              </a:spcBef>
              <a:spcAft>
                <a:spcPts val="0"/>
              </a:spcAft>
              <a:buClr>
                <a:srgbClr val="888888"/>
              </a:buClr>
              <a:buSzPts val="89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780"/>
              </a:spcBef>
              <a:spcAft>
                <a:spcPts val="0"/>
              </a:spcAft>
              <a:buClr>
                <a:srgbClr val="888888"/>
              </a:buClr>
              <a:buSzPts val="89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780"/>
              </a:spcBef>
              <a:spcAft>
                <a:spcPts val="0"/>
              </a:spcAft>
              <a:buClr>
                <a:srgbClr val="888888"/>
              </a:buClr>
              <a:buSzPts val="89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780"/>
              </a:spcBef>
              <a:spcAft>
                <a:spcPts val="0"/>
              </a:spcAft>
              <a:buClr>
                <a:srgbClr val="888888"/>
              </a:buClr>
              <a:buSzPts val="89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780"/>
              </a:spcBef>
              <a:spcAft>
                <a:spcPts val="0"/>
              </a:spcAft>
              <a:buClr>
                <a:srgbClr val="888888"/>
              </a:buClr>
              <a:buSzPts val="89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2194560" y="30510482"/>
            <a:ext cx="10241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14996160" y="30510482"/>
            <a:ext cx="13899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31455360" y="30510482"/>
            <a:ext cx="10241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22715340" y="10424165"/>
            <a:ext cx="28087200" cy="9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2598450" y="914315"/>
            <a:ext cx="28087200" cy="288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2194560" y="30510482"/>
            <a:ext cx="10241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14996160" y="30510482"/>
            <a:ext cx="13899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31455360" y="30510482"/>
            <a:ext cx="10241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467103" y="21153122"/>
            <a:ext cx="37307400" cy="6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800"/>
              <a:buFont typeface="Calibri"/>
              <a:buNone/>
              <a:defRPr sz="178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467103" y="13952225"/>
            <a:ext cx="373074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b" anchorCtr="0">
            <a:normAutofit/>
          </a:bodyPr>
          <a:lstStyle>
            <a:lvl1pPr marL="457200" lvl="0" indent="-228600" algn="l">
              <a:spcBef>
                <a:spcPts val="1780"/>
              </a:spcBef>
              <a:spcAft>
                <a:spcPts val="0"/>
              </a:spcAft>
              <a:buClr>
                <a:srgbClr val="888888"/>
              </a:buClr>
              <a:buSzPts val="8900"/>
              <a:buNone/>
              <a:defRPr sz="89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000"/>
              <a:buNone/>
              <a:defRPr sz="80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420"/>
              </a:spcBef>
              <a:spcAft>
                <a:spcPts val="0"/>
              </a:spcAft>
              <a:buClr>
                <a:srgbClr val="888888"/>
              </a:buClr>
              <a:buSzPts val="7100"/>
              <a:buNone/>
              <a:defRPr sz="71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240"/>
              </a:spcBef>
              <a:spcAft>
                <a:spcPts val="0"/>
              </a:spcAft>
              <a:buClr>
                <a:srgbClr val="888888"/>
              </a:buClr>
              <a:buSzPts val="6200"/>
              <a:buNone/>
              <a:defRPr sz="62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240"/>
              </a:spcBef>
              <a:spcAft>
                <a:spcPts val="0"/>
              </a:spcAft>
              <a:buClr>
                <a:srgbClr val="888888"/>
              </a:buClr>
              <a:buSzPts val="6200"/>
              <a:buNone/>
              <a:defRPr sz="62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240"/>
              </a:spcBef>
              <a:spcAft>
                <a:spcPts val="0"/>
              </a:spcAft>
              <a:buClr>
                <a:srgbClr val="888888"/>
              </a:buClr>
              <a:buSzPts val="6200"/>
              <a:buNone/>
              <a:defRPr sz="62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240"/>
              </a:spcBef>
              <a:spcAft>
                <a:spcPts val="0"/>
              </a:spcAft>
              <a:buClr>
                <a:srgbClr val="888888"/>
              </a:buClr>
              <a:buSzPts val="6200"/>
              <a:buNone/>
              <a:defRPr sz="62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240"/>
              </a:spcBef>
              <a:spcAft>
                <a:spcPts val="0"/>
              </a:spcAft>
              <a:buClr>
                <a:srgbClr val="888888"/>
              </a:buClr>
              <a:buSzPts val="6200"/>
              <a:buNone/>
              <a:defRPr sz="62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240"/>
              </a:spcBef>
              <a:spcAft>
                <a:spcPts val="0"/>
              </a:spcAft>
              <a:buClr>
                <a:srgbClr val="888888"/>
              </a:buClr>
              <a:buSzPts val="6200"/>
              <a:buNone/>
              <a:defRPr sz="6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2194560" y="30510482"/>
            <a:ext cx="10241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14996160" y="30510482"/>
            <a:ext cx="13899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31455360" y="30510482"/>
            <a:ext cx="10241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2194560" y="1318262"/>
            <a:ext cx="39502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2194560" y="7680963"/>
            <a:ext cx="19385400" cy="217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t" anchorCtr="0">
            <a:normAutofit/>
          </a:bodyPr>
          <a:lstStyle>
            <a:lvl1pPr marL="457200" lvl="0" indent="-1022350" algn="l"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2500"/>
              <a:buChar char="•"/>
              <a:defRPr sz="12500"/>
            </a:lvl1pPr>
            <a:lvl2pPr marL="914400" lvl="1" indent="-908050" algn="l">
              <a:spcBef>
                <a:spcPts val="2140"/>
              </a:spcBef>
              <a:spcAft>
                <a:spcPts val="0"/>
              </a:spcAft>
              <a:buClr>
                <a:schemeClr val="dk1"/>
              </a:buClr>
              <a:buSzPts val="10700"/>
              <a:buChar char="–"/>
              <a:defRPr sz="10700"/>
            </a:lvl2pPr>
            <a:lvl3pPr marL="1371600" lvl="2" indent="-793750" algn="l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Char char="•"/>
              <a:defRPr sz="8900"/>
            </a:lvl3pPr>
            <a:lvl4pPr marL="1828800" lvl="3" indent="-736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–"/>
              <a:defRPr sz="8000"/>
            </a:lvl4pPr>
            <a:lvl5pPr marL="2286000" lvl="4" indent="-736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»"/>
              <a:defRPr sz="8000"/>
            </a:lvl5pPr>
            <a:lvl6pPr marL="2743200" lvl="5" indent="-736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6pPr>
            <a:lvl7pPr marL="3200400" lvl="6" indent="-736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7pPr>
            <a:lvl8pPr marL="3657600" lvl="7" indent="-736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8pPr>
            <a:lvl9pPr marL="4114800" lvl="8" indent="-736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22311360" y="7680963"/>
            <a:ext cx="19385400" cy="217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t" anchorCtr="0">
            <a:normAutofit/>
          </a:bodyPr>
          <a:lstStyle>
            <a:lvl1pPr marL="457200" lvl="0" indent="-1022350" algn="l"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2500"/>
              <a:buChar char="•"/>
              <a:defRPr sz="12500"/>
            </a:lvl1pPr>
            <a:lvl2pPr marL="914400" lvl="1" indent="-908050" algn="l">
              <a:spcBef>
                <a:spcPts val="2140"/>
              </a:spcBef>
              <a:spcAft>
                <a:spcPts val="0"/>
              </a:spcAft>
              <a:buClr>
                <a:schemeClr val="dk1"/>
              </a:buClr>
              <a:buSzPts val="10700"/>
              <a:buChar char="–"/>
              <a:defRPr sz="10700"/>
            </a:lvl2pPr>
            <a:lvl3pPr marL="1371600" lvl="2" indent="-793750" algn="l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Char char="•"/>
              <a:defRPr sz="8900"/>
            </a:lvl3pPr>
            <a:lvl4pPr marL="1828800" lvl="3" indent="-736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–"/>
              <a:defRPr sz="8000"/>
            </a:lvl4pPr>
            <a:lvl5pPr marL="2286000" lvl="4" indent="-736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»"/>
              <a:defRPr sz="8000"/>
            </a:lvl5pPr>
            <a:lvl6pPr marL="2743200" lvl="5" indent="-736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6pPr>
            <a:lvl7pPr marL="3200400" lvl="6" indent="-736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7pPr>
            <a:lvl8pPr marL="3657600" lvl="7" indent="-736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8pPr>
            <a:lvl9pPr marL="4114800" lvl="8" indent="-736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2194560" y="30510482"/>
            <a:ext cx="10241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14996160" y="30510482"/>
            <a:ext cx="13899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31455360" y="30510482"/>
            <a:ext cx="10241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2194560" y="1318262"/>
            <a:ext cx="39502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2194560" y="7368542"/>
            <a:ext cx="19392900" cy="30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b" anchorCtr="0">
            <a:normAutofit/>
          </a:bodyPr>
          <a:lstStyle>
            <a:lvl1pPr marL="457200" lvl="0" indent="-228600" algn="l">
              <a:spcBef>
                <a:spcPts val="214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 b="1"/>
            </a:lvl1pPr>
            <a:lvl2pPr marL="914400" lvl="1" indent="-228600" algn="l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None/>
              <a:defRPr sz="8900" b="1"/>
            </a:lvl2pPr>
            <a:lvl3pPr marL="1371600" lvl="2" indent="-228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/>
            </a:lvl3pPr>
            <a:lvl4pPr marL="1828800" lvl="3" indent="-228600" algn="l"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7100"/>
              <a:buNone/>
              <a:defRPr sz="7100" b="1"/>
            </a:lvl4pPr>
            <a:lvl5pPr marL="2286000" lvl="4" indent="-228600" algn="l"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7100"/>
              <a:buNone/>
              <a:defRPr sz="7100" b="1"/>
            </a:lvl5pPr>
            <a:lvl6pPr marL="2743200" lvl="5" indent="-228600" algn="l"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7100"/>
              <a:buNone/>
              <a:defRPr sz="7100" b="1"/>
            </a:lvl6pPr>
            <a:lvl7pPr marL="3200400" lvl="6" indent="-228600" algn="l"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7100"/>
              <a:buNone/>
              <a:defRPr sz="7100" b="1"/>
            </a:lvl7pPr>
            <a:lvl8pPr marL="3657600" lvl="7" indent="-228600" algn="l"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7100"/>
              <a:buNone/>
              <a:defRPr sz="7100" b="1"/>
            </a:lvl8pPr>
            <a:lvl9pPr marL="4114800" lvl="8" indent="-228600" algn="l"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7100"/>
              <a:buNone/>
              <a:defRPr sz="71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2194560" y="10439400"/>
            <a:ext cx="19392900" cy="189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t" anchorCtr="0">
            <a:normAutofit/>
          </a:bodyPr>
          <a:lstStyle>
            <a:lvl1pPr marL="457200" lvl="0" indent="-908050" algn="l">
              <a:spcBef>
                <a:spcPts val="2140"/>
              </a:spcBef>
              <a:spcAft>
                <a:spcPts val="0"/>
              </a:spcAft>
              <a:buClr>
                <a:schemeClr val="dk1"/>
              </a:buClr>
              <a:buSzPts val="10700"/>
              <a:buChar char="•"/>
              <a:defRPr sz="10700"/>
            </a:lvl1pPr>
            <a:lvl2pPr marL="914400" lvl="1" indent="-793750" algn="l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Char char="–"/>
              <a:defRPr sz="8900"/>
            </a:lvl2pPr>
            <a:lvl3pPr marL="1371600" lvl="2" indent="-736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3pPr>
            <a:lvl4pPr marL="1828800" lvl="3" indent="-679450" algn="l"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7100"/>
              <a:buChar char="–"/>
              <a:defRPr sz="7100"/>
            </a:lvl4pPr>
            <a:lvl5pPr marL="2286000" lvl="4" indent="-679450" algn="l"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7100"/>
              <a:buChar char="»"/>
              <a:defRPr sz="7100"/>
            </a:lvl5pPr>
            <a:lvl6pPr marL="2743200" lvl="5" indent="-679450" algn="l"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7100"/>
              <a:buChar char="•"/>
              <a:defRPr sz="7100"/>
            </a:lvl6pPr>
            <a:lvl7pPr marL="3200400" lvl="6" indent="-679450" algn="l"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7100"/>
              <a:buChar char="•"/>
              <a:defRPr sz="7100"/>
            </a:lvl7pPr>
            <a:lvl8pPr marL="3657600" lvl="7" indent="-679450" algn="l"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7100"/>
              <a:buChar char="•"/>
              <a:defRPr sz="7100"/>
            </a:lvl8pPr>
            <a:lvl9pPr marL="4114800" lvl="8" indent="-679450" algn="l"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7100"/>
              <a:buChar char="•"/>
              <a:defRPr sz="71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22296122" y="7368542"/>
            <a:ext cx="19400400" cy="30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b" anchorCtr="0">
            <a:normAutofit/>
          </a:bodyPr>
          <a:lstStyle>
            <a:lvl1pPr marL="457200" lvl="0" indent="-228600" algn="l">
              <a:spcBef>
                <a:spcPts val="214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 b="1"/>
            </a:lvl1pPr>
            <a:lvl2pPr marL="914400" lvl="1" indent="-228600" algn="l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None/>
              <a:defRPr sz="8900" b="1"/>
            </a:lvl2pPr>
            <a:lvl3pPr marL="1371600" lvl="2" indent="-228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/>
            </a:lvl3pPr>
            <a:lvl4pPr marL="1828800" lvl="3" indent="-228600" algn="l"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7100"/>
              <a:buNone/>
              <a:defRPr sz="7100" b="1"/>
            </a:lvl4pPr>
            <a:lvl5pPr marL="2286000" lvl="4" indent="-228600" algn="l"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7100"/>
              <a:buNone/>
              <a:defRPr sz="7100" b="1"/>
            </a:lvl5pPr>
            <a:lvl6pPr marL="2743200" lvl="5" indent="-228600" algn="l"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7100"/>
              <a:buNone/>
              <a:defRPr sz="7100" b="1"/>
            </a:lvl6pPr>
            <a:lvl7pPr marL="3200400" lvl="6" indent="-228600" algn="l"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7100"/>
              <a:buNone/>
              <a:defRPr sz="7100" b="1"/>
            </a:lvl7pPr>
            <a:lvl8pPr marL="3657600" lvl="7" indent="-228600" algn="l"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7100"/>
              <a:buNone/>
              <a:defRPr sz="7100" b="1"/>
            </a:lvl8pPr>
            <a:lvl9pPr marL="4114800" lvl="8" indent="-228600" algn="l"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7100"/>
              <a:buNone/>
              <a:defRPr sz="71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22296122" y="10439400"/>
            <a:ext cx="19400400" cy="189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t" anchorCtr="0">
            <a:normAutofit/>
          </a:bodyPr>
          <a:lstStyle>
            <a:lvl1pPr marL="457200" lvl="0" indent="-908050" algn="l">
              <a:spcBef>
                <a:spcPts val="2140"/>
              </a:spcBef>
              <a:spcAft>
                <a:spcPts val="0"/>
              </a:spcAft>
              <a:buClr>
                <a:schemeClr val="dk1"/>
              </a:buClr>
              <a:buSzPts val="10700"/>
              <a:buChar char="•"/>
              <a:defRPr sz="10700"/>
            </a:lvl1pPr>
            <a:lvl2pPr marL="914400" lvl="1" indent="-793750" algn="l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Char char="–"/>
              <a:defRPr sz="8900"/>
            </a:lvl2pPr>
            <a:lvl3pPr marL="1371600" lvl="2" indent="-736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3pPr>
            <a:lvl4pPr marL="1828800" lvl="3" indent="-679450" algn="l"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7100"/>
              <a:buChar char="–"/>
              <a:defRPr sz="7100"/>
            </a:lvl4pPr>
            <a:lvl5pPr marL="2286000" lvl="4" indent="-679450" algn="l"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7100"/>
              <a:buChar char="»"/>
              <a:defRPr sz="7100"/>
            </a:lvl5pPr>
            <a:lvl6pPr marL="2743200" lvl="5" indent="-679450" algn="l"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7100"/>
              <a:buChar char="•"/>
              <a:defRPr sz="7100"/>
            </a:lvl6pPr>
            <a:lvl7pPr marL="3200400" lvl="6" indent="-679450" algn="l"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7100"/>
              <a:buChar char="•"/>
              <a:defRPr sz="7100"/>
            </a:lvl7pPr>
            <a:lvl8pPr marL="3657600" lvl="7" indent="-679450" algn="l"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7100"/>
              <a:buChar char="•"/>
              <a:defRPr sz="7100"/>
            </a:lvl8pPr>
            <a:lvl9pPr marL="4114800" lvl="8" indent="-679450" algn="l"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7100"/>
              <a:buChar char="•"/>
              <a:defRPr sz="71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2194560" y="30510482"/>
            <a:ext cx="10241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14996160" y="30510482"/>
            <a:ext cx="13899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31455360" y="30510482"/>
            <a:ext cx="10241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2194560" y="1318262"/>
            <a:ext cx="39502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2194560" y="30510482"/>
            <a:ext cx="10241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14996160" y="30510482"/>
            <a:ext cx="13899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31455360" y="30510482"/>
            <a:ext cx="10241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2194560" y="30510482"/>
            <a:ext cx="10241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14996160" y="30510482"/>
            <a:ext cx="13899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31455360" y="30510482"/>
            <a:ext cx="10241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2194562" y="1310640"/>
            <a:ext cx="14439900" cy="55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Calibri"/>
              <a:buNone/>
              <a:defRPr sz="89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7160240" y="1310643"/>
            <a:ext cx="24536400" cy="280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t" anchorCtr="0">
            <a:normAutofit/>
          </a:bodyPr>
          <a:lstStyle>
            <a:lvl1pPr marL="457200" lvl="0" indent="-1136650" algn="l">
              <a:spcBef>
                <a:spcPts val="2860"/>
              </a:spcBef>
              <a:spcAft>
                <a:spcPts val="0"/>
              </a:spcAft>
              <a:buClr>
                <a:schemeClr val="dk1"/>
              </a:buClr>
              <a:buSzPts val="14300"/>
              <a:buChar char="•"/>
              <a:defRPr sz="14300"/>
            </a:lvl1pPr>
            <a:lvl2pPr marL="914400" lvl="1" indent="-1022350" algn="l"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2500"/>
              <a:buChar char="–"/>
              <a:defRPr sz="12500"/>
            </a:lvl2pPr>
            <a:lvl3pPr marL="1371600" lvl="2" indent="-908050" algn="l">
              <a:spcBef>
                <a:spcPts val="2140"/>
              </a:spcBef>
              <a:spcAft>
                <a:spcPts val="0"/>
              </a:spcAft>
              <a:buClr>
                <a:schemeClr val="dk1"/>
              </a:buClr>
              <a:buSzPts val="10700"/>
              <a:buChar char="•"/>
              <a:defRPr sz="10700"/>
            </a:lvl3pPr>
            <a:lvl4pPr marL="1828800" lvl="3" indent="-793750" algn="l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Char char="–"/>
              <a:defRPr sz="8900"/>
            </a:lvl4pPr>
            <a:lvl5pPr marL="2286000" lvl="4" indent="-793750" algn="l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Char char="»"/>
              <a:defRPr sz="8900"/>
            </a:lvl5pPr>
            <a:lvl6pPr marL="2743200" lvl="5" indent="-793750" algn="l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Char char="•"/>
              <a:defRPr sz="8900"/>
            </a:lvl6pPr>
            <a:lvl7pPr marL="3200400" lvl="6" indent="-793750" algn="l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Char char="•"/>
              <a:defRPr sz="8900"/>
            </a:lvl7pPr>
            <a:lvl8pPr marL="3657600" lvl="7" indent="-793750" algn="l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Char char="•"/>
              <a:defRPr sz="8900"/>
            </a:lvl8pPr>
            <a:lvl9pPr marL="4114800" lvl="8" indent="-793750" algn="l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Char char="•"/>
              <a:defRPr sz="89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2194562" y="6888483"/>
            <a:ext cx="14439900" cy="225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t" anchorCtr="0">
            <a:normAutofit/>
          </a:bodyPr>
          <a:lstStyle>
            <a:lvl1pPr marL="457200" lvl="0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/>
            </a:lvl1pPr>
            <a:lvl2pPr marL="914400" lvl="1" indent="-228600" algn="l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/>
            </a:lvl2pPr>
            <a:lvl3pPr marL="1371600" lvl="2" indent="-2286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2194560" y="30510482"/>
            <a:ext cx="10241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14996160" y="30510482"/>
            <a:ext cx="13899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31455360" y="30510482"/>
            <a:ext cx="10241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602983" y="23042880"/>
            <a:ext cx="26334600" cy="27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Calibri"/>
              <a:buNone/>
              <a:defRPr sz="89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8602983" y="2941320"/>
            <a:ext cx="26334600" cy="19751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8602983" y="25763222"/>
            <a:ext cx="26334600" cy="3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t" anchorCtr="0">
            <a:normAutofit/>
          </a:bodyPr>
          <a:lstStyle>
            <a:lvl1pPr marL="457200" lvl="0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/>
            </a:lvl1pPr>
            <a:lvl2pPr marL="914400" lvl="1" indent="-228600" algn="l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/>
            </a:lvl2pPr>
            <a:lvl3pPr marL="1371600" lvl="2" indent="-2286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2194560" y="30510482"/>
            <a:ext cx="10241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4996160" y="30510482"/>
            <a:ext cx="13899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31455360" y="30510482"/>
            <a:ext cx="10241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2194560" y="1318262"/>
            <a:ext cx="39502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11083290" y="-1207887"/>
            <a:ext cx="21724500" cy="39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2194560" y="30510482"/>
            <a:ext cx="10241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4996160" y="30510482"/>
            <a:ext cx="13899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31455360" y="30510482"/>
            <a:ext cx="10241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2194560" y="1318262"/>
            <a:ext cx="39502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0"/>
              <a:buFont typeface="Calibri"/>
              <a:buNone/>
              <a:defRPr sz="1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194560" y="7680963"/>
            <a:ext cx="39502200" cy="217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t" anchorCtr="0">
            <a:normAutofit/>
          </a:bodyPr>
          <a:lstStyle>
            <a:lvl1pPr marL="457200" marR="0" lvl="0" indent="-1136650" algn="l" rtl="0">
              <a:spcBef>
                <a:spcPts val="2860"/>
              </a:spcBef>
              <a:spcAft>
                <a:spcPts val="0"/>
              </a:spcAft>
              <a:buClr>
                <a:schemeClr val="dk1"/>
              </a:buClr>
              <a:buSzPts val="14300"/>
              <a:buFont typeface="Arial"/>
              <a:buChar char="•"/>
              <a:defRPr sz="1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1022350" algn="l" rtl="0"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Arial"/>
              <a:buChar char="–"/>
              <a:defRPr sz="1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908050" algn="l" rtl="0">
              <a:spcBef>
                <a:spcPts val="214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Char char="•"/>
              <a:defRPr sz="10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93750" algn="l" rtl="0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Arial"/>
              <a:buChar char="–"/>
              <a:defRPr sz="8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93750" algn="l" rtl="0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Arial"/>
              <a:buChar char="»"/>
              <a:defRPr sz="8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93750" algn="l" rtl="0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Arial"/>
              <a:buChar char="•"/>
              <a:defRPr sz="8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93750" algn="l" rtl="0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Arial"/>
              <a:buChar char="•"/>
              <a:defRPr sz="8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93750" algn="l" rtl="0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Arial"/>
              <a:buChar char="•"/>
              <a:defRPr sz="8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93750" algn="l" rtl="0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Arial"/>
              <a:buChar char="•"/>
              <a:defRPr sz="8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2194560" y="30510482"/>
            <a:ext cx="10241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4996160" y="30510482"/>
            <a:ext cx="13899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31455360" y="30510482"/>
            <a:ext cx="10241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5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5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5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5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5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5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5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5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18" Type="http://schemas.openxmlformats.org/officeDocument/2006/relationships/diagramQuickStyle" Target="../diagrams/quickStyle3.xml"/><Relationship Id="rId3" Type="http://schemas.openxmlformats.org/officeDocument/2006/relationships/image" Target="../media/image1.png"/><Relationship Id="rId21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17" Type="http://schemas.openxmlformats.org/officeDocument/2006/relationships/diagramLayout" Target="../diagrams/layout3.xml"/><Relationship Id="rId2" Type="http://schemas.openxmlformats.org/officeDocument/2006/relationships/notesSlide" Target="../notesSlides/notesSlide1.xml"/><Relationship Id="rId16" Type="http://schemas.openxmlformats.org/officeDocument/2006/relationships/diagramData" Target="../diagrams/data3.xml"/><Relationship Id="rId20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5" Type="http://schemas.openxmlformats.org/officeDocument/2006/relationships/diagramData" Target="../diagrams/data1.xml"/><Relationship Id="rId15" Type="http://schemas.openxmlformats.org/officeDocument/2006/relationships/image" Target="../media/image3.png"/><Relationship Id="rId10" Type="http://schemas.openxmlformats.org/officeDocument/2006/relationships/diagramData" Target="../diagrams/data2.xml"/><Relationship Id="rId19" Type="http://schemas.openxmlformats.org/officeDocument/2006/relationships/diagramColors" Target="../diagrams/colors3.xml"/><Relationship Id="rId4" Type="http://schemas.openxmlformats.org/officeDocument/2006/relationships/image" Target="../media/image2.jpg"/><Relationship Id="rId9" Type="http://schemas.microsoft.com/office/2007/relationships/diagramDrawing" Target="../diagrams/drawing1.xml"/><Relationship Id="rId14" Type="http://schemas.microsoft.com/office/2007/relationships/diagramDrawing" Target="../diagrams/drawin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-1"/>
            <a:ext cx="43891200" cy="5544300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rgbClr val="7188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5106382" y="5866656"/>
            <a:ext cx="13491300" cy="1015800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B46D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Approach 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627017" y="5866656"/>
            <a:ext cx="13491300" cy="1015800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B46D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737666" y="7254484"/>
            <a:ext cx="13380600" cy="6186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Calibri"/>
              <a:buChar char="●"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eakage </a:t>
            </a: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has become </a:t>
            </a: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critical concern for modern organizations,</a:t>
            </a: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posing risks such as financial losses, reputational damage, and legal liabilities. </a:t>
            </a:r>
            <a:r>
              <a:rPr lang="en-US" altLang="zh-TW" sz="3600" dirty="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he consequences of exposing sensitive information can be severe and far-reaching. With the increasing reliance on digital systems and the rapid growth of data, there is an urgent need for efficient and accurate methods to detect data leakage.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Calibri"/>
              <a:buChar char="●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This research aims to investigate the effectiveness of machine learning techniques in identifying data leakage by focusing on anomaly detection </a:t>
            </a: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user activities within a computer network or system.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6450562" y="448415"/>
            <a:ext cx="30999900" cy="4908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Machine Learning to Identify Anomalous Activities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Data Leakage Detection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Sheng-Chun Lim and Hunter Paul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Science Department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San Diego State University</a:t>
            </a:r>
            <a:endParaRPr dirty="0"/>
          </a:p>
        </p:txBody>
      </p:sp>
      <p:sp>
        <p:nvSpPr>
          <p:cNvPr id="94" name="Google Shape;94;p1"/>
          <p:cNvSpPr txBox="1"/>
          <p:nvPr/>
        </p:nvSpPr>
        <p:spPr>
          <a:xfrm>
            <a:off x="29510633" y="28889816"/>
            <a:ext cx="13491300" cy="861900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B46D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29615647" y="23030175"/>
            <a:ext cx="13491300" cy="1015800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B46D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/>
          </a:p>
        </p:txBody>
      </p:sp>
      <p:sp>
        <p:nvSpPr>
          <p:cNvPr id="96" name="Google Shape;96;p1"/>
          <p:cNvSpPr txBox="1"/>
          <p:nvPr/>
        </p:nvSpPr>
        <p:spPr>
          <a:xfrm>
            <a:off x="627017" y="19436576"/>
            <a:ext cx="13491300" cy="1015800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B46D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6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 dirty="0"/>
          </a:p>
        </p:txBody>
      </p:sp>
      <p:sp>
        <p:nvSpPr>
          <p:cNvPr id="97" name="Google Shape;97;p1"/>
          <p:cNvSpPr txBox="1"/>
          <p:nvPr/>
        </p:nvSpPr>
        <p:spPr>
          <a:xfrm>
            <a:off x="627017" y="13930384"/>
            <a:ext cx="13491300" cy="1015800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B46D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dirty="0"/>
          </a:p>
        </p:txBody>
      </p:sp>
      <p:sp>
        <p:nvSpPr>
          <p:cNvPr id="98" name="Google Shape;98;p1"/>
          <p:cNvSpPr txBox="1"/>
          <p:nvPr/>
        </p:nvSpPr>
        <p:spPr>
          <a:xfrm>
            <a:off x="14949304" y="24097637"/>
            <a:ext cx="13491300" cy="1015800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B46D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Evaluation </a:t>
            </a:r>
            <a:endParaRPr dirty="0"/>
          </a:p>
        </p:txBody>
      </p:sp>
      <p:sp>
        <p:nvSpPr>
          <p:cNvPr id="100" name="Google Shape;100;p1"/>
          <p:cNvSpPr txBox="1"/>
          <p:nvPr/>
        </p:nvSpPr>
        <p:spPr>
          <a:xfrm>
            <a:off x="29585746" y="5866656"/>
            <a:ext cx="13491300" cy="1015800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B46D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</p:txBody>
      </p:sp>
      <p:sp>
        <p:nvSpPr>
          <p:cNvPr id="102" name="Google Shape;102;p1"/>
          <p:cNvSpPr txBox="1"/>
          <p:nvPr/>
        </p:nvSpPr>
        <p:spPr>
          <a:xfrm>
            <a:off x="29615647" y="24474989"/>
            <a:ext cx="13491300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Char char="●"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 Findings:</a:t>
            </a:r>
            <a:endParaRPr dirty="0"/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Char char="○"/>
            </a:pPr>
            <a:r>
              <a:rPr lang="en-US" sz="36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XGBoost</a:t>
            </a: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demonstrated the best performance</a:t>
            </a:r>
            <a:r>
              <a:rPr lang="en-US" sz="3600" dirty="0">
                <a:solidFill>
                  <a:schemeClr val="dk1"/>
                </a:solidFill>
                <a:ea typeface="Calibri"/>
              </a:rPr>
              <a:t>, </a:t>
            </a: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making it the most suitable for </a:t>
            </a: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anomaly detection for </a:t>
            </a: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leaks in the given dataset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Char char="●"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Future Work:</a:t>
            </a:r>
            <a:endParaRPr lang="en-US" dirty="0"/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Char char="○"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Integrate models into real-time monitoring systems</a:t>
            </a:r>
            <a:endParaRPr dirty="0"/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Char char="○"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Explore ensemble methods combining the strengths of multiple paradigms</a:t>
            </a:r>
            <a:endParaRPr dirty="0"/>
          </a:p>
        </p:txBody>
      </p:sp>
      <p:pic>
        <p:nvPicPr>
          <p:cNvPr id="103" name="Google Shape;103;p1" descr="San Diego State University logo transparent PNG - Stick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3593" y="-37869"/>
            <a:ext cx="5544433" cy="5544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" descr="San Diego State University (SDSU) Rankings, Fees, Courses, Admission 2022,  Requirements &amp; Scholarship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441216" y="278520"/>
            <a:ext cx="7605742" cy="5070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 txBox="1"/>
          <p:nvPr/>
        </p:nvSpPr>
        <p:spPr>
          <a:xfrm>
            <a:off x="737665" y="15374938"/>
            <a:ext cx="13380600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Calibri"/>
              <a:buChar char="●"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Anomaly detection techniques have traditionally focused on single </a:t>
            </a: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paradigms,</a:t>
            </a: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such as </a:t>
            </a: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unsupervised learning</a:t>
            </a: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Semi-supervised and supervised methods are often underutilized in the context of data leakage detection.</a:t>
            </a:r>
            <a:endParaRPr lang="en-US" dirty="0">
              <a:ea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Char char="●"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Lack of </a:t>
            </a: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comprehensive studies that explore diverse machine learning paradigms for anomaly detection</a:t>
            </a:r>
          </a:p>
        </p:txBody>
      </p:sp>
      <p:sp>
        <p:nvSpPr>
          <p:cNvPr id="106" name="Google Shape;106;p1"/>
          <p:cNvSpPr txBox="1"/>
          <p:nvPr/>
        </p:nvSpPr>
        <p:spPr>
          <a:xfrm>
            <a:off x="15106382" y="12908693"/>
            <a:ext cx="135009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</a:pPr>
            <a:r>
              <a:rPr lang="en-US" sz="3600" b="1" dirty="0">
                <a:latin typeface="Calibri"/>
                <a:ea typeface="Calibri"/>
                <a:cs typeface="Calibri"/>
                <a:sym typeface="Calibri"/>
              </a:rPr>
              <a:t>Models</a:t>
            </a:r>
          </a:p>
        </p:txBody>
      </p:sp>
      <p:sp>
        <p:nvSpPr>
          <p:cNvPr id="107" name="Google Shape;107;p1"/>
          <p:cNvSpPr txBox="1"/>
          <p:nvPr/>
        </p:nvSpPr>
        <p:spPr>
          <a:xfrm>
            <a:off x="21647716" y="13875873"/>
            <a:ext cx="696807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3600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Detect anomalies by isolating data points in a high-dimensional space</a:t>
            </a:r>
          </a:p>
        </p:txBody>
      </p:sp>
      <p:sp>
        <p:nvSpPr>
          <p:cNvPr id="109" name="Google Shape;109;p1"/>
          <p:cNvSpPr txBox="1"/>
          <p:nvPr/>
        </p:nvSpPr>
        <p:spPr>
          <a:xfrm>
            <a:off x="29585746" y="7102107"/>
            <a:ext cx="13491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Calibri"/>
                <a:ea typeface="Calibri"/>
                <a:cs typeface="Calibri"/>
                <a:sym typeface="Calibri"/>
              </a:rPr>
              <a:t>Model Performance on the test dataset</a:t>
            </a:r>
            <a:endParaRPr sz="36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737665" y="20868626"/>
            <a:ext cx="1338060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Calibri"/>
              <a:buChar char="●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Data Leakage Detection Dataset from Kaggle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Calibri"/>
              <a:buChar char="●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dataset captures various aspects of user interactions with the system and the presence of abnormalities in user behavior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Calibri"/>
              <a:buChar char="●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49,500 records x 15 columns (43,560 records x 11 columns are used)</a:t>
            </a:r>
          </a:p>
        </p:txBody>
      </p:sp>
      <p:graphicFrame>
        <p:nvGraphicFramePr>
          <p:cNvPr id="111" name="Google Shape;111;p1"/>
          <p:cNvGraphicFramePr/>
          <p:nvPr>
            <p:extLst>
              <p:ext uri="{D42A27DB-BD31-4B8C-83A1-F6EECF244321}">
                <p14:modId xmlns:p14="http://schemas.microsoft.com/office/powerpoint/2010/main" val="1231199135"/>
              </p:ext>
            </p:extLst>
          </p:nvPr>
        </p:nvGraphicFramePr>
        <p:xfrm>
          <a:off x="30075013" y="8027232"/>
          <a:ext cx="12512775" cy="5851920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333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8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8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08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90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/>
                    </a:p>
                  </a:txBody>
                  <a:tcPr marL="91425" marR="91425" marT="91425" marB="91425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dirty="0"/>
                        <a:t>Accuracy</a:t>
                      </a:r>
                      <a:endParaRPr sz="3200" dirty="0"/>
                    </a:p>
                  </a:txBody>
                  <a:tcPr marL="91425" marR="91425" marT="91425" marB="91425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dirty="0"/>
                        <a:t>Precision</a:t>
                      </a:r>
                      <a:endParaRPr sz="3200" dirty="0"/>
                    </a:p>
                  </a:txBody>
                  <a:tcPr marL="91425" marR="91425" marT="91425" marB="91425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dirty="0"/>
                        <a:t>Recall</a:t>
                      </a:r>
                      <a:endParaRPr sz="3200" dirty="0"/>
                    </a:p>
                  </a:txBody>
                  <a:tcPr marL="91425" marR="91425" marT="91425" marB="91425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dirty="0"/>
                        <a:t>F1-Score</a:t>
                      </a:r>
                      <a:endParaRPr sz="3200" dirty="0"/>
                    </a:p>
                  </a:txBody>
                  <a:tcPr marL="91425" marR="91425" marT="91425" marB="91425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397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dirty="0"/>
                        <a:t>Isolation Forest</a:t>
                      </a:r>
                      <a:endParaRPr sz="3200" b="1" dirty="0"/>
                    </a:p>
                  </a:txBody>
                  <a:tcPr marL="91425" marR="91425" marT="91425" marB="91425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dirty="0"/>
                        <a:t>.63</a:t>
                      </a:r>
                      <a:endParaRPr sz="3200" dirty="0"/>
                    </a:p>
                  </a:txBody>
                  <a:tcPr marL="91425" marR="91425" marT="91425" marB="91425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.59</a:t>
                      </a:r>
                      <a:endParaRPr sz="3200"/>
                    </a:p>
                  </a:txBody>
                  <a:tcPr marL="91425" marR="91425" marT="91425" marB="91425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</a:rPr>
                        <a:t>.63</a:t>
                      </a:r>
                      <a:endParaRPr sz="3200"/>
                    </a:p>
                  </a:txBody>
                  <a:tcPr marL="91425" marR="91425" marT="91425" marB="91425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</a:rPr>
                        <a:t>.61</a:t>
                      </a:r>
                      <a:endParaRPr sz="3200"/>
                    </a:p>
                  </a:txBody>
                  <a:tcPr marL="91425" marR="91425" marT="91425" marB="91425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098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/>
                        <a:t>Autoencoder</a:t>
                      </a:r>
                      <a:endParaRPr sz="32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dirty="0"/>
                        <a:t>.67</a:t>
                      </a:r>
                      <a:endParaRPr sz="32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.56</a:t>
                      </a:r>
                      <a:endParaRPr sz="3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.67</a:t>
                      </a:r>
                      <a:endParaRPr sz="3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.57</a:t>
                      </a:r>
                      <a:endParaRPr sz="32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1156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dirty="0"/>
                        <a:t>Logistic Regression</a:t>
                      </a:r>
                      <a:endParaRPr sz="3200" b="1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dirty="0"/>
                        <a:t>.70</a:t>
                      </a:r>
                      <a:endParaRPr sz="32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dirty="0"/>
                        <a:t>.67</a:t>
                      </a:r>
                      <a:endParaRPr sz="32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.70</a:t>
                      </a:r>
                      <a:endParaRPr sz="3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dirty="0"/>
                        <a:t>.67</a:t>
                      </a:r>
                      <a:endParaRPr sz="32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098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dirty="0"/>
                        <a:t>Decision Tree</a:t>
                      </a:r>
                      <a:endParaRPr sz="3200" b="1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.69</a:t>
                      </a:r>
                      <a:endParaRPr sz="3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dirty="0"/>
                        <a:t>.69</a:t>
                      </a:r>
                      <a:endParaRPr sz="32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dirty="0"/>
                        <a:t>.69</a:t>
                      </a:r>
                      <a:endParaRPr sz="32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dirty="0"/>
                        <a:t>.69</a:t>
                      </a:r>
                      <a:endParaRPr sz="32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098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/>
                        <a:t>Random Forest</a:t>
                      </a:r>
                      <a:endParaRPr sz="32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dirty="0"/>
                        <a:t>.77</a:t>
                      </a:r>
                      <a:endParaRPr sz="3200" u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/>
                        <a:t>.76</a:t>
                      </a:r>
                      <a:endParaRPr sz="3200" u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dirty="0"/>
                        <a:t>.77</a:t>
                      </a:r>
                      <a:endParaRPr sz="3200" u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.76</a:t>
                      </a:r>
                      <a:endParaRPr sz="32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098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/>
                        <a:t>SVM</a:t>
                      </a:r>
                      <a:endParaRPr sz="32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/>
                        <a:t>.72</a:t>
                      </a:r>
                      <a:endParaRPr sz="3200" u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dirty="0"/>
                        <a:t>.76</a:t>
                      </a:r>
                      <a:endParaRPr sz="3200" u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dirty="0"/>
                        <a:t>.72</a:t>
                      </a:r>
                      <a:endParaRPr sz="3200" u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dirty="0"/>
                        <a:t>.73</a:t>
                      </a:r>
                      <a:endParaRPr sz="3200" u="none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9098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dirty="0" err="1"/>
                        <a:t>XGBoost</a:t>
                      </a:r>
                      <a:endParaRPr sz="3200" b="1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u="none" dirty="0"/>
                        <a:t>.7</a:t>
                      </a:r>
                      <a:r>
                        <a:rPr lang="en-US" altLang="zh-TW" sz="3200" b="1" u="none" dirty="0"/>
                        <a:t>7</a:t>
                      </a:r>
                      <a:endParaRPr sz="3200" b="1" u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u="none" dirty="0"/>
                        <a:t>.7</a:t>
                      </a:r>
                      <a:r>
                        <a:rPr lang="en-US" altLang="zh-TW" sz="3200" b="1" u="none" dirty="0"/>
                        <a:t>7</a:t>
                      </a:r>
                      <a:endParaRPr sz="3200" b="1" u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u="none" dirty="0"/>
                        <a:t>.7</a:t>
                      </a:r>
                      <a:r>
                        <a:rPr lang="en-US" altLang="zh-TW" sz="3200" b="1" u="none" dirty="0"/>
                        <a:t>7</a:t>
                      </a:r>
                      <a:endParaRPr sz="3200" b="1" u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u="none" dirty="0">
                          <a:solidFill>
                            <a:schemeClr val="tx1"/>
                          </a:solidFill>
                        </a:rPr>
                        <a:t>.7</a:t>
                      </a:r>
                      <a:r>
                        <a:rPr lang="en-US" altLang="zh-TW" sz="3200" b="1" u="none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sz="3200" b="1" u="none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BB621A3-8887-788B-E7CF-E8CFD0A838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9238370"/>
              </p:ext>
            </p:extLst>
          </p:nvPr>
        </p:nvGraphicFramePr>
        <p:xfrm>
          <a:off x="14490507" y="7971897"/>
          <a:ext cx="14751244" cy="4562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D88F68B-AEB5-6071-20E0-E240385B8EA6}"/>
              </a:ext>
            </a:extLst>
          </p:cNvPr>
          <p:cNvSpPr txBox="1"/>
          <p:nvPr/>
        </p:nvSpPr>
        <p:spPr>
          <a:xfrm>
            <a:off x="15106382" y="7102276"/>
            <a:ext cx="119862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</a:pPr>
            <a:r>
              <a:rPr lang="en-US" sz="3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Preprocessing</a:t>
            </a:r>
            <a:endParaRPr lang="en-US" sz="3600" b="1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8FB2A2B-AAAC-3B08-6006-E6989CB235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9419278"/>
              </p:ext>
            </p:extLst>
          </p:nvPr>
        </p:nvGraphicFramePr>
        <p:xfrm>
          <a:off x="15100107" y="13554983"/>
          <a:ext cx="6353778" cy="8960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71C6F96-FF53-F4B7-7080-D6F30984CBC8}"/>
              </a:ext>
            </a:extLst>
          </p:cNvPr>
          <p:cNvSpPr txBox="1"/>
          <p:nvPr/>
        </p:nvSpPr>
        <p:spPr>
          <a:xfrm>
            <a:off x="21638116" y="21339256"/>
            <a:ext cx="69401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An efficient gradient-boosting algorithm designed for speed and performance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01D9BB-33F1-FF38-8C05-A2DE469A61A2}"/>
              </a:ext>
            </a:extLst>
          </p:cNvPr>
          <p:cNvSpPr txBox="1"/>
          <p:nvPr/>
        </p:nvSpPr>
        <p:spPr>
          <a:xfrm>
            <a:off x="21638116" y="15149025"/>
            <a:ext cx="69680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Learn to reconstruct normal patterns and flag deviations as anomalies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36477A-5385-5FE4-9E27-031CACB327B5}"/>
              </a:ext>
            </a:extLst>
          </p:cNvPr>
          <p:cNvSpPr txBox="1"/>
          <p:nvPr/>
        </p:nvSpPr>
        <p:spPr>
          <a:xfrm>
            <a:off x="21647715" y="16117418"/>
            <a:ext cx="69595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 generalized linear model that predicts the probability of a binary outcome based on input features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FD5FC2-FCF5-01EE-08F8-341F36310DE4}"/>
              </a:ext>
            </a:extLst>
          </p:cNvPr>
          <p:cNvSpPr txBox="1"/>
          <p:nvPr/>
        </p:nvSpPr>
        <p:spPr>
          <a:xfrm>
            <a:off x="21647715" y="17434978"/>
            <a:ext cx="69595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 hierarchical model that splits data into branches based on feature thresholds to classify or predict outcomes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C91B9C-249F-FE3F-2F58-369362F8624A}"/>
              </a:ext>
            </a:extLst>
          </p:cNvPr>
          <p:cNvSpPr txBox="1"/>
          <p:nvPr/>
        </p:nvSpPr>
        <p:spPr>
          <a:xfrm>
            <a:off x="21657313" y="18827067"/>
            <a:ext cx="69515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An ensemble method using multiple decision trees to improve accuracy and reduce overfitting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3D7A66-BF8E-8D1B-3C09-965C0C193C71}"/>
              </a:ext>
            </a:extLst>
          </p:cNvPr>
          <p:cNvSpPr txBox="1"/>
          <p:nvPr/>
        </p:nvSpPr>
        <p:spPr>
          <a:xfrm>
            <a:off x="21638116" y="20064086"/>
            <a:ext cx="69595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Finds an optimal hyperplane to classify data points, particularly effective in high-dimensional spaces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Calibri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2" name="Table 31">
                <a:extLst>
                  <a:ext uri="{FF2B5EF4-FFF2-40B4-BE49-F238E27FC236}">
                    <a16:creationId xmlns:a16="http://schemas.microsoft.com/office/drawing/2014/main" id="{A38D98C6-8F44-517A-4BE8-1FE2C30B52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056886"/>
                  </p:ext>
                </p:extLst>
              </p:nvPr>
            </p:nvGraphicFramePr>
            <p:xfrm>
              <a:off x="15106382" y="25670179"/>
              <a:ext cx="13334222" cy="6156960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2314756">
                      <a:extLst>
                        <a:ext uri="{9D8B030D-6E8A-4147-A177-3AD203B41FA5}">
                          <a16:colId xmlns:a16="http://schemas.microsoft.com/office/drawing/2014/main" val="1876257125"/>
                        </a:ext>
                      </a:extLst>
                    </a:gridCol>
                    <a:gridCol w="4609169">
                      <a:extLst>
                        <a:ext uri="{9D8B030D-6E8A-4147-A177-3AD203B41FA5}">
                          <a16:colId xmlns:a16="http://schemas.microsoft.com/office/drawing/2014/main" val="2014900685"/>
                        </a:ext>
                      </a:extLst>
                    </a:gridCol>
                    <a:gridCol w="6410297">
                      <a:extLst>
                        <a:ext uri="{9D8B030D-6E8A-4147-A177-3AD203B41FA5}">
                          <a16:colId xmlns:a16="http://schemas.microsoft.com/office/drawing/2014/main" val="3519686950"/>
                        </a:ext>
                      </a:extLst>
                    </a:gridCol>
                  </a:tblGrid>
                  <a:tr h="1150620">
                    <a:tc>
                      <a:txBody>
                        <a:bodyPr/>
                        <a:lstStyle/>
                        <a:p>
                          <a:r>
                            <a:rPr lang="en-US" sz="3600" dirty="0"/>
                            <a:t>Metrics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600" dirty="0"/>
                            <a:t>Formula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600" dirty="0"/>
                            <a:t>Meaning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7504332"/>
                      </a:ext>
                    </a:extLst>
                  </a:tr>
                  <a:tr h="1150620">
                    <a:tc>
                      <a:txBody>
                        <a:bodyPr/>
                        <a:lstStyle/>
                        <a:p>
                          <a:r>
                            <a:rPr lang="en-US" sz="3600" dirty="0"/>
                            <a:t>Accuracy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3600" smtClean="0"/>
                                    </m:ctrlPr>
                                  </m:fPr>
                                  <m:num>
                                    <m:r>
                                      <a:rPr lang="en-US" sz="3600" b="0" smtClean="0"/>
                                      <m:t>𝑇𝑃</m:t>
                                    </m:r>
                                    <m:r>
                                      <a:rPr lang="en-US" sz="3600" b="0" smtClean="0"/>
                                      <m:t>+</m:t>
                                    </m:r>
                                    <m:r>
                                      <a:rPr lang="en-US" sz="3600" b="0" smtClean="0"/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n-US" sz="3600" b="0" smtClean="0"/>
                                      <m:t>𝑇𝑃</m:t>
                                    </m:r>
                                    <m:r>
                                      <a:rPr lang="en-US" sz="3600" b="0" smtClean="0"/>
                                      <m:t>+</m:t>
                                    </m:r>
                                    <m:r>
                                      <a:rPr lang="en-US" sz="3600" b="0" smtClean="0"/>
                                      <m:t>𝑇𝑁</m:t>
                                    </m:r>
                                    <m:r>
                                      <a:rPr lang="en-US" sz="3600" b="0" smtClean="0"/>
                                      <m:t>+</m:t>
                                    </m:r>
                                    <m:r>
                                      <a:rPr lang="en-US" sz="3600" b="0" smtClean="0"/>
                                      <m:t>𝐹𝑃</m:t>
                                    </m:r>
                                    <m:r>
                                      <a:rPr lang="en-US" sz="3600" b="0" smtClean="0"/>
                                      <m:t>+</m:t>
                                    </m:r>
                                    <m:r>
                                      <a:rPr lang="en-US" sz="3600" b="0" smtClean="0"/>
                                      <m:t>𝐹𝑁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200" b="0" u="none" strike="noStrike" cap="none" dirty="0">
                              <a:solidFill>
                                <a:srgbClr val="000000"/>
                              </a:solidFill>
                              <a:sym typeface="Arial"/>
                            </a:rPr>
                            <a:t>An overall performance measure</a:t>
                          </a:r>
                          <a:endParaRPr lang="en-US" sz="3200" b="0" i="0" u="none" strike="noStrike" cap="none" dirty="0">
                            <a:solidFill>
                              <a:srgbClr val="000000"/>
                            </a:solidFill>
                            <a:latin typeface="Arial"/>
                            <a:ea typeface="Calibri"/>
                            <a:cs typeface="Arial"/>
                            <a:sym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2416848"/>
                      </a:ext>
                    </a:extLst>
                  </a:tr>
                  <a:tr h="1150620">
                    <a:tc>
                      <a:txBody>
                        <a:bodyPr/>
                        <a:lstStyle/>
                        <a:p>
                          <a:r>
                            <a:rPr lang="en-US" sz="3600" dirty="0"/>
                            <a:t>Precision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3600" smtClean="0"/>
                                    </m:ctrlPr>
                                  </m:fPr>
                                  <m:num>
                                    <m:r>
                                      <a:rPr lang="en-US" sz="3600" b="0" smtClean="0"/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n-US" sz="3600" b="0" smtClean="0"/>
                                      <m:t>𝑇𝑃</m:t>
                                    </m:r>
                                    <m:r>
                                      <a:rPr lang="en-US" sz="3600" b="0" smtClean="0"/>
                                      <m:t>+</m:t>
                                    </m:r>
                                    <m:r>
                                      <a:rPr lang="en-US" sz="3600" b="0" smtClean="0"/>
                                      <m:t>𝐹𝑃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200" dirty="0"/>
                            <a:t>The model’s reliability in detecting anomalies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6279267"/>
                      </a:ext>
                    </a:extLst>
                  </a:tr>
                  <a:tr h="1150620">
                    <a:tc>
                      <a:txBody>
                        <a:bodyPr/>
                        <a:lstStyle/>
                        <a:p>
                          <a:r>
                            <a:rPr lang="en-US" sz="3600" dirty="0"/>
                            <a:t>Recall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3600" smtClean="0"/>
                                    </m:ctrlPr>
                                  </m:fPr>
                                  <m:num>
                                    <m:r>
                                      <a:rPr lang="en-US" sz="3600" b="0" smtClean="0"/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n-US" sz="3600" b="0" smtClean="0"/>
                                      <m:t>𝑇𝑃</m:t>
                                    </m:r>
                                    <m:r>
                                      <a:rPr lang="en-US" sz="3600" b="0" smtClean="0"/>
                                      <m:t>+</m:t>
                                    </m:r>
                                    <m:r>
                                      <a:rPr lang="en-US" sz="3600" b="0" smtClean="0"/>
                                      <m:t>𝐹𝑁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3200" dirty="0"/>
                            <a:t>The model's ability to capture all anomalies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6957046"/>
                      </a:ext>
                    </a:extLst>
                  </a:tr>
                  <a:tr h="1150620">
                    <a:tc>
                      <a:txBody>
                        <a:bodyPr/>
                        <a:lstStyle/>
                        <a:p>
                          <a:r>
                            <a:rPr lang="en-US" sz="3600" dirty="0"/>
                            <a:t>F1-Score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3600" smtClean="0"/>
                                    </m:ctrlPr>
                                  </m:fPr>
                                  <m:num>
                                    <m:r>
                                      <a:rPr lang="en-US" sz="3600" b="0" smtClean="0"/>
                                      <m:t>2∙</m:t>
                                    </m:r>
                                    <m:r>
                                      <a:rPr lang="en-US" sz="3600" b="0" smtClean="0"/>
                                      <m:t>𝑝𝑟𝑒𝑐𝑖𝑠𝑖𝑜𝑛</m:t>
                                    </m:r>
                                    <m:r>
                                      <a:rPr lang="en-US" sz="3600" b="0" smtClean="0"/>
                                      <m:t>∙</m:t>
                                    </m:r>
                                    <m:r>
                                      <a:rPr lang="en-US" sz="3600" b="0" smtClean="0"/>
                                      <m:t>𝑟𝑒𝑐𝑎𝑙𝑙</m:t>
                                    </m:r>
                                  </m:num>
                                  <m:den>
                                    <m:r>
                                      <a:rPr lang="en-US" sz="3600" b="0" smtClean="0"/>
                                      <m:t>𝑝𝑟𝑒𝑐𝑖𝑠𝑖𝑜𝑛</m:t>
                                    </m:r>
                                    <m:r>
                                      <a:rPr lang="en-US" sz="3600" b="0" smtClean="0"/>
                                      <m:t>+</m:t>
                                    </m:r>
                                    <m:r>
                                      <a:rPr lang="en-US" sz="3600" b="0" smtClean="0"/>
                                      <m:t>𝑟𝑒𝑐𝑎𝑙𝑙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200" dirty="0"/>
                            <a:t>The harmonic mean of precision and recall, balancing false positives and false negatives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415241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2" name="Table 31">
                <a:extLst>
                  <a:ext uri="{FF2B5EF4-FFF2-40B4-BE49-F238E27FC236}">
                    <a16:creationId xmlns:a16="http://schemas.microsoft.com/office/drawing/2014/main" id="{A38D98C6-8F44-517A-4BE8-1FE2C30B52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056886"/>
                  </p:ext>
                </p:extLst>
              </p:nvPr>
            </p:nvGraphicFramePr>
            <p:xfrm>
              <a:off x="15106382" y="25670179"/>
              <a:ext cx="13334222" cy="6156960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2314756">
                      <a:extLst>
                        <a:ext uri="{9D8B030D-6E8A-4147-A177-3AD203B41FA5}">
                          <a16:colId xmlns:a16="http://schemas.microsoft.com/office/drawing/2014/main" val="1876257125"/>
                        </a:ext>
                      </a:extLst>
                    </a:gridCol>
                    <a:gridCol w="4609169">
                      <a:extLst>
                        <a:ext uri="{9D8B030D-6E8A-4147-A177-3AD203B41FA5}">
                          <a16:colId xmlns:a16="http://schemas.microsoft.com/office/drawing/2014/main" val="2014900685"/>
                        </a:ext>
                      </a:extLst>
                    </a:gridCol>
                    <a:gridCol w="6410297">
                      <a:extLst>
                        <a:ext uri="{9D8B030D-6E8A-4147-A177-3AD203B41FA5}">
                          <a16:colId xmlns:a16="http://schemas.microsoft.com/office/drawing/2014/main" val="3519686950"/>
                        </a:ext>
                      </a:extLst>
                    </a:gridCol>
                  </a:tblGrid>
                  <a:tr h="1150620">
                    <a:tc>
                      <a:txBody>
                        <a:bodyPr/>
                        <a:lstStyle/>
                        <a:p>
                          <a:r>
                            <a:rPr lang="en-US" sz="3600" dirty="0"/>
                            <a:t>Metrics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600" dirty="0"/>
                            <a:t>Formula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600" dirty="0"/>
                            <a:t>Meaning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7504332"/>
                      </a:ext>
                    </a:extLst>
                  </a:tr>
                  <a:tr h="1150620">
                    <a:tc>
                      <a:txBody>
                        <a:bodyPr/>
                        <a:lstStyle/>
                        <a:p>
                          <a:r>
                            <a:rPr lang="en-US" sz="3600" dirty="0"/>
                            <a:t>Accuracy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50265" t="-107937" r="-139286" b="-35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3200" b="0" u="none" strike="noStrike" cap="none" dirty="0">
                              <a:solidFill>
                                <a:srgbClr val="000000"/>
                              </a:solidFill>
                              <a:sym typeface="Arial"/>
                            </a:rPr>
                            <a:t>An overall performance measure</a:t>
                          </a:r>
                          <a:endParaRPr lang="en-US" sz="3200" b="0" i="0" u="none" strike="noStrike" cap="none" dirty="0">
                            <a:solidFill>
                              <a:srgbClr val="000000"/>
                            </a:solidFill>
                            <a:latin typeface="Arial"/>
                            <a:ea typeface="Calibri"/>
                            <a:cs typeface="Arial"/>
                            <a:sym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2416848"/>
                      </a:ext>
                    </a:extLst>
                  </a:tr>
                  <a:tr h="1150620">
                    <a:tc>
                      <a:txBody>
                        <a:bodyPr/>
                        <a:lstStyle/>
                        <a:p>
                          <a:r>
                            <a:rPr lang="en-US" sz="3600" dirty="0"/>
                            <a:t>Precision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50265" t="-207937" r="-139286" b="-25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3200" dirty="0"/>
                            <a:t>The model’s reliability in detecting anomalies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6279267"/>
                      </a:ext>
                    </a:extLst>
                  </a:tr>
                  <a:tr h="1150620">
                    <a:tc>
                      <a:txBody>
                        <a:bodyPr/>
                        <a:lstStyle/>
                        <a:p>
                          <a:r>
                            <a:rPr lang="en-US" sz="3600" dirty="0"/>
                            <a:t>Recall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50265" t="-307937" r="-139286" b="-15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3200" dirty="0"/>
                            <a:t>The model's ability to capture all anomalies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6957046"/>
                      </a:ext>
                    </a:extLst>
                  </a:tr>
                  <a:tr h="1554480">
                    <a:tc>
                      <a:txBody>
                        <a:bodyPr/>
                        <a:lstStyle/>
                        <a:p>
                          <a:r>
                            <a:rPr lang="en-US" sz="3600" dirty="0"/>
                            <a:t>F1-Score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50265" t="-302353" r="-139286" b="-1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3200" dirty="0"/>
                            <a:t>The harmonic mean of precision and recall, balancing false positives and false negatives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415241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3" name="Diagram 32">
            <a:extLst>
              <a:ext uri="{FF2B5EF4-FFF2-40B4-BE49-F238E27FC236}">
                <a16:creationId xmlns:a16="http://schemas.microsoft.com/office/drawing/2014/main" id="{85E594F4-DD28-98E0-AA72-DD4B591A26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3641617"/>
              </p:ext>
            </p:extLst>
          </p:nvPr>
        </p:nvGraphicFramePr>
        <p:xfrm>
          <a:off x="627017" y="23581148"/>
          <a:ext cx="13491248" cy="6446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2980CECB-587B-3E8A-9A8E-BE36B9F834B3}"/>
              </a:ext>
            </a:extLst>
          </p:cNvPr>
          <p:cNvSpPr txBox="1"/>
          <p:nvPr/>
        </p:nvSpPr>
        <p:spPr>
          <a:xfrm>
            <a:off x="627017" y="30360748"/>
            <a:ext cx="13491248" cy="1339632"/>
          </a:xfrm>
          <a:prstGeom prst="roundRect">
            <a:avLst>
              <a:gd name="adj" fmla="val 18888"/>
            </a:avLst>
          </a:prstGeom>
          <a:solidFill>
            <a:srgbClr val="FCDDC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SzPts val="3600"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All variables are binary, except for: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SzPts val="3600"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* Categorical variables</a:t>
            </a:r>
            <a:r>
              <a:rPr lang="zh-TW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                       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+ Continuous variables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02A7EC9E-7E0E-95A3-7B7F-51E52C96889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9585746" y="14390964"/>
            <a:ext cx="13002042" cy="644661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6CAD37D-3A9B-F3E9-8012-2C2932E9D794}"/>
              </a:ext>
            </a:extLst>
          </p:cNvPr>
          <p:cNvSpPr txBox="1"/>
          <p:nvPr/>
        </p:nvSpPr>
        <p:spPr>
          <a:xfrm>
            <a:off x="29766090" y="20826744"/>
            <a:ext cx="1334085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</a:pPr>
            <a:r>
              <a:rPr lang="en-US" sz="3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Figure. Precision/</a:t>
            </a:r>
            <a:r>
              <a:rPr lang="en-US" sz="36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Recal</a:t>
            </a:r>
            <a:r>
              <a:rPr lang="en-US" sz="3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/F1 Curve of </a:t>
            </a:r>
            <a:r>
              <a:rPr lang="en-US" sz="36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XGBoost</a:t>
            </a:r>
            <a:r>
              <a:rPr lang="en-US" sz="3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Model on training set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The optimal threshold was determined at the "golden cross"−the point where precision equals recall, which is 0.5919.</a:t>
            </a:r>
            <a:endParaRPr lang="en-US" sz="3600" b="1" dirty="0"/>
          </a:p>
        </p:txBody>
      </p:sp>
      <p:sp>
        <p:nvSpPr>
          <p:cNvPr id="43" name="Google Shape;106;p1">
            <a:extLst>
              <a:ext uri="{FF2B5EF4-FFF2-40B4-BE49-F238E27FC236}">
                <a16:creationId xmlns:a16="http://schemas.microsoft.com/office/drawing/2014/main" id="{618DED29-155C-00BE-BA64-D4E887DD53F0}"/>
              </a:ext>
            </a:extLst>
          </p:cNvPr>
          <p:cNvSpPr txBox="1"/>
          <p:nvPr/>
        </p:nvSpPr>
        <p:spPr>
          <a:xfrm>
            <a:off x="14949304" y="22526202"/>
            <a:ext cx="134913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</a:pPr>
            <a:r>
              <a:rPr lang="en-US" altLang="zh-TW" sz="3600" dirty="0">
                <a:latin typeface="Calibri"/>
                <a:ea typeface="Calibri"/>
                <a:cs typeface="Calibri"/>
                <a:sym typeface="Calibri"/>
              </a:rPr>
              <a:t>All models were tuned using 10-fold cross-validation to optimize hyperparameters.</a:t>
            </a:r>
            <a:endParaRPr lang="en-US" sz="3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24657E-3522-4703-40DD-2BAEB38F19A1}"/>
              </a:ext>
            </a:extLst>
          </p:cNvPr>
          <p:cNvSpPr txBox="1"/>
          <p:nvPr/>
        </p:nvSpPr>
        <p:spPr>
          <a:xfrm>
            <a:off x="29510633" y="30198596"/>
            <a:ext cx="1359631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Nassif, A. B., Talib, M. A., Nasir, Q.,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Albadani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H., &amp;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Dakalbab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F. M. (2021). Machine learning for cloud security: a systematic review. 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Access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9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20717-20735.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Naseer, S., Saleem, Y., Khalid, S., Bashir, M. K., Han, J., Iqbal, M. M., &amp; Han, K. (2018). Enhanced network anomaly detection based on deep neural networks. 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access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6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48231-48246.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738</Words>
  <Application>Microsoft Office PowerPoint</Application>
  <PresentationFormat>Custom</PresentationFormat>
  <Paragraphs>132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blank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CAHS Labs</dc:creator>
  <cp:lastModifiedBy>Man-Fang Liang</cp:lastModifiedBy>
  <cp:revision>3</cp:revision>
  <dcterms:created xsi:type="dcterms:W3CDTF">2013-02-13T04:08:36Z</dcterms:created>
  <dcterms:modified xsi:type="dcterms:W3CDTF">2024-12-01T23:01:48Z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0x010100B8D6FF94BD8A904F8F9A0DBA0B85816B</vt:lpwstr>
  </property>
</Properties>
</file>