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82C62-4815-2F1F-430D-6BB1964E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340809-43FE-BAA8-498C-2ABD0C27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76165-8B1F-AC46-80B1-88CA83F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5F696-5472-2D29-979C-49EC5411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3B8EE6-3FA7-4460-9A3E-A5E42D69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80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35104-94E6-2F96-024C-23537D93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AAFBA0-532D-07E9-F9DF-D99061096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3004C-41F5-37CD-5E27-6FE7A287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279B8B-6675-0C32-C27D-E36EDF1F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263769-1026-6BA7-1F3B-7A333574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3E69BC-AB89-5D0F-8E36-0CADD946D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E9F648-20C7-9207-AAAC-3F480341C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5B462-10DE-DA3B-509F-DCC790C9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5A21AF-9083-39EB-F72F-03001BEE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75515-A38A-C690-0CB9-6BBD7F4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F60D1-421F-BF83-913A-9D330BC2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80220-F00A-D6E1-67FF-F8EC6916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9BD24-DE76-CB5F-1E5B-4B968FFD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605D3-C4A1-9D6B-8317-916E42D1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DC4258-197C-FD72-4311-564B05E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D6B0D-5390-F74B-3A17-B5D06977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00588D-96C1-E556-85D2-E2FB892FB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3D539-683D-47E1-DFCD-7FFC153B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56FAD-56C8-8BBA-B3BC-54B93AD9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B323B-584C-7EDC-88DA-2615CD9F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11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D08B0-AC31-552C-FE51-2C0536CE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B451E-4578-2C2A-7D3C-39EBBA147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4B6403-8608-E8E8-3A24-3D2727327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CDCEE-D103-1503-2E09-E652C3AC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364E9-E222-172F-BF17-6D0C6B71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7F302F-AF45-5221-340C-E2347135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46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E996D-280B-2ABE-370D-2C10EC22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C12273-6E30-B260-C203-7E2FAE1E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A87650-AFD4-CC78-6689-7D2B49877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FA2425-2EF7-C865-C7B1-73DA7C974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A5D37-EE54-1D64-FBD6-4D2D8E10A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630901-B955-93BA-3A3D-BEFA82CD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D9802C-BCB2-F64C-7A3E-33DE3452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AA3D5E-D130-4513-8A91-9DAE19D0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6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0FE4C-DB51-56FF-B52D-08B2E993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98237D-9122-5868-6ED9-FA5605EC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7F5B28-3395-4E94-17CB-38832BD1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BBF267-DCB6-3B82-819F-18918EB1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8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C05F68-489C-1D98-3412-53D9B843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148384-1EE8-37DC-0AA8-77B64C31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F07756-0DC1-27CD-E5B1-BDC5942E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9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7FF32-FF0B-3ACE-9A35-56BE8854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188A8-CB38-2CB6-E24A-410A0B16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2FFF5D-F455-6AEC-C97A-DF3350348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828D20-0B63-8B2B-9647-CA6D59ED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71029-2840-D908-9367-D4679D5A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A152F-A843-8144-8A99-5268B05A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F09C3-D2D1-7AB2-3352-8DD90607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479379-6D22-5CF6-5226-DCA650342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979A4E-B8A9-75F6-391E-F6A34542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0193C1-DF44-D1C8-2E26-EDE2AA6D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EB049C-456A-5F0C-9A3C-96080C69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B03DE1-14D5-8BD5-1E4E-D2FA060F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26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F8FB0-192A-A8C8-58FA-F135B2DF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9AE7A-DADA-03CE-81FB-6CAE32FCA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FAA29-F37A-DFE9-B741-B5A4E37BE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1F2D-0DEC-4951-81DE-9DC6B22FE8D1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5DC22-99B4-FDB6-0771-C66A59338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FA4BE1-E75A-6880-2FD6-A9055E1B2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D1E14-30F2-41F5-AD44-A6EFD3435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78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52787-46E7-460D-1FF7-09ACD8AD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main.py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038074-4A39-C992-2D54-C1F88EE00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Этот проект позволяет просматривать а так же менять и сохранять различные изображения, загруженные с вашего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7908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4A922-6227-2CA0-E121-EB34A56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открыть 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05F3A2-6971-73F1-D294-9637E1A957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1" r="14381"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F35CA63-0F70-2BBD-89DC-2B5CD8AE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2767379" cy="1661746"/>
          </a:xfrm>
        </p:spPr>
        <p:txBody>
          <a:bodyPr/>
          <a:lstStyle/>
          <a:p>
            <a:r>
              <a:rPr lang="ru-RU" dirty="0"/>
              <a:t>Для того чтобы открыть изображение с помощью этого проекта, нужно после запуска программы нажать кнопку «Папка».</a:t>
            </a:r>
          </a:p>
        </p:txBody>
      </p:sp>
    </p:spTree>
    <p:extLst>
      <p:ext uri="{BB962C8B-B14F-4D97-AF65-F5344CB8AC3E}">
        <p14:creationId xmlns:p14="http://schemas.microsoft.com/office/powerpoint/2010/main" val="169463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5D093-1C73-DD00-CED7-22DC08BF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открыть файл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5682D5-02EB-9B9F-4675-DF06278BE1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1" r="14381"/>
          <a:stretch/>
        </p:blipFill>
        <p:spPr>
          <a:xfrm>
            <a:off x="5180013" y="1057275"/>
            <a:ext cx="6172200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0B84055-C87B-0D82-2FE3-DA949736F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995854"/>
            <a:ext cx="2776171" cy="2242038"/>
          </a:xfrm>
        </p:spPr>
        <p:txBody>
          <a:bodyPr/>
          <a:lstStyle/>
          <a:p>
            <a:r>
              <a:rPr lang="ru-RU" dirty="0"/>
              <a:t>После нажатия откроется окно с файлами и папками вашего компьютера. Далее, вам нужно выбрать папку с нужным вам изображением</a:t>
            </a:r>
          </a:p>
        </p:txBody>
      </p:sp>
    </p:spTree>
    <p:extLst>
      <p:ext uri="{BB962C8B-B14F-4D97-AF65-F5344CB8AC3E}">
        <p14:creationId xmlns:p14="http://schemas.microsoft.com/office/powerpoint/2010/main" val="38862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CAAAD-2A2D-AC0A-49D8-D31885BC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F10120-5EE0-3C44-C441-70CB07A7BA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1" r="14381"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9315029-6618-6ADC-EE32-9B436F583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После всех выше перечисленных действий, в левом столбце появятся изображения из папки. Выберете одно из них, а далее можете их редактировать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84912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F64E2-5EC9-75C6-43FA-6759D425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4305A7-DBE0-FDFF-FB2E-29E3E4BAFA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1" r="14381"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CAC2377-AC06-DB02-FACF-8D18BF03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 помощью кнопок находящихся снизу, вы можете поворачивать картинку, </a:t>
            </a:r>
            <a:r>
              <a:rPr lang="ru-RU" dirty="0" err="1"/>
              <a:t>отзеркаливать</a:t>
            </a:r>
            <a:r>
              <a:rPr lang="ru-RU" dirty="0"/>
              <a:t> её, а также менять резкость. </a:t>
            </a:r>
          </a:p>
        </p:txBody>
      </p:sp>
    </p:spTree>
    <p:extLst>
      <p:ext uri="{BB962C8B-B14F-4D97-AF65-F5344CB8AC3E}">
        <p14:creationId xmlns:p14="http://schemas.microsoft.com/office/powerpoint/2010/main" val="6558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8F7F3-F5E1-7E3C-4D06-5714CC8A2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</a:t>
            </a:r>
            <a:r>
              <a:rPr lang="ru-RU"/>
              <a:t>за внимание</a:t>
            </a:r>
            <a:r>
              <a:rPr lang="ru-RU" dirty="0"/>
              <a:t>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DF6C77-4D03-B562-410B-489D11E72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Теперь, вы, можете сами добавить собственные функции и кнопки в эту программу, для большего </a:t>
            </a:r>
            <a:r>
              <a:rPr lang="ru-RU" dirty="0" err="1"/>
              <a:t>спектора</a:t>
            </a:r>
            <a:r>
              <a:rPr lang="ru-RU" dirty="0"/>
              <a:t> возможностей.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0523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136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main.py</vt:lpstr>
      <vt:lpstr>Как открыть файл</vt:lpstr>
      <vt:lpstr>Как открыть файл</vt:lpstr>
      <vt:lpstr>Редактирование</vt:lpstr>
      <vt:lpstr>Редактирование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main.py</dc:title>
  <dc:creator>home</dc:creator>
  <cp:lastModifiedBy>home</cp:lastModifiedBy>
  <cp:revision>1</cp:revision>
  <dcterms:created xsi:type="dcterms:W3CDTF">2022-12-11T15:03:14Z</dcterms:created>
  <dcterms:modified xsi:type="dcterms:W3CDTF">2022-12-11T15:17:55Z</dcterms:modified>
</cp:coreProperties>
</file>