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56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5F12F-3BA3-4FCF-8322-218763CEB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67F2EE-A696-45CC-8E74-1E3CFDB44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2BCCA-7178-44BF-ACE2-3C88011D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E9D1-E3BA-41A7-94E3-5050B73B66F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74002-854A-4065-B374-246F27E1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EA83E-C346-480F-8038-421D2FAF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634-0E95-4087-B669-374410084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02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F18C1-5B09-4BC2-9A90-238FEB7F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72C06-1F7A-47F6-A025-5B96EF6B0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F61B7-EE11-41B3-825F-21B6879E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E9D1-E3BA-41A7-94E3-5050B73B66F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CB1AE-956F-4A5D-8D70-1C0D599D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012A9-52F2-4698-BB80-EE8EEFB0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634-0E95-4087-B669-374410084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0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6C1275-2C14-43DA-9229-1618C841D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A530A-3DAB-4D76-98C8-35C36C305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5FDD3-48F3-40AC-BB91-948F69C1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E9D1-E3BA-41A7-94E3-5050B73B66F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97F8F-114E-4087-B3CC-386FB86A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9E3CF-73C8-4741-B92F-59B83274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634-0E95-4087-B669-374410084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42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83904-FC6F-4E4A-94B0-3C155173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769AA-D59B-42EC-9E41-52C9C5FB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10C7C-0489-43E4-AA05-A0098615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E9D1-E3BA-41A7-94E3-5050B73B66F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3AD68-2FC7-4BA2-8072-FCA7E3FF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CDA42-517C-4D91-B44F-DA788789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634-0E95-4087-B669-374410084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68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02041-0BC6-4D11-A77B-5D75F310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6D153-2975-4C4C-A1D7-F7704843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2172E-3048-4EDE-8237-A4F6170A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E9D1-E3BA-41A7-94E3-5050B73B66F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0BB7B-0CB8-41F2-B9EF-5F985E03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13EF7-E389-4EBA-BB83-F44BEE4F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634-0E95-4087-B669-374410084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0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BE08C-F270-4D27-B682-93F91CF7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04890-D4A4-40F8-9EAD-E4F9FE13B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7A99F-5E7E-41D0-A8C8-CC6942AEF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9D67C-6CAE-452D-AEE1-173F8562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E9D1-E3BA-41A7-94E3-5050B73B66F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9C11A-0743-425F-9C01-EC624FC5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48DB5-73F4-4CD6-A43A-0550F57D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634-0E95-4087-B669-374410084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9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2999F-9A82-4D3A-A38E-73E944A7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483CF-BEB3-4DE4-A550-B3EC9C2C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5D044E-A025-4217-94BC-D82EBB0DD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DD8C97-485E-4995-A3C7-DA40EFDA8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0BE8F5-59F0-466A-84D3-4AE732836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6BDA9D-3FDD-42F1-BE21-F241D5B0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E9D1-E3BA-41A7-94E3-5050B73B66F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A99CFD-970C-4FDA-B283-CA403473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49947D-BF3E-4819-A27F-11E2C11B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634-0E95-4087-B669-374410084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8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0F2CF-D6D9-4936-89E8-AB051CF9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9E23A7-9A6B-4A25-BA58-5EAE0B87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E9D1-E3BA-41A7-94E3-5050B73B66F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4364CF-4A7E-41F0-9BB0-263B2974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1E0C73-8F9F-4C04-9251-E4955A89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634-0E95-4087-B669-374410084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DE3F8-ED34-485B-ABE6-074667CE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E9D1-E3BA-41A7-94E3-5050B73B66F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943A6-89F7-4778-99FE-73FCF718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31A3E-7D11-4C2C-8ED0-43ADE832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634-0E95-4087-B669-374410084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2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FE292-4F7E-4360-9481-04F8E5B1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6674F-F145-4C3B-8ECA-16DE62D3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B3AE4D-DCC8-4FCB-BE29-4D46163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A0F50-0E72-4FC1-B5CB-6649A5C2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E9D1-E3BA-41A7-94E3-5050B73B66F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6C7FA-713D-4513-B6EA-5318179B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84752-B59B-4AEE-9E39-CAB8797D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634-0E95-4087-B669-374410084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6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1DF59-6EF8-460E-9FAC-33DCBC44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F95E0D-CE5D-498C-BB5D-CB5CBA460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23293-A3C4-4E88-BBCC-A49AF54EE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C6198-AEE2-4929-A563-282A82AE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E9D1-E3BA-41A7-94E3-5050B73B66F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2BC8B-42BB-4DE4-B3F5-75691458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61857-006E-41CC-B15D-2F5A62CC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634-0E95-4087-B669-374410084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4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928955-73D9-4FF1-8D3D-E481FD8A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E4906-67AE-4EAD-83EC-44CA52F84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5CD10-6680-4561-939D-F9FCAEDD4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4E9D1-E3BA-41A7-94E3-5050B73B66FC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AE6FD-8415-4096-A6E4-27D5188AD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BC1B5-686B-44DC-8E0A-3B6F0A0D7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01634-0E95-4087-B669-374410084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3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1E84B-C981-435E-ABBA-B57FD94D9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DA1868-E3F6-4890-8D17-029B5311F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20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Link Uer</dc:creator>
  <cp:lastModifiedBy>Link Uer</cp:lastModifiedBy>
  <cp:revision>1</cp:revision>
  <dcterms:created xsi:type="dcterms:W3CDTF">2023-08-03T18:29:32Z</dcterms:created>
  <dcterms:modified xsi:type="dcterms:W3CDTF">2023-08-03T18:29:39Z</dcterms:modified>
</cp:coreProperties>
</file>