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E4FB8-7CC4-3B26-206A-C071B558A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D2E4E-A111-B2A8-2316-1B8892FC0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8385-DA76-7ED1-A140-E871FE77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1BF66-6E8D-2D16-4C3E-BB43B773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9B2D3-2CA7-DEBA-D6AE-D3C0D037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9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B482F-DFB6-E6CF-BAEE-F5DAD187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81E6F-ACDF-19E1-8858-B71B84DD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D7EB6-1157-E568-C939-DEE80AEC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D0686-D57A-8549-88CF-5381B949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1578B-4186-740A-1274-467CE921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913DE4-CC57-F179-AC32-3EF50297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6C7C58-6257-6A23-A7D0-C101F27D1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A0347-12DD-66E6-57EA-B5F061A1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5BCC3-E1C6-EA19-8DA7-F9A5A402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4AA68-B106-7966-1A4A-BE9BFDD4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5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CBBD9-86BC-CBE4-1E69-7F86EE12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DDE01-8CF8-105B-978B-1CD68BE1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F87B5-F7DF-EB3E-878F-B870E1CA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90FB7-BC9E-79F7-CF94-72473F4C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4CA1F-5E4A-33B5-1DB7-8EBBA47E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1595D-257F-DC97-00AF-B7E98263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C7D49-EE0B-469A-11D8-F4846F8B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9A66F-0F4B-C134-FA44-ED127ECA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DA48E-FEBC-ABBC-8E9E-1419BDE3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A3008-681A-4F8C-990C-F6E908C6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C8F44-3197-DC86-A4E9-8AA9C8A1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292E9-2975-3DDE-09C4-7C179913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026F9-C2DB-DCF2-535B-F48D087C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097E9-F9A7-B5D6-5FE9-4B871D28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389CD-CAA3-A282-91B8-53D4D0D2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E39CE-52FA-2F99-2035-865E3D3B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0B893-F5A3-443F-A814-84DF515D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5B20F-D088-73C4-3735-C34EDA4E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670AE-EC52-6CE2-6325-AE86E4D6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E71514-8BCA-25ED-EAA1-29BCB8F4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FCDBE-E569-6671-6C91-A604150A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A1BB8-7AFC-4263-64E7-FEE5024B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C7BC6-BB1A-D546-E9A3-9C07188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37CAA-BBE2-CBCE-6FAE-0C25FF0A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24748-3845-D28C-E6FD-B40FD680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FFDAF8-8D54-1D85-FEBC-0DD1F6DB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D9266-B671-7934-B35C-A942063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D1D53C-FE66-0190-5CC4-BA60E9E0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D3769-62A7-C657-5736-2BBFC360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655F8F-3ACB-52C5-55A2-7856191B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9A134-1FE6-6EA3-82ED-F685F0FE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B209C-79BD-6D82-E7DC-62EB9759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2DB67-0BBC-40E9-D6BC-EB9AF153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29F31-8B3D-B586-577D-01CAEF20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85B3F-4B56-79FA-DD0F-D5272E7E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8D7C0-1C41-41CC-FBEB-2EE61468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83B23-19DF-49DB-1ECD-303AB014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AC0E9-4525-C667-B5A1-5188E525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2BEF4-FE38-B1EC-4A5D-DCC8F32A3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4FEDED-B2C4-4E5D-2402-B562B03D5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29310-D671-115C-99F9-03F0B496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9C8D3-BDF7-F629-3C44-383FAAE0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3C11E-81A8-CAEC-2C2B-53B05FF4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7D5281-7ECA-A5B5-2CB7-826AF92C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F770-9194-3723-77B0-7279A70D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E85CA-98C3-452A-9E55-6D7F046F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21FC-D70C-40E0-92B1-3734272F1D1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A927D-3E52-AFFC-36C1-15EA10D3D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CC376-F5B1-1A97-0820-8116C624D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B3C6-EFD0-48DE-8E36-8F3D15780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29F275-950D-7BFD-442D-D460BDDDD3EF}"/>
              </a:ext>
            </a:extLst>
          </p:cNvPr>
          <p:cNvSpPr txBox="1"/>
          <p:nvPr/>
        </p:nvSpPr>
        <p:spPr>
          <a:xfrm>
            <a:off x="720571" y="452761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rgbClr val="4F4F4F"/>
                </a:solidFill>
                <a:effectLst/>
                <a:latin typeface="PingFang SC"/>
              </a:rPr>
              <a:t>什么是人工智能？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3EF14B-85A7-DD23-D7EE-E36D2FC52B27}"/>
              </a:ext>
            </a:extLst>
          </p:cNvPr>
          <p:cNvSpPr txBox="1"/>
          <p:nvPr/>
        </p:nvSpPr>
        <p:spPr>
          <a:xfrm>
            <a:off x="720571" y="1258410"/>
            <a:ext cx="1075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人工智能是让机器的行为看起来像人所表现出的智能行为一样，这是由麻省理工学院的约翰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·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麦卡锡在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1956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年的达特茅斯会议上提出的，字面上的意思是为机器赋予人的智能。人工智能的先驱们希望机器具有与人类似的能力：感知、语言、思考、学习、行动等。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7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29F275-950D-7BFD-442D-D460BDDDD3EF}"/>
              </a:ext>
            </a:extLst>
          </p:cNvPr>
          <p:cNvSpPr txBox="1"/>
          <p:nvPr/>
        </p:nvSpPr>
        <p:spPr>
          <a:xfrm>
            <a:off x="720571" y="452761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i="0" dirty="0">
                <a:solidFill>
                  <a:srgbClr val="4F4F4F"/>
                </a:solidFill>
                <a:effectLst/>
                <a:latin typeface="PingFang SC"/>
              </a:rPr>
              <a:t>什么是数据挖掘？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3EF14B-85A7-DD23-D7EE-E36D2FC52B27}"/>
              </a:ext>
            </a:extLst>
          </p:cNvPr>
          <p:cNvSpPr txBox="1"/>
          <p:nvPr/>
        </p:nvSpPr>
        <p:spPr>
          <a:xfrm>
            <a:off x="720571" y="1258410"/>
            <a:ext cx="107508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数据挖掘使用机器学习、统计学和数据库等方法在相对大量的数据集中发现模式和知识，它涉及数据预处理、模型与推断、可视化等。数据挖掘包括以下几类常见任务。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pPr algn="l"/>
            <a:r>
              <a:rPr lang="en-US" altLang="zh-CN" dirty="0">
                <a:latin typeface="-apple-system"/>
              </a:rPr>
              <a:t>1. </a:t>
            </a:r>
            <a:r>
              <a:rPr lang="zh-CN" altLang="en-US" b="1" i="0" dirty="0">
                <a:effectLst/>
                <a:latin typeface="PingFang SC"/>
              </a:rPr>
              <a:t>异常检测</a:t>
            </a:r>
          </a:p>
          <a:p>
            <a:pPr algn="l"/>
            <a:r>
              <a:rPr lang="zh-CN" altLang="en-US" b="0" i="0" dirty="0">
                <a:effectLst/>
                <a:latin typeface="-apple-system"/>
              </a:rPr>
              <a:t>异常检测（</a:t>
            </a:r>
            <a:r>
              <a:rPr lang="en-US" altLang="zh-CN" b="0" i="0" dirty="0">
                <a:effectLst/>
                <a:latin typeface="-apple-system"/>
              </a:rPr>
              <a:t>anomaly detection</a:t>
            </a:r>
            <a:r>
              <a:rPr lang="zh-CN" altLang="en-US" b="0" i="0" dirty="0">
                <a:effectLst/>
                <a:latin typeface="-apple-system"/>
              </a:rPr>
              <a:t>）是对不符合预期模式的样本、事件进行识别。异常也被称为离群值、偏差和例外等。异常检测常用于入侵检测、银行欺诈、疾病检测、故障检测等。</a:t>
            </a:r>
          </a:p>
          <a:p>
            <a:r>
              <a:rPr lang="en-US" altLang="zh-CN" dirty="0"/>
              <a:t>2. </a:t>
            </a:r>
            <a:r>
              <a:rPr lang="zh-CN" altLang="en-US" b="1" dirty="0"/>
              <a:t>关联分析</a:t>
            </a:r>
            <a:endParaRPr lang="en-US" altLang="zh-CN" b="1" dirty="0"/>
          </a:p>
          <a:p>
            <a:r>
              <a:rPr lang="zh-CN" altLang="en-US" dirty="0"/>
              <a:t>关联规则学习（</a:t>
            </a:r>
            <a:r>
              <a:rPr lang="en-US" altLang="zh-CN" dirty="0"/>
              <a:t>Association rule learning</a:t>
            </a:r>
            <a:r>
              <a:rPr lang="zh-CN" altLang="en-US" dirty="0"/>
              <a:t>）是在数据库中发现变量之间的关系（强规则）。例如，在购物篮分析中，发现规则</a:t>
            </a:r>
            <a:r>
              <a:rPr lang="en-US" altLang="zh-CN" dirty="0"/>
              <a:t>{</a:t>
            </a:r>
            <a:r>
              <a:rPr lang="zh-CN" altLang="en-US" dirty="0"/>
              <a:t>面包，牛奶</a:t>
            </a:r>
            <a:r>
              <a:rPr lang="en-US" altLang="zh-CN" dirty="0"/>
              <a:t>}→{</a:t>
            </a:r>
            <a:r>
              <a:rPr lang="zh-CN" altLang="en-US" dirty="0"/>
              <a:t>酸奶</a:t>
            </a:r>
            <a:r>
              <a:rPr lang="en-US" altLang="zh-CN" dirty="0"/>
              <a:t>}</a:t>
            </a:r>
            <a:r>
              <a:rPr lang="zh-CN" altLang="en-US" dirty="0"/>
              <a:t>，表明如果顾客同时购买了面包和牛奶，很有可能也会买酸奶。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b="1" dirty="0"/>
              <a:t>聚类</a:t>
            </a:r>
            <a:endParaRPr lang="en-US" altLang="zh-CN" b="1" dirty="0"/>
          </a:p>
          <a:p>
            <a:r>
              <a:rPr lang="zh-CN" altLang="en-US" dirty="0"/>
              <a:t>聚类是一种探索性分析，在未知</a:t>
            </a:r>
            <a:r>
              <a:rPr lang="en-US" altLang="zh-CN" dirty="0"/>
              <a:t>[</a:t>
            </a:r>
            <a:r>
              <a:rPr lang="zh-CN" altLang="en-US" dirty="0"/>
              <a:t>数据结构</a:t>
            </a:r>
            <a:r>
              <a:rPr lang="en-US" altLang="zh-CN" dirty="0"/>
              <a:t>]</a:t>
            </a:r>
            <a:r>
              <a:rPr lang="zh-CN" altLang="en-US" dirty="0"/>
              <a:t>的情况下，根据相似性把样本分为不同的簇或子集，不同簇的样本具有很大的差异性，从而发现数据的类别与结构。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b="1" dirty="0"/>
              <a:t>分类</a:t>
            </a:r>
            <a:endParaRPr lang="en-US" altLang="zh-CN" b="1" dirty="0"/>
          </a:p>
          <a:p>
            <a:r>
              <a:rPr lang="zh-CN" altLang="en-US" dirty="0"/>
              <a:t>分类是根据已知样本的某些特征，判断一个新样本属于哪种类别。通过特征选择和学习，建立判别函数以对样本进行分类。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b="1" dirty="0"/>
              <a:t>回归</a:t>
            </a:r>
            <a:endParaRPr lang="en-US" altLang="zh-CN" b="1" dirty="0"/>
          </a:p>
          <a:p>
            <a:r>
              <a:rPr lang="zh-CN" altLang="en-US" dirty="0"/>
              <a:t>回归是一种统计分析方法，用于了解两个或多个变量之间的相关关系，回归的目标是找出误差最小的拟合函数作为模型，用特定的自变量来预测因变量的值。</a:t>
            </a:r>
          </a:p>
        </p:txBody>
      </p:sp>
    </p:spTree>
    <p:extLst>
      <p:ext uri="{BB962C8B-B14F-4D97-AF65-F5344CB8AC3E}">
        <p14:creationId xmlns:p14="http://schemas.microsoft.com/office/powerpoint/2010/main" val="36358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29F275-950D-7BFD-442D-D460BDDDD3EF}"/>
              </a:ext>
            </a:extLst>
          </p:cNvPr>
          <p:cNvSpPr txBox="1"/>
          <p:nvPr/>
        </p:nvSpPr>
        <p:spPr>
          <a:xfrm>
            <a:off x="720571" y="452761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rgbClr val="4F4F4F"/>
                </a:solidFill>
                <a:effectLst/>
                <a:latin typeface="PingFang SC"/>
              </a:rPr>
              <a:t>人工智能与数据挖掘的关系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3EF14B-85A7-DD23-D7EE-E36D2FC52B27}"/>
              </a:ext>
            </a:extLst>
          </p:cNvPr>
          <p:cNvSpPr txBox="1"/>
          <p:nvPr/>
        </p:nvSpPr>
        <p:spPr>
          <a:xfrm>
            <a:off x="720571" y="1258410"/>
            <a:ext cx="5271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机器学习是人工智能的一个分支，作为人工智能的核心技术和实现手段，通过机器学习的方法解决人工智能面对的问题。机器学习是通过一些让计算机可以自动“学习”的算法，从数据中分析获得规律，然后利用规律对新样本进行预测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数据挖掘是从大量的业务数据中挖掘隐藏的、有用的、正确的知识，促进决策的执行。数据挖掘的很多算法都来自机器学习和统计学，其中统计学关注理论研究并用于数据分析实践形成独立的学科，机器学习中有些算法借鉴了统计学理论，并在实际应用中进行优化，实现数据挖掘目标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总结：机器学习为人工智能和数据挖掘提供了底层的技术支撑。反过来说，机器学习也需要大量的有效数据进行训练，所以机器学习和数据挖掘是相互促进的。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08A127-E2AE-6228-5176-7ED0B8DF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76" y="1992505"/>
            <a:ext cx="5044877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E00A2B-8940-74E1-28F1-E6EACDC9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804" y="1573369"/>
            <a:ext cx="5898391" cy="37112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E16F23-BB14-18D4-507D-E84731D5FC70}"/>
              </a:ext>
            </a:extLst>
          </p:cNvPr>
          <p:cNvSpPr txBox="1"/>
          <p:nvPr/>
        </p:nvSpPr>
        <p:spPr>
          <a:xfrm>
            <a:off x="720571" y="452761"/>
            <a:ext cx="1075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 i="0" dirty="0">
                <a:solidFill>
                  <a:srgbClr val="4F4F4F"/>
                </a:solidFill>
                <a:effectLst/>
                <a:latin typeface="PingFang SC"/>
              </a:rPr>
              <a:t>人工智能</a:t>
            </a:r>
            <a:r>
              <a:rPr lang="zh-CN" altLang="en-US" sz="3600" b="1" dirty="0">
                <a:solidFill>
                  <a:srgbClr val="4F4F4F"/>
                </a:solidFill>
                <a:latin typeface="PingFang SC"/>
              </a:rPr>
              <a:t>一览</a:t>
            </a:r>
            <a:endParaRPr lang="zh-CN" altLang="en-US" sz="3600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64691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537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文晨</dc:creator>
  <cp:lastModifiedBy>刘 文晨</cp:lastModifiedBy>
  <cp:revision>2</cp:revision>
  <dcterms:created xsi:type="dcterms:W3CDTF">2022-09-09T11:24:37Z</dcterms:created>
  <dcterms:modified xsi:type="dcterms:W3CDTF">2022-09-09T12:18:09Z</dcterms:modified>
</cp:coreProperties>
</file>