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3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9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E139-FF1E-47C2-8E9A-4375F6DAF5B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9680-C031-4A73-B5FE-C632748F8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79751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/>
              <a:t>报告格式要求</a:t>
            </a:r>
            <a:endParaRPr lang="en-US" altLang="zh-CN" sz="3200" b="1" dirty="0" smtClean="0"/>
          </a:p>
          <a:p>
            <a:pPr algn="ctr"/>
            <a:endParaRPr lang="en-US" altLang="zh-CN" sz="3200" b="1" dirty="0" smtClean="0"/>
          </a:p>
          <a:p>
            <a:pPr algn="ctr"/>
            <a:r>
              <a:rPr lang="zh-CN" altLang="en-US" sz="3200" b="1" dirty="0" smtClean="0"/>
              <a:t>题目</a:t>
            </a:r>
            <a:endParaRPr lang="en-US" altLang="zh-CN" sz="3200" b="1" dirty="0" smtClean="0"/>
          </a:p>
          <a:p>
            <a:pPr algn="ctr"/>
            <a:endParaRPr lang="en-US" altLang="zh-CN" sz="1600" b="1" dirty="0" smtClean="0"/>
          </a:p>
          <a:p>
            <a:pPr algn="ctr"/>
            <a:r>
              <a:rPr lang="zh-CN" altLang="en-US" b="1" dirty="0"/>
              <a:t>姓名，学号</a:t>
            </a:r>
            <a:endParaRPr lang="en-US" altLang="zh-CN" b="1" dirty="0"/>
          </a:p>
          <a:p>
            <a:pPr algn="ctr"/>
            <a:r>
              <a:rPr lang="zh-CN" altLang="en-US" b="1" dirty="0"/>
              <a:t>单位</a:t>
            </a:r>
            <a:endParaRPr lang="en-US" altLang="zh-CN" b="1" dirty="0"/>
          </a:p>
          <a:p>
            <a:r>
              <a:rPr lang="zh-CN" altLang="en-US" b="1" dirty="0"/>
              <a:t>摘要：</a:t>
            </a:r>
            <a:endParaRPr lang="en-US" altLang="zh-CN" b="1" dirty="0"/>
          </a:p>
          <a:p>
            <a:r>
              <a:rPr lang="zh-CN" altLang="en-US" b="1" dirty="0"/>
              <a:t>一、背景介绍：</a:t>
            </a:r>
            <a:endParaRPr lang="en-US" altLang="zh-CN" b="1" dirty="0"/>
          </a:p>
          <a:p>
            <a:r>
              <a:rPr lang="zh-CN" altLang="en-US" b="1" dirty="0"/>
              <a:t>二、方法，原理</a:t>
            </a:r>
            <a:endParaRPr lang="en-US" altLang="zh-CN" b="1" dirty="0"/>
          </a:p>
          <a:p>
            <a:r>
              <a:rPr lang="zh-CN" altLang="en-US" b="1" dirty="0"/>
              <a:t>三、结果</a:t>
            </a:r>
            <a:endParaRPr lang="en-US" altLang="zh-CN" b="1" dirty="0"/>
          </a:p>
          <a:p>
            <a:r>
              <a:rPr lang="zh-CN" altLang="en-US" b="1" dirty="0"/>
              <a:t>四、讨论与结论</a:t>
            </a:r>
            <a:endParaRPr lang="en-US" altLang="zh-CN" b="1" dirty="0"/>
          </a:p>
          <a:p>
            <a:r>
              <a:rPr lang="zh-CN" altLang="en-US" b="1" dirty="0"/>
              <a:t>五、参考文献</a:t>
            </a:r>
            <a:endParaRPr lang="en-US" altLang="zh-CN" b="1" dirty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3-30</a:t>
            </a:r>
            <a:r>
              <a:rPr lang="zh-CN" altLang="en-US" sz="2000" b="1" dirty="0" smtClean="0"/>
              <a:t>页，结合自己的课题，选择一个或几个相关方法进行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考试时间和试卷一起交，不单独收。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03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1</cp:revision>
  <dcterms:created xsi:type="dcterms:W3CDTF">2018-05-08T02:27:09Z</dcterms:created>
  <dcterms:modified xsi:type="dcterms:W3CDTF">2018-05-08T02:27:28Z</dcterms:modified>
</cp:coreProperties>
</file>