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90" d="100"/>
          <a:sy n="90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s-ES"/>
        </a:p>
      </dgm:t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es-ES" noProof="0" dirty="0"/>
            <a:t>NOSQL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es-ES" noProof="0" dirty="0"/>
            <a:t>Transaccional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es-ES" noProof="0" dirty="0"/>
            <a:t>ACID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err="1"/>
            <a:t>On</a:t>
          </a:r>
          <a:r>
            <a:rPr lang="es-ES" noProof="0" dirty="0"/>
            <a:t>-premise and Cloud </a:t>
          </a:r>
          <a:r>
            <a:rPr lang="es-ES" noProof="0" dirty="0" err="1"/>
            <a:t>deployments</a:t>
          </a:r>
          <a:r>
            <a:rPr lang="es-ES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err="1"/>
            <a:t>Auto-indexing</a:t>
          </a:r>
          <a:r>
            <a:rPr lang="es-ES" noProof="0" dirty="0"/>
            <a:t> </a:t>
          </a:r>
          <a:r>
            <a:rPr lang="es-ES" noProof="0" dirty="0" err="1"/>
            <a:t>capabilities</a:t>
          </a:r>
          <a:endParaRPr lang="es-ES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Full </a:t>
          </a:r>
          <a:r>
            <a:rPr lang="es-ES" noProof="0" dirty="0" err="1"/>
            <a:t>text</a:t>
          </a:r>
          <a:r>
            <a:rPr lang="es-ES" noProof="0" dirty="0"/>
            <a:t> </a:t>
          </a:r>
          <a:r>
            <a:rPr lang="es-ES" noProof="0" dirty="0" err="1"/>
            <a:t>search</a:t>
          </a:r>
          <a:r>
            <a:rPr lang="es-ES" noProof="0" dirty="0"/>
            <a:t> </a:t>
          </a:r>
          <a:r>
            <a:rPr lang="es-ES" noProof="0" dirty="0" err="1"/>
            <a:t>features</a:t>
          </a:r>
          <a:r>
            <a:rPr lang="es-ES" noProof="0" dirty="0"/>
            <a:t> </a:t>
          </a:r>
          <a:r>
            <a:rPr lang="es-ES" noProof="0" dirty="0" err="1"/>
            <a:t>to</a:t>
          </a:r>
          <a:r>
            <a:rPr lang="es-ES" noProof="0" dirty="0"/>
            <a:t> </a:t>
          </a:r>
          <a:r>
            <a:rPr lang="es-ES" noProof="0" dirty="0" err="1"/>
            <a:t>speed</a:t>
          </a:r>
          <a:r>
            <a:rPr lang="es-ES" noProof="0" dirty="0"/>
            <a:t> up </a:t>
          </a:r>
          <a:r>
            <a:rPr lang="es-ES" noProof="0" dirty="0" err="1"/>
            <a:t>Queries</a:t>
          </a:r>
          <a:endParaRPr lang="es-ES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NOSQL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Transaccional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ACID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0960" rIns="60960" bIns="6096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 err="1"/>
            <a:t>On</a:t>
          </a:r>
          <a:r>
            <a:rPr lang="es-ES" sz="2400" kern="1200" noProof="0" dirty="0"/>
            <a:t>-premise and Cloud </a:t>
          </a:r>
          <a:r>
            <a:rPr lang="es-ES" sz="2400" kern="1200" noProof="0" dirty="0" err="1"/>
            <a:t>deployments</a:t>
          </a:r>
          <a:r>
            <a:rPr lang="es-ES" sz="2400" kern="1200" noProof="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0960" rIns="60960" bIns="6096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 err="1"/>
            <a:t>Auto-indexing</a:t>
          </a:r>
          <a:r>
            <a:rPr lang="es-ES" sz="2400" kern="1200" noProof="0" dirty="0"/>
            <a:t> </a:t>
          </a:r>
          <a:r>
            <a:rPr lang="es-ES" sz="2400" kern="1200" noProof="0" dirty="0" err="1"/>
            <a:t>capabilities</a:t>
          </a:r>
          <a:endParaRPr lang="es-ES" sz="24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0960" rIns="60960" bIns="6096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/>
            <a:t>Full </a:t>
          </a:r>
          <a:r>
            <a:rPr lang="es-ES" sz="2400" kern="1200" noProof="0" dirty="0" err="1"/>
            <a:t>text</a:t>
          </a:r>
          <a:r>
            <a:rPr lang="es-ES" sz="2400" kern="1200" noProof="0" dirty="0"/>
            <a:t> </a:t>
          </a:r>
          <a:r>
            <a:rPr lang="es-ES" sz="2400" kern="1200" noProof="0" dirty="0" err="1"/>
            <a:t>search</a:t>
          </a:r>
          <a:r>
            <a:rPr lang="es-ES" sz="2400" kern="1200" noProof="0" dirty="0"/>
            <a:t> </a:t>
          </a:r>
          <a:r>
            <a:rPr lang="es-ES" sz="2400" kern="1200" noProof="0" dirty="0" err="1"/>
            <a:t>features</a:t>
          </a:r>
          <a:r>
            <a:rPr lang="es-ES" sz="2400" kern="1200" noProof="0" dirty="0"/>
            <a:t> </a:t>
          </a:r>
          <a:r>
            <a:rPr lang="es-ES" sz="2400" kern="1200" noProof="0" dirty="0" err="1"/>
            <a:t>to</a:t>
          </a:r>
          <a:r>
            <a:rPr lang="es-ES" sz="2400" kern="1200" noProof="0" dirty="0"/>
            <a:t> </a:t>
          </a:r>
          <a:r>
            <a:rPr lang="es-ES" sz="2400" kern="1200" noProof="0" dirty="0" err="1"/>
            <a:t>speed</a:t>
          </a:r>
          <a:r>
            <a:rPr lang="es-ES" sz="2400" kern="1200" noProof="0" dirty="0"/>
            <a:t> up </a:t>
          </a:r>
          <a:r>
            <a:rPr lang="es-ES" sz="2400" kern="1200" noProof="0" dirty="0" err="1"/>
            <a:t>Queries</a:t>
          </a:r>
          <a:endParaRPr lang="es-ES" sz="24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o de lista de etiquetas"/>
  <dgm:desc val="Se usa para mostrar fragmentos no secuenciales o agrupados de información acompañados de elementos visuales relacionados. Funciona mejor con iconos o imágenes pequeñas con leyendas de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13/08/2023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13/08/2023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13/08/2023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13/08/2023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13/08/2023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13/08/2023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13/08/2023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13/08/2023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13/08/2023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13/08/2023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13/08/2023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13/08/2023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13/08/2023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13/08/2023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CA" sz="6000" dirty="0">
                <a:solidFill>
                  <a:schemeClr val="bg1"/>
                </a:solidFill>
              </a:rPr>
              <a:t>RAVEN DB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CA" dirty="0" err="1">
                <a:solidFill>
                  <a:srgbClr val="7CEBFF"/>
                </a:solidFill>
              </a:rPr>
              <a:t>Presentado</a:t>
            </a:r>
            <a:r>
              <a:rPr lang="en-CA" dirty="0">
                <a:solidFill>
                  <a:srgbClr val="7CEBFF"/>
                </a:solidFill>
              </a:rPr>
              <a:t> </a:t>
            </a:r>
            <a:r>
              <a:rPr lang="en-CA" dirty="0" err="1">
                <a:solidFill>
                  <a:srgbClr val="7CEBFF"/>
                </a:solidFill>
              </a:rPr>
              <a:t>por</a:t>
            </a:r>
            <a:r>
              <a:rPr lang="en-CA" dirty="0">
                <a:solidFill>
                  <a:srgbClr val="7CEBFF"/>
                </a:solidFill>
              </a:rPr>
              <a:t> Juan Pablo Niño Ortiz</a:t>
            </a:r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es?</a:t>
            </a:r>
          </a:p>
        </p:txBody>
      </p:sp>
      <p:pic>
        <p:nvPicPr>
          <p:cNvPr id="1028" name="Picture 4" descr="RavenDB Welcomes David Baruc as Chief Revenue Officer: Seasoned Tech Leader  to Drive Global Sales and Accelerate Growth">
            <a:extLst>
              <a:ext uri="{FF2B5EF4-FFF2-40B4-BE49-F238E27FC236}">
                <a16:creationId xmlns:a16="http://schemas.microsoft.com/office/drawing/2014/main" id="{BEF55A92-0A36-0F71-5461-58EDB7F9C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68" y="2829112"/>
            <a:ext cx="4741948" cy="282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F33E99F-EC9C-7A9B-A63E-08EE11C41D00}"/>
              </a:ext>
            </a:extLst>
          </p:cNvPr>
          <p:cNvSpPr txBox="1"/>
          <p:nvPr/>
        </p:nvSpPr>
        <p:spPr>
          <a:xfrm>
            <a:off x="7026733" y="3429000"/>
            <a:ext cx="4029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Es </a:t>
            </a:r>
            <a:r>
              <a:rPr lang="en-CA" dirty="0" err="1"/>
              <a:t>una</a:t>
            </a:r>
            <a:r>
              <a:rPr lang="en-CA" dirty="0"/>
              <a:t> base de </a:t>
            </a:r>
            <a:r>
              <a:rPr lang="en-CA" dirty="0" err="1"/>
              <a:t>datos</a:t>
            </a:r>
            <a:r>
              <a:rPr lang="en-CA" dirty="0"/>
              <a:t> </a:t>
            </a:r>
            <a:r>
              <a:rPr lang="en-CA" dirty="0">
                <a:highlight>
                  <a:srgbClr val="FFFF00"/>
                </a:highlight>
              </a:rPr>
              <a:t>NOSQL</a:t>
            </a:r>
            <a:r>
              <a:rPr lang="en-CA" dirty="0"/>
              <a:t> </a:t>
            </a:r>
            <a:r>
              <a:rPr lang="en-CA" dirty="0" err="1"/>
              <a:t>totalmente</a:t>
            </a:r>
            <a:r>
              <a:rPr lang="en-CA" dirty="0"/>
              <a:t> </a:t>
            </a:r>
            <a:r>
              <a:rPr lang="en-CA" dirty="0" err="1">
                <a:highlight>
                  <a:srgbClr val="FFFF00"/>
                </a:highlight>
              </a:rPr>
              <a:t>transaccional</a:t>
            </a:r>
            <a:r>
              <a:rPr lang="en-CA" dirty="0"/>
              <a:t> y </a:t>
            </a:r>
            <a:r>
              <a:rPr lang="en-CA" dirty="0" err="1"/>
              <a:t>cumple</a:t>
            </a:r>
            <a:r>
              <a:rPr lang="en-CA" dirty="0"/>
              <a:t> con </a:t>
            </a:r>
            <a:r>
              <a:rPr lang="en-CA" dirty="0" err="1"/>
              <a:t>el</a:t>
            </a:r>
            <a:r>
              <a:rPr lang="en-CA" dirty="0"/>
              <a:t> </a:t>
            </a:r>
            <a:r>
              <a:rPr lang="en-CA" dirty="0" err="1"/>
              <a:t>estándar</a:t>
            </a:r>
            <a:r>
              <a:rPr lang="en-CA" dirty="0"/>
              <a:t> </a:t>
            </a:r>
            <a:r>
              <a:rPr lang="en-CA" dirty="0">
                <a:highlight>
                  <a:srgbClr val="FFFF00"/>
                </a:highlight>
              </a:rPr>
              <a:t>ACID.</a:t>
            </a:r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Conceptos</a:t>
            </a:r>
          </a:p>
        </p:txBody>
      </p:sp>
      <p:graphicFrame>
        <p:nvGraphicFramePr>
          <p:cNvPr id="4" name="Marcador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991159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NoSQL Tutorial: What is, Types of NoSQL Databases &amp; Example">
            <a:extLst>
              <a:ext uri="{FF2B5EF4-FFF2-40B4-BE49-F238E27FC236}">
                <a16:creationId xmlns:a16="http://schemas.microsoft.com/office/drawing/2014/main" id="{8775E2AE-5084-C243-102F-8F38DEC3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8" y="943505"/>
            <a:ext cx="3944680" cy="24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 Example of Transactional Database | Download Table">
            <a:extLst>
              <a:ext uri="{FF2B5EF4-FFF2-40B4-BE49-F238E27FC236}">
                <a16:creationId xmlns:a16="http://schemas.microsoft.com/office/drawing/2014/main" id="{9D0E7D9B-1CFB-4B12-1624-0D75FBF4C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306" y="858445"/>
            <a:ext cx="3398435" cy="257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7B63427-CEAC-48FE-62B0-18051CC9A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180" y="943505"/>
            <a:ext cx="3274882" cy="255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CA" dirty="0"/>
              <a:t>Características </a:t>
            </a:r>
            <a:endParaRPr lang="es-ES" dirty="0"/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57771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D5B53-1403-AAEE-6D61-CF54EF6B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Ideas </a:t>
            </a:r>
            <a:r>
              <a:rPr lang="en-CA" dirty="0" err="1"/>
              <a:t>adicionales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DBF9BE3-1D47-98AB-E9AE-ABD4E5E56E8C}"/>
              </a:ext>
            </a:extLst>
          </p:cNvPr>
          <p:cNvSpPr txBox="1"/>
          <p:nvPr/>
        </p:nvSpPr>
        <p:spPr>
          <a:xfrm>
            <a:off x="829340" y="2328530"/>
            <a:ext cx="2339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Provee</a:t>
            </a:r>
            <a:r>
              <a:rPr lang="en-CA" dirty="0"/>
              <a:t> </a:t>
            </a:r>
            <a:r>
              <a:rPr lang="en-CA" dirty="0" err="1"/>
              <a:t>encriptación</a:t>
            </a:r>
            <a:r>
              <a:rPr lang="en-CA" dirty="0"/>
              <a:t> de </a:t>
            </a:r>
            <a:r>
              <a:rPr lang="en-CA" dirty="0" err="1"/>
              <a:t>almacenamiento</a:t>
            </a:r>
            <a:r>
              <a:rPr lang="en-CA" dirty="0"/>
              <a:t> </a:t>
            </a:r>
            <a:r>
              <a:rPr lang="en-CA" dirty="0" err="1"/>
              <a:t>por</a:t>
            </a:r>
            <a:r>
              <a:rPr lang="en-CA" dirty="0"/>
              <a:t> </a:t>
            </a:r>
            <a:r>
              <a:rPr lang="en-CA" dirty="0" err="1"/>
              <a:t>capas</a:t>
            </a:r>
            <a:endParaRPr lang="es-ES" dirty="0"/>
          </a:p>
        </p:txBody>
      </p:sp>
      <p:pic>
        <p:nvPicPr>
          <p:cNvPr id="3074" name="Picture 2" descr="Qué es la encriptación y cómo encriptar tu ordenador, móvil o tablet |  Computer Hoy">
            <a:extLst>
              <a:ext uri="{FF2B5EF4-FFF2-40B4-BE49-F238E27FC236}">
                <a16:creationId xmlns:a16="http://schemas.microsoft.com/office/drawing/2014/main" id="{76833992-5428-B1CE-D472-B975AB9F7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3606141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0069ADF-AD4F-6764-BDE1-1EF7321FA6EE}"/>
              </a:ext>
            </a:extLst>
          </p:cNvPr>
          <p:cNvSpPr txBox="1"/>
          <p:nvPr/>
        </p:nvSpPr>
        <p:spPr>
          <a:xfrm>
            <a:off x="4773168" y="5206341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Soporte</a:t>
            </a:r>
            <a:r>
              <a:rPr lang="en-CA" dirty="0"/>
              <a:t> de redes HTTP</a:t>
            </a:r>
            <a:endParaRPr lang="es-E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7C9B439-4C75-E58F-942D-31335D508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3246697"/>
            <a:ext cx="3086100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585A720-8506-F415-E9EA-0E21ABE95E9B}"/>
              </a:ext>
            </a:extLst>
          </p:cNvPr>
          <p:cNvSpPr txBox="1"/>
          <p:nvPr/>
        </p:nvSpPr>
        <p:spPr>
          <a:xfrm>
            <a:off x="8856920" y="2337883"/>
            <a:ext cx="2753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Usa</a:t>
            </a:r>
            <a:r>
              <a:rPr lang="en-CA" dirty="0"/>
              <a:t> RQL (Raven Query Language)</a:t>
            </a:r>
            <a:endParaRPr lang="es-ES" dirty="0"/>
          </a:p>
        </p:txBody>
      </p:sp>
      <p:pic>
        <p:nvPicPr>
          <p:cNvPr id="3078" name="Picture 6" descr="RavenDB 4.0: Raven Query Language - Ayende @ Rahien">
            <a:extLst>
              <a:ext uri="{FF2B5EF4-FFF2-40B4-BE49-F238E27FC236}">
                <a16:creationId xmlns:a16="http://schemas.microsoft.com/office/drawing/2014/main" id="{4A5B12A6-3D35-ED0A-6471-C5ED083B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53" y="3606142"/>
            <a:ext cx="30178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53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13001</TotalTime>
  <Words>72</Words>
  <Application>Microsoft Office PowerPoint</Application>
  <PresentationFormat>Panorámica</PresentationFormat>
  <Paragraphs>22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Dividendo</vt:lpstr>
      <vt:lpstr>RAVEN DB</vt:lpstr>
      <vt:lpstr>¿Qué es?</vt:lpstr>
      <vt:lpstr>Conceptos</vt:lpstr>
      <vt:lpstr>Características </vt:lpstr>
      <vt:lpstr>Ideas adicionales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 DB</dc:title>
  <dc:creator>Juan Pablo Niño Ortiz</dc:creator>
  <cp:lastModifiedBy>Juan Pablo Niño Ortiz</cp:lastModifiedBy>
  <cp:revision>11</cp:revision>
  <dcterms:created xsi:type="dcterms:W3CDTF">2023-08-14T04:41:47Z</dcterms:created>
  <dcterms:modified xsi:type="dcterms:W3CDTF">2023-08-23T05:23:40Z</dcterms:modified>
</cp:coreProperties>
</file>