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6"/>
  </p:notesMasterIdLst>
  <p:sldIdLst>
    <p:sldId id="256" r:id="rId2"/>
    <p:sldId id="257" r:id="rId3"/>
    <p:sldId id="258" r:id="rId4"/>
    <p:sldId id="269" r:id="rId5"/>
  </p:sldIdLst>
  <p:sldSz cx="9144000" cy="5143500" type="screen16x9"/>
  <p:notesSz cx="6858000" cy="9144000"/>
  <p:embeddedFontLst>
    <p:embeddedFont>
      <p:font typeface="Arvo" panose="020B0604020202020204" charset="0"/>
      <p:regular r:id="rId7"/>
      <p:bold r:id="rId8"/>
      <p:italic r:id="rId9"/>
      <p:boldItalic r:id="rId10"/>
    </p:embeddedFont>
    <p:embeddedFont>
      <p:font typeface="Barlow Condensed" panose="020B0604020202020204" charset="0"/>
      <p:regular r:id="rId11"/>
      <p:bold r:id="rId12"/>
      <p:italic r:id="rId13"/>
      <p:boldItalic r:id="rId14"/>
    </p:embeddedFont>
    <p:embeddedFont>
      <p:font typeface="Barlow Condensed Medium" panose="020B0604020202020204" charset="0"/>
      <p:regular r:id="rId15"/>
      <p:bold r:id="rId16"/>
      <p:italic r:id="rId17"/>
      <p:boldItalic r:id="rId18"/>
    </p:embeddedFont>
    <p:embeddedFont>
      <p:font typeface="Barlow Condensed SemiBold" panose="020B060402020202020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Black" panose="02000000000000000000" pitchFamily="2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9" y="77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34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32" Type="http://schemas.openxmlformats.org/officeDocument/2006/relationships/font" Target="fonts/font26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font" Target="fonts/font22.fntdata"/><Relationship Id="rId36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font" Target="fonts/font21.fntdata"/><Relationship Id="rId30" Type="http://schemas.openxmlformats.org/officeDocument/2006/relationships/font" Target="fonts/font2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E9E6E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8061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8920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>
            <a:spLocks noGrp="1"/>
          </p:cNvSpPr>
          <p:nvPr>
            <p:ph type="ctrTitle"/>
          </p:nvPr>
        </p:nvSpPr>
        <p:spPr>
          <a:xfrm>
            <a:off x="2362500" y="1086829"/>
            <a:ext cx="4419000" cy="2969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latin typeface="Roboto Black" panose="02000000000000000000" pitchFamily="2" charset="0"/>
                <a:ea typeface="Roboto Black" panose="02000000000000000000" pitchFamily="2" charset="0"/>
              </a:rPr>
              <a:t>Фишечки </a:t>
            </a:r>
            <a:r>
              <a:rPr lang="en-US" sz="4800" dirty="0">
                <a:latin typeface="Roboto Black" panose="02000000000000000000" pitchFamily="2" charset="0"/>
                <a:ea typeface="Roboto Black" panose="02000000000000000000" pitchFamily="2" charset="0"/>
              </a:rPr>
              <a:t>Visual Studio</a:t>
            </a:r>
            <a:br>
              <a:rPr lang="en-US" sz="4800" dirty="0"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ru-RU" sz="4800" dirty="0">
                <a:latin typeface="Roboto Black" panose="02000000000000000000" pitchFamily="2" charset="0"/>
                <a:ea typeface="Roboto Black" panose="02000000000000000000" pitchFamily="2" charset="0"/>
              </a:rPr>
              <a:t>и </a:t>
            </a:r>
            <a:r>
              <a:rPr lang="en-US" sz="4800" dirty="0">
                <a:latin typeface="Roboto Black" panose="02000000000000000000" pitchFamily="2" charset="0"/>
                <a:ea typeface="Roboto Black" panose="02000000000000000000" pitchFamily="2" charset="0"/>
              </a:rPr>
              <a:t>ReSharper</a:t>
            </a:r>
            <a:endParaRPr sz="48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>
            <a:spLocks noGrp="1"/>
          </p:cNvSpPr>
          <p:nvPr>
            <p:ph type="ctrTitle" idx="9"/>
          </p:nvPr>
        </p:nvSpPr>
        <p:spPr>
          <a:xfrm>
            <a:off x="4155425" y="696686"/>
            <a:ext cx="2737200" cy="11533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5413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Что будет в докладе</a:t>
            </a:r>
            <a:endParaRPr dirty="0">
              <a:solidFill>
                <a:srgbClr val="F5413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48" name="Google Shape;348;p12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Навигация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9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Roboto" panose="02000000000000000000" pitchFamily="2" charset="0"/>
                <a:ea typeface="Roboto" panose="02000000000000000000" pitchFamily="2" charset="0"/>
                <a:cs typeface="Barlow Condensed"/>
                <a:sym typeface="Barlow Condensed"/>
              </a:rPr>
              <a:t>01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Barlow Condensed"/>
              <a:sym typeface="Barlow Condensed"/>
            </a:endParaRPr>
          </a:p>
        </p:txBody>
      </p:sp>
      <p:sp>
        <p:nvSpPr>
          <p:cNvPr id="350" name="Google Shape;350;p12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Написание кода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1" name="Google Shape;351;p12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2" name="Google Shape;352;p12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Roboto" panose="02000000000000000000" pitchFamily="2" charset="0"/>
                <a:ea typeface="Roboto" panose="02000000000000000000" pitchFamily="2" charset="0"/>
                <a:cs typeface="Barlow Condensed"/>
                <a:sym typeface="Barlow Condensed"/>
              </a:rPr>
              <a:t>02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Barlow Condensed"/>
              <a:sym typeface="Barlow Condensed"/>
            </a:endParaRPr>
          </a:p>
        </p:txBody>
      </p:sp>
      <p:sp>
        <p:nvSpPr>
          <p:cNvPr id="353" name="Google Shape;353;p12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Roboto" panose="02000000000000000000" pitchFamily="2" charset="0"/>
                <a:ea typeface="Roboto" panose="02000000000000000000" pitchFamily="2" charset="0"/>
                <a:cs typeface="Barlow Condensed"/>
                <a:sym typeface="Barlow Condensed"/>
              </a:rPr>
              <a:t>03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Barlow Condensed"/>
              <a:sym typeface="Barlow Condensed"/>
            </a:endParaRPr>
          </a:p>
        </p:txBody>
      </p:sp>
      <p:sp>
        <p:nvSpPr>
          <p:cNvPr id="354" name="Google Shape;354;p12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Отладка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5" name="Google Shape;355;p12"/>
          <p:cNvSpPr txBox="1">
            <a:spLocks noGrp="1"/>
          </p:cNvSpPr>
          <p:nvPr>
            <p:ph type="title" idx="8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 panose="02000000000000000000" pitchFamily="2" charset="0"/>
                <a:ea typeface="Roboto" panose="02000000000000000000" pitchFamily="2" charset="0"/>
                <a:cs typeface="Barlow Condensed"/>
                <a:sym typeface="Barlow Condensed"/>
              </a:rPr>
              <a:t>04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ОБО МНЕ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1"/>
          </p:nvPr>
        </p:nvSpPr>
        <p:spPr>
          <a:xfrm>
            <a:off x="1868250" y="2708266"/>
            <a:ext cx="414269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Разработчик в компании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Directum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Борюсь за высокую производительность ПО.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Краткость – сестра таланта.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4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Спасибо!</a:t>
            </a:r>
            <a:endParaRPr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</Words>
  <Application>Microsoft Office PowerPoint</Application>
  <PresentationFormat>On-screen Show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Barlow Condensed SemiBold</vt:lpstr>
      <vt:lpstr>Fira Sans Extra Condensed Medium</vt:lpstr>
      <vt:lpstr>Roboto Black</vt:lpstr>
      <vt:lpstr>Arvo</vt:lpstr>
      <vt:lpstr>Barlow Condensed Medium</vt:lpstr>
      <vt:lpstr>Roboto</vt:lpstr>
      <vt:lpstr>Arial</vt:lpstr>
      <vt:lpstr>Barlow Condensed</vt:lpstr>
      <vt:lpstr>My Creative CV by slidesgo</vt:lpstr>
      <vt:lpstr>Фишечки Visual Studio и ReSharper</vt:lpstr>
      <vt:lpstr>Что будет в докладе</vt:lpstr>
      <vt:lpstr>ОБО МНЕ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Фишечки Visual Studio и ReSharper</dc:title>
  <dc:creator>Rustam Safin</dc:creator>
  <cp:lastModifiedBy>Safin Rustam</cp:lastModifiedBy>
  <cp:revision>5</cp:revision>
  <dcterms:modified xsi:type="dcterms:W3CDTF">2019-06-11T04:23:34Z</dcterms:modified>
</cp:coreProperties>
</file>