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May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34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3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1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May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2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1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40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9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35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555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5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May 24,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88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May 24,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582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0BDA29-F986-478C-A99F-8383A0322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en-IN" dirty="0"/>
              <a:t>OPENSOURCE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63D6C-BE0C-4395-AA73-E84541102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4" name="Picture 3" descr="Blurred spectrum lights">
            <a:extLst>
              <a:ext uri="{FF2B5EF4-FFF2-40B4-BE49-F238E27FC236}">
                <a16:creationId xmlns:a16="http://schemas.microsoft.com/office/drawing/2014/main" id="{6FC220B9-E14F-4CD6-A9F6-6973C44331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1" r="24336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09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FE4E-36E5-4EE4-B732-B4E66411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800" dirty="0"/>
              <a:t>WHAT IS SOURCE?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2D07-14DB-4CE4-B374-CCD5FCDCC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CLOSED SOURCE (EXECUTABLE FILE </a:t>
            </a:r>
            <a:r>
              <a:rPr lang="en-IN" dirty="0">
                <a:sym typeface="Wingdings" panose="05000000000000000000" pitchFamily="2" charset="2"/>
              </a:rPr>
              <a:t>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OPEN-SOURCE (WHOLE CODE!)                                                                                                                                                                                    Term was derived from  DEBIAN FREE SOFTWARE GUIDELINES</a:t>
            </a:r>
          </a:p>
          <a:p>
            <a:r>
              <a:rPr lang="en-IN" dirty="0"/>
              <a:t>-- Debian is an OPERATING SYSTEM --</a:t>
            </a:r>
          </a:p>
        </p:txBody>
      </p:sp>
    </p:spTree>
    <p:extLst>
      <p:ext uri="{BB962C8B-B14F-4D97-AF65-F5344CB8AC3E}">
        <p14:creationId xmlns:p14="http://schemas.microsoft.com/office/powerpoint/2010/main" val="3755632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98203-68CC-4AC0-A1F2-037451DA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opensource famous?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0C77D-D0C0-4278-8D02-FB204DBF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Decentralization</a:t>
            </a:r>
          </a:p>
          <a:p>
            <a:pPr marL="0" indent="0">
              <a:buNone/>
            </a:pPr>
            <a:r>
              <a:rPr lang="en-IN" dirty="0"/>
              <a:t>Rapid development</a:t>
            </a:r>
          </a:p>
          <a:p>
            <a:pPr marL="0" indent="0">
              <a:buNone/>
            </a:pPr>
            <a:r>
              <a:rPr lang="en-IN" dirty="0"/>
              <a:t>Customizations</a:t>
            </a:r>
          </a:p>
          <a:p>
            <a:pPr marL="0" indent="0">
              <a:buNone/>
            </a:pPr>
            <a:r>
              <a:rPr lang="en-IN" dirty="0"/>
              <a:t>More control to users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1864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C9C0-2825-4CC6-83BB-8EAB423A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Version controlling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B8A6C-52E0-4C59-845E-53F20333E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</a:t>
            </a:r>
          </a:p>
          <a:p>
            <a:r>
              <a:rPr lang="en-IN" dirty="0"/>
              <a:t>Gitlab</a:t>
            </a:r>
          </a:p>
          <a:p>
            <a:r>
              <a:rPr lang="en-IN" dirty="0" err="1"/>
              <a:t>SourceForge</a:t>
            </a:r>
            <a:endParaRPr lang="en-IN" dirty="0"/>
          </a:p>
          <a:p>
            <a:r>
              <a:rPr lang="en-IN" dirty="0"/>
              <a:t>Apache Allura</a:t>
            </a:r>
          </a:p>
          <a:p>
            <a:r>
              <a:rPr lang="en-IN" dirty="0"/>
              <a:t> Cloud Source Repositories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35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9261-7BE4-479A-ABD7-D50394DE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63BC6-326C-4433-8A16-17B0572D3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 regular and contribute</a:t>
            </a:r>
          </a:p>
        </p:txBody>
      </p:sp>
    </p:spTree>
    <p:extLst>
      <p:ext uri="{BB962C8B-B14F-4D97-AF65-F5344CB8AC3E}">
        <p14:creationId xmlns:p14="http://schemas.microsoft.com/office/powerpoint/2010/main" val="3733588552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AnalogousFromRegularSeedLeftStep">
      <a:dk1>
        <a:srgbClr val="000000"/>
      </a:dk1>
      <a:lt1>
        <a:srgbClr val="FFFFFF"/>
      </a:lt1>
      <a:dk2>
        <a:srgbClr val="2A301B"/>
      </a:dk2>
      <a:lt2>
        <a:srgbClr val="F0F0F3"/>
      </a:lt2>
      <a:accent1>
        <a:srgbClr val="A9A320"/>
      </a:accent1>
      <a:accent2>
        <a:srgbClr val="D27D1A"/>
      </a:accent2>
      <a:accent3>
        <a:srgbClr val="E4422C"/>
      </a:accent3>
      <a:accent4>
        <a:srgbClr val="D21A50"/>
      </a:accent4>
      <a:accent5>
        <a:srgbClr val="E42CAF"/>
      </a:accent5>
      <a:accent6>
        <a:srgbClr val="BB1AD2"/>
      </a:accent6>
      <a:hlink>
        <a:srgbClr val="6B6FCD"/>
      </a:hlink>
      <a:folHlink>
        <a:srgbClr val="7F7F7F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Sagona Book</vt:lpstr>
      <vt:lpstr>The Hand Extrablack</vt:lpstr>
      <vt:lpstr>BlobVTI</vt:lpstr>
      <vt:lpstr>OPENSOURCE</vt:lpstr>
      <vt:lpstr>WHAT IS SOURCE?</vt:lpstr>
      <vt:lpstr>Why opensource famous?</vt:lpstr>
      <vt:lpstr>Version controlling platforms</vt:lpstr>
      <vt:lpstr>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OPENSOURCE</dc:title>
  <dc:creator>HIMANSHU .</dc:creator>
  <cp:lastModifiedBy>HIMANSHU .</cp:lastModifiedBy>
  <cp:revision>3</cp:revision>
  <dcterms:created xsi:type="dcterms:W3CDTF">2021-05-24T08:52:25Z</dcterms:created>
  <dcterms:modified xsi:type="dcterms:W3CDTF">2021-05-24T09:11:40Z</dcterms:modified>
</cp:coreProperties>
</file>