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22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501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0954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52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9301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318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805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832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035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51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630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474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760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63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159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692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8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t billede, der indeholder hvid, luk, sort, ekstern&#10;&#10;Automatisk genereret beskrivelse">
            <a:extLst>
              <a:ext uri="{FF2B5EF4-FFF2-40B4-BE49-F238E27FC236}">
                <a16:creationId xmlns:a16="http://schemas.microsoft.com/office/drawing/2014/main" id="{63A94AD3-73EA-4BCB-BF3B-D8EF57F59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1" t="9091" r="12658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4B08EA-0926-482A-8A3E-A8ACDF6B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a-DK" sz="4800" dirty="0"/>
              <a:t>Tic </a:t>
            </a:r>
            <a:r>
              <a:rPr lang="da-DK" sz="4800" dirty="0" err="1"/>
              <a:t>Tac</a:t>
            </a:r>
            <a:r>
              <a:rPr lang="da-DK" sz="4800" dirty="0"/>
              <a:t> Toe GUI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155FEE8-17BB-4764-87AE-AC8A0B4BD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da-DK" sz="1600"/>
              <a:t>Af: Birk, Kasper, Karl og Stig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83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4E8C3-E11B-4D40-B8B7-13D09C85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Indholdsfortegnelse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14AB62-7FF8-4BC5-8525-48A95F47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18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3AB00-0FD3-46E2-A469-0597681F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Lavet med </a:t>
            </a:r>
            <a:r>
              <a:rPr lang="da-DK" dirty="0" err="1"/>
              <a:t>Unity</a:t>
            </a:r>
            <a:r>
              <a:rPr lang="da-DK" dirty="0"/>
              <a:t> UI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B05F5B-B424-41FA-95C5-B8C41EF5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Eventsystem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Buttons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Dropdowns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189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B2482-3264-4011-8748-79953C49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Fremvisning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0861C3-A1EF-4481-94F5-BFB58A39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32"/>
            </a:pPr>
            <a:r>
              <a:rPr lang="da-DK" dirty="0" err="1"/>
              <a:t>int</a:t>
            </a:r>
            <a:r>
              <a:rPr lang="da-DK" dirty="0"/>
              <a:t> k = 0;</a:t>
            </a:r>
          </a:p>
          <a:p>
            <a:pPr>
              <a:buFont typeface="+mj-lt"/>
              <a:buAutoNum type="arabicPeriod" startAt="32"/>
            </a:pPr>
            <a:r>
              <a:rPr lang="nn-NO" dirty="0"/>
              <a:t>for (int i = 0; i &lt; 3; i++)</a:t>
            </a:r>
          </a:p>
          <a:p>
            <a:pPr>
              <a:buFont typeface="+mj-lt"/>
              <a:buAutoNum type="arabicPeriod" startAt="32"/>
            </a:pPr>
            <a:r>
              <a:rPr lang="da-DK" dirty="0"/>
              <a:t>{</a:t>
            </a:r>
          </a:p>
          <a:p>
            <a:pPr>
              <a:buFont typeface="+mj-lt"/>
              <a:buAutoNum type="arabicPeriod" startAt="32"/>
            </a:pPr>
            <a:r>
              <a:rPr lang="da-DK" dirty="0"/>
              <a:t>    for (</a:t>
            </a:r>
            <a:r>
              <a:rPr lang="da-DK" dirty="0" err="1"/>
              <a:t>int</a:t>
            </a:r>
            <a:r>
              <a:rPr lang="da-DK" dirty="0"/>
              <a:t> j = 0; j &lt; 3; j++)</a:t>
            </a:r>
          </a:p>
          <a:p>
            <a:pPr>
              <a:buFont typeface="+mj-lt"/>
              <a:buAutoNum type="arabicPeriod" startAt="32"/>
            </a:pPr>
            <a:r>
              <a:rPr lang="da-DK" dirty="0"/>
              <a:t>    {</a:t>
            </a:r>
          </a:p>
          <a:p>
            <a:pPr>
              <a:buFont typeface="+mj-lt"/>
              <a:buAutoNum type="arabicPeriod" startAt="32"/>
            </a:pPr>
            <a:r>
              <a:rPr lang="da-DK" dirty="0"/>
              <a:t>        </a:t>
            </a:r>
            <a:r>
              <a:rPr lang="da-DK" dirty="0" err="1"/>
              <a:t>playingFieldText</a:t>
            </a:r>
            <a:r>
              <a:rPr lang="da-DK" dirty="0"/>
              <a:t>[i, j] = </a:t>
            </a:r>
            <a:r>
              <a:rPr lang="da-DK" dirty="0" err="1"/>
              <a:t>playingBoard.transform.GetChild</a:t>
            </a:r>
            <a:r>
              <a:rPr lang="da-DK" dirty="0"/>
              <a:t>(k).</a:t>
            </a:r>
            <a:r>
              <a:rPr lang="da-DK" dirty="0" err="1"/>
              <a:t>GetChild</a:t>
            </a:r>
            <a:r>
              <a:rPr lang="da-DK" dirty="0"/>
              <a:t>(0).</a:t>
            </a:r>
            <a:r>
              <a:rPr lang="da-DK" dirty="0" err="1"/>
              <a:t>GetComponent</a:t>
            </a:r>
            <a:r>
              <a:rPr lang="da-DK" dirty="0"/>
              <a:t>&lt;</a:t>
            </a:r>
            <a:r>
              <a:rPr lang="da-DK" dirty="0" err="1"/>
              <a:t>Text</a:t>
            </a:r>
            <a:r>
              <a:rPr lang="da-DK" dirty="0"/>
              <a:t>&gt;();</a:t>
            </a:r>
          </a:p>
          <a:p>
            <a:pPr>
              <a:buFont typeface="+mj-lt"/>
              <a:buAutoNum type="arabicPeriod" startAt="32"/>
            </a:pPr>
            <a:r>
              <a:rPr lang="da-DK" dirty="0"/>
              <a:t>k++;</a:t>
            </a:r>
          </a:p>
          <a:p>
            <a:pPr>
              <a:buFont typeface="+mj-lt"/>
              <a:buAutoNum type="arabicPeriod" startAt="32"/>
            </a:pPr>
            <a:r>
              <a:rPr lang="da-DK" dirty="0"/>
              <a:t>    }</a:t>
            </a:r>
          </a:p>
          <a:p>
            <a:pPr>
              <a:buFont typeface="+mj-lt"/>
              <a:buAutoNum type="arabicPeriod" startAt="32"/>
            </a:pPr>
            <a:r>
              <a:rPr lang="da-DK" dirty="0"/>
              <a:t>}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AC6637B1-63EE-40F7-A6A0-F241DAEB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159" y="4680997"/>
            <a:ext cx="1905014" cy="17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5CDA9-053B-48BD-865F-9F53649B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Fremvisning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A70A39-7E84-4089-8BC8-A43484DC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+mj-lt"/>
              <a:buAutoNum type="arabicPeriod" startAt="45"/>
            </a:pPr>
            <a:r>
              <a:rPr lang="da-DK" dirty="0" err="1"/>
              <a:t>if</a:t>
            </a:r>
            <a:r>
              <a:rPr lang="da-DK" dirty="0"/>
              <a:t> (</a:t>
            </a:r>
            <a:r>
              <a:rPr lang="da-DK" dirty="0" err="1"/>
              <a:t>currentGame</a:t>
            </a:r>
            <a:r>
              <a:rPr lang="da-DK" dirty="0"/>
              <a:t> != </a:t>
            </a:r>
            <a:r>
              <a:rPr lang="da-DK" dirty="0" err="1"/>
              <a:t>null</a:t>
            </a:r>
            <a:r>
              <a:rPr lang="da-DK" dirty="0"/>
              <a:t> &amp;&amp; !</a:t>
            </a:r>
            <a:r>
              <a:rPr lang="da-DK" dirty="0" err="1"/>
              <a:t>someoneHasWon</a:t>
            </a:r>
            <a:r>
              <a:rPr lang="da-DK" dirty="0"/>
              <a:t>)</a:t>
            </a:r>
          </a:p>
          <a:p>
            <a:pPr>
              <a:buFont typeface="+mj-lt"/>
              <a:buAutoNum type="arabicPeriod" startAt="45"/>
            </a:pPr>
            <a:r>
              <a:rPr lang="da-DK" dirty="0"/>
              <a:t>{</a:t>
            </a:r>
          </a:p>
          <a:p>
            <a:pPr>
              <a:buFont typeface="+mj-lt"/>
              <a:buAutoNum type="arabicPeriod" startAt="45"/>
            </a:pPr>
            <a:r>
              <a:rPr lang="en-US" dirty="0"/>
              <a:t>    </a:t>
            </a:r>
            <a:r>
              <a:rPr lang="en-US" dirty="0" err="1"/>
              <a:t>currentPlayerText.text</a:t>
            </a:r>
            <a:r>
              <a:rPr lang="en-US" dirty="0"/>
              <a:t> = "Current player: " + </a:t>
            </a:r>
            <a:r>
              <a:rPr lang="en-US" dirty="0" err="1"/>
              <a:t>currentGame.CurrentPlayer.ToString</a:t>
            </a:r>
            <a:r>
              <a:rPr lang="en-US" dirty="0"/>
              <a:t>();</a:t>
            </a:r>
          </a:p>
          <a:p>
            <a:pPr>
              <a:buFont typeface="+mj-lt"/>
              <a:buAutoNum type="arabicPeriod" startAt="45"/>
            </a:pPr>
            <a:r>
              <a:rPr lang="nn-NO" dirty="0"/>
              <a:t>    for (int i = 0; i &lt; 3; i++)</a:t>
            </a:r>
          </a:p>
          <a:p>
            <a:pPr>
              <a:buFont typeface="+mj-lt"/>
              <a:buAutoNum type="arabicPeriod" startAt="45"/>
            </a:pPr>
            <a:r>
              <a:rPr lang="da-DK" dirty="0"/>
              <a:t>    {</a:t>
            </a:r>
          </a:p>
          <a:p>
            <a:pPr>
              <a:buFont typeface="+mj-lt"/>
              <a:buAutoNum type="arabicPeriod" startAt="45"/>
            </a:pPr>
            <a:r>
              <a:rPr lang="da-DK" dirty="0"/>
              <a:t>        for (</a:t>
            </a:r>
            <a:r>
              <a:rPr lang="da-DK" dirty="0" err="1"/>
              <a:t>int</a:t>
            </a:r>
            <a:r>
              <a:rPr lang="da-DK" dirty="0"/>
              <a:t> j = 0; j &lt; 3; j++)</a:t>
            </a:r>
          </a:p>
          <a:p>
            <a:pPr>
              <a:buFont typeface="+mj-lt"/>
              <a:buAutoNum type="arabicPeriod" startAt="45"/>
            </a:pPr>
            <a:r>
              <a:rPr lang="da-DK" dirty="0"/>
              <a:t>        {</a:t>
            </a:r>
          </a:p>
          <a:p>
            <a:pPr>
              <a:buFont typeface="+mj-lt"/>
              <a:buAutoNum type="arabicPeriod" startAt="45"/>
            </a:pPr>
            <a:r>
              <a:rPr lang="en-US" dirty="0"/>
              <a:t>            if(</a:t>
            </a:r>
            <a:r>
              <a:rPr lang="en-US" dirty="0" err="1"/>
              <a:t>currentGame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 == </a:t>
            </a:r>
            <a:r>
              <a:rPr lang="en-US" dirty="0" err="1"/>
              <a:t>Symbol.N</a:t>
            </a:r>
            <a:r>
              <a:rPr lang="en-US" dirty="0"/>
              <a:t>)</a:t>
            </a:r>
          </a:p>
          <a:p>
            <a:pPr>
              <a:buFont typeface="+mj-lt"/>
              <a:buAutoNum type="arabicPeriod" startAt="45"/>
            </a:pPr>
            <a:r>
              <a:rPr lang="da-DK" dirty="0"/>
              <a:t>            {</a:t>
            </a:r>
          </a:p>
          <a:p>
            <a:pPr>
              <a:buFont typeface="+mj-lt"/>
              <a:buAutoNum type="arabicPeriod" startAt="45"/>
            </a:pPr>
            <a:r>
              <a:rPr lang="da-DK" dirty="0"/>
              <a:t>                </a:t>
            </a:r>
            <a:r>
              <a:rPr lang="da-DK" dirty="0" err="1"/>
              <a:t>playingFieldText</a:t>
            </a:r>
            <a:r>
              <a:rPr lang="da-DK" dirty="0"/>
              <a:t>[i, j].</a:t>
            </a:r>
            <a:r>
              <a:rPr lang="da-DK" dirty="0" err="1"/>
              <a:t>text</a:t>
            </a:r>
            <a:r>
              <a:rPr lang="da-DK" dirty="0"/>
              <a:t> = "";</a:t>
            </a:r>
          </a:p>
          <a:p>
            <a:pPr>
              <a:buFont typeface="+mj-lt"/>
              <a:buAutoNum type="arabicPeriod" startAt="45"/>
            </a:pPr>
            <a:r>
              <a:rPr lang="da-DK" dirty="0"/>
              <a:t>            }</a:t>
            </a:r>
          </a:p>
          <a:p>
            <a:pPr>
              <a:buFont typeface="+mj-lt"/>
              <a:buAutoNum type="arabicPeriod" startAt="45"/>
            </a:pPr>
            <a:r>
              <a:rPr lang="da-DK" dirty="0"/>
              <a:t>            </a:t>
            </a:r>
            <a:r>
              <a:rPr lang="da-DK" dirty="0" err="1"/>
              <a:t>else</a:t>
            </a:r>
            <a:endParaRPr lang="da-DK" dirty="0"/>
          </a:p>
          <a:p>
            <a:pPr>
              <a:buFont typeface="+mj-lt"/>
              <a:buAutoNum type="arabicPeriod" startAt="45"/>
            </a:pPr>
            <a:r>
              <a:rPr lang="da-DK" dirty="0"/>
              <a:t>            {</a:t>
            </a:r>
          </a:p>
          <a:p>
            <a:pPr>
              <a:buFont typeface="+mj-lt"/>
              <a:buAutoNum type="arabicPeriod" startAt="45"/>
            </a:pPr>
            <a:r>
              <a:rPr lang="en-US" dirty="0"/>
              <a:t>                </a:t>
            </a:r>
            <a:r>
              <a:rPr lang="en-US" dirty="0" err="1"/>
              <a:t>playingFieldText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 j].text = </a:t>
            </a:r>
            <a:r>
              <a:rPr lang="en-US" dirty="0" err="1"/>
              <a:t>currentGame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 j].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>
              <a:buFont typeface="+mj-lt"/>
              <a:buAutoNum type="arabicPeriod" startAt="45"/>
            </a:pPr>
            <a:r>
              <a:rPr lang="da-DK" dirty="0"/>
              <a:t>            }</a:t>
            </a:r>
          </a:p>
          <a:p>
            <a:pPr>
              <a:buFont typeface="+mj-lt"/>
              <a:buAutoNum type="arabicPeriod" startAt="45"/>
            </a:pPr>
            <a:r>
              <a:rPr lang="da-DK" dirty="0"/>
              <a:t>        }</a:t>
            </a:r>
          </a:p>
          <a:p>
            <a:pPr>
              <a:buFont typeface="+mj-lt"/>
              <a:buAutoNum type="arabicPeriod" startAt="45"/>
            </a:pPr>
            <a:r>
              <a:rPr lang="da-DK" dirty="0"/>
              <a:t>    }</a:t>
            </a:r>
          </a:p>
          <a:p>
            <a:pPr>
              <a:buFont typeface="+mj-lt"/>
              <a:buAutoNum type="arabicPeriod" startAt="45"/>
            </a:pPr>
            <a:r>
              <a:rPr lang="da-DK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52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35B90-F92A-49C6-9A75-9E473A78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Input fra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A31AA7-B0E5-4BB4-911F-E26CFBC5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+mj-lt"/>
              <a:buAutoNum type="arabicPeriod" startAt="128"/>
            </a:pPr>
            <a:r>
              <a:rPr lang="da-DK" dirty="0"/>
              <a:t>public Placement </a:t>
            </a:r>
            <a:r>
              <a:rPr lang="da-DK" dirty="0" err="1"/>
              <a:t>LastValidButtonPress</a:t>
            </a:r>
            <a:r>
              <a:rPr lang="da-DK" dirty="0"/>
              <a:t>()</a:t>
            </a:r>
          </a:p>
          <a:p>
            <a:pPr>
              <a:buFont typeface="+mj-lt"/>
              <a:buAutoNum type="arabicPeriod" startAt="128"/>
            </a:pPr>
            <a:r>
              <a:rPr lang="da-DK" dirty="0"/>
              <a:t>    {</a:t>
            </a:r>
          </a:p>
          <a:p>
            <a:pPr>
              <a:buFont typeface="+mj-lt"/>
              <a:buAutoNum type="arabicPeriod" startAt="128"/>
            </a:pPr>
            <a:r>
              <a:rPr lang="da-DK" dirty="0"/>
              <a:t>        </a:t>
            </a:r>
            <a:r>
              <a:rPr lang="da-DK" dirty="0" err="1"/>
              <a:t>userHasPressed</a:t>
            </a:r>
            <a:r>
              <a:rPr lang="da-DK" dirty="0"/>
              <a:t> = false;</a:t>
            </a:r>
          </a:p>
          <a:p>
            <a:pPr>
              <a:buFont typeface="+mj-lt"/>
              <a:buAutoNum type="arabicPeriod" startAt="128"/>
            </a:pPr>
            <a:r>
              <a:rPr lang="da-DK" dirty="0"/>
              <a:t>        new </a:t>
            </a:r>
            <a:r>
              <a:rPr lang="da-DK" dirty="0" err="1"/>
              <a:t>WaitWhile</a:t>
            </a:r>
            <a:r>
              <a:rPr lang="da-DK" dirty="0"/>
              <a:t>(() =&gt; !</a:t>
            </a:r>
            <a:r>
              <a:rPr lang="da-DK" dirty="0" err="1"/>
              <a:t>userHasPressed</a:t>
            </a:r>
            <a:r>
              <a:rPr lang="da-DK" dirty="0"/>
              <a:t>);</a:t>
            </a:r>
          </a:p>
          <a:p>
            <a:pPr>
              <a:buFont typeface="+mj-lt"/>
              <a:buAutoNum type="arabicPeriod" startAt="128"/>
            </a:pPr>
            <a:r>
              <a:rPr lang="da-DK" dirty="0"/>
              <a:t>        return </a:t>
            </a:r>
            <a:r>
              <a:rPr lang="da-DK" dirty="0" err="1"/>
              <a:t>lastPlacePressed</a:t>
            </a:r>
            <a:r>
              <a:rPr lang="da-DK" dirty="0"/>
              <a:t>;</a:t>
            </a:r>
          </a:p>
          <a:p>
            <a:pPr>
              <a:buFont typeface="+mj-lt"/>
              <a:buAutoNum type="arabicPeriod" startAt="128"/>
            </a:pPr>
            <a:r>
              <a:rPr lang="da-DK" dirty="0"/>
              <a:t>    }</a:t>
            </a:r>
          </a:p>
          <a:p>
            <a:pPr>
              <a:buFont typeface="+mj-lt"/>
              <a:buAutoNum type="arabicPeriod" startAt="128"/>
            </a:pPr>
            <a:endParaRPr lang="da-DK" dirty="0"/>
          </a:p>
          <a:p>
            <a:pPr>
              <a:buFont typeface="+mj-lt"/>
              <a:buAutoNum type="arabicPeriod" startAt="128"/>
            </a:pPr>
            <a:r>
              <a:rPr lang="en-US" dirty="0"/>
              <a:t>    public void </a:t>
            </a:r>
            <a:r>
              <a:rPr lang="en-US" dirty="0" err="1"/>
              <a:t>BoardPressed</a:t>
            </a:r>
            <a:r>
              <a:rPr lang="en-US" dirty="0"/>
              <a:t>(Button b)</a:t>
            </a:r>
          </a:p>
          <a:p>
            <a:pPr>
              <a:buFont typeface="+mj-lt"/>
              <a:buAutoNum type="arabicPeriod" startAt="128"/>
            </a:pPr>
            <a:r>
              <a:rPr lang="da-DK" dirty="0"/>
              <a:t>    {</a:t>
            </a:r>
          </a:p>
          <a:p>
            <a:pPr>
              <a:buFont typeface="+mj-lt"/>
              <a:buAutoNum type="arabicPeriod" startAt="128"/>
            </a:pPr>
            <a:r>
              <a:rPr lang="da-DK" dirty="0"/>
              <a:t>        Placement p = new Placement(</a:t>
            </a:r>
            <a:r>
              <a:rPr lang="da-DK" dirty="0" err="1"/>
              <a:t>int.Parse</a:t>
            </a:r>
            <a:r>
              <a:rPr lang="da-DK" dirty="0"/>
              <a:t>(</a:t>
            </a:r>
            <a:r>
              <a:rPr lang="da-DK" dirty="0" err="1"/>
              <a:t>b.tag</a:t>
            </a:r>
            <a:r>
              <a:rPr lang="da-DK" dirty="0"/>
              <a:t>[0].</a:t>
            </a:r>
            <a:r>
              <a:rPr lang="da-DK" dirty="0" err="1"/>
              <a:t>ToString</a:t>
            </a:r>
            <a:r>
              <a:rPr lang="da-DK" dirty="0"/>
              <a:t>()), </a:t>
            </a:r>
            <a:r>
              <a:rPr lang="da-DK" dirty="0" err="1"/>
              <a:t>int.Parse</a:t>
            </a:r>
            <a:r>
              <a:rPr lang="da-DK" dirty="0"/>
              <a:t>(</a:t>
            </a:r>
            <a:r>
              <a:rPr lang="da-DK" dirty="0" err="1"/>
              <a:t>b.tag</a:t>
            </a:r>
            <a:r>
              <a:rPr lang="da-DK" dirty="0"/>
              <a:t>[1].</a:t>
            </a:r>
            <a:r>
              <a:rPr lang="da-DK" dirty="0" err="1"/>
              <a:t>ToString</a:t>
            </a:r>
            <a:r>
              <a:rPr lang="da-DK" dirty="0"/>
              <a:t>()));</a:t>
            </a:r>
          </a:p>
          <a:p>
            <a:pPr>
              <a:buFont typeface="+mj-lt"/>
              <a:buAutoNum type="arabicPeriod" startAt="128"/>
            </a:pPr>
            <a:r>
              <a:rPr lang="da-DK" dirty="0"/>
              <a:t>        </a:t>
            </a:r>
            <a:r>
              <a:rPr lang="da-DK" dirty="0" err="1"/>
              <a:t>if</a:t>
            </a:r>
            <a:r>
              <a:rPr lang="da-DK" dirty="0"/>
              <a:t> (</a:t>
            </a:r>
            <a:r>
              <a:rPr lang="da-DK" dirty="0" err="1"/>
              <a:t>currentGame.IsLegalMove</a:t>
            </a:r>
            <a:r>
              <a:rPr lang="da-DK" dirty="0"/>
              <a:t>(p))</a:t>
            </a:r>
          </a:p>
          <a:p>
            <a:pPr>
              <a:buFont typeface="+mj-lt"/>
              <a:buAutoNum type="arabicPeriod" startAt="128"/>
            </a:pPr>
            <a:r>
              <a:rPr lang="da-DK" dirty="0"/>
              <a:t>        {</a:t>
            </a:r>
          </a:p>
          <a:p>
            <a:pPr>
              <a:buFont typeface="+mj-lt"/>
              <a:buAutoNum type="arabicPeriod" startAt="128"/>
            </a:pPr>
            <a:r>
              <a:rPr lang="da-DK" dirty="0"/>
              <a:t>            </a:t>
            </a:r>
            <a:r>
              <a:rPr lang="da-DK" dirty="0" err="1"/>
              <a:t>lastPlacePressed</a:t>
            </a:r>
            <a:r>
              <a:rPr lang="da-DK" dirty="0"/>
              <a:t> = p;</a:t>
            </a:r>
          </a:p>
          <a:p>
            <a:pPr>
              <a:buFont typeface="+mj-lt"/>
              <a:buAutoNum type="arabicPeriod" startAt="128"/>
            </a:pPr>
            <a:r>
              <a:rPr lang="da-DK" dirty="0"/>
              <a:t>            </a:t>
            </a:r>
            <a:r>
              <a:rPr lang="da-DK" dirty="0" err="1"/>
              <a:t>userHasPressed</a:t>
            </a:r>
            <a:r>
              <a:rPr lang="da-DK" dirty="0"/>
              <a:t> = true;</a:t>
            </a:r>
          </a:p>
          <a:p>
            <a:pPr>
              <a:buFont typeface="+mj-lt"/>
              <a:buAutoNum type="arabicPeriod" startAt="128"/>
            </a:pPr>
            <a:r>
              <a:rPr lang="da-DK" dirty="0"/>
              <a:t>            </a:t>
            </a:r>
            <a:r>
              <a:rPr lang="da-DK" dirty="0" err="1"/>
              <a:t>StartCoroutine</a:t>
            </a:r>
            <a:r>
              <a:rPr lang="da-DK" dirty="0"/>
              <a:t>(</a:t>
            </a:r>
            <a:r>
              <a:rPr lang="da-DK" dirty="0" err="1"/>
              <a:t>AutoNextMove</a:t>
            </a:r>
            <a:r>
              <a:rPr lang="da-DK" dirty="0"/>
              <a:t>());</a:t>
            </a:r>
          </a:p>
          <a:p>
            <a:pPr>
              <a:buFont typeface="+mj-lt"/>
              <a:buAutoNum type="arabicPeriod" startAt="128"/>
            </a:pPr>
            <a:r>
              <a:rPr lang="da-DK" dirty="0"/>
              <a:t>        }</a:t>
            </a:r>
          </a:p>
          <a:p>
            <a:pPr>
              <a:buFont typeface="+mj-lt"/>
              <a:buAutoNum type="arabicPeriod" startAt="128"/>
            </a:pPr>
            <a:r>
              <a:rPr lang="da-DK" dirty="0"/>
              <a:t>    }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45EEF54-F6DC-4CE1-AEBB-CAC5E931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779" y="1270000"/>
            <a:ext cx="4052917" cy="495304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4A3CEE1-7952-48EA-B828-F79ADA42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779" y="2044174"/>
            <a:ext cx="4062442" cy="195263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EA61EF9-E3FE-47E0-814F-1859F1688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779" y="4417480"/>
            <a:ext cx="3933854" cy="8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2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A9ECF-4D6D-4E79-9ACB-9B5B43AA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Opdatering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25F96B-511E-4F82-B8FB-0ED9208E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25000" lnSpcReduction="20000"/>
          </a:bodyPr>
          <a:lstStyle/>
          <a:p>
            <a:pPr>
              <a:buFont typeface="+mj-lt"/>
              <a:buAutoNum type="arabicPeriod" startAt="146"/>
            </a:pPr>
            <a:r>
              <a:rPr lang="en-US" dirty="0"/>
              <a:t>void </a:t>
            </a:r>
            <a:r>
              <a:rPr lang="en-US" dirty="0" err="1"/>
              <a:t>NextMove</a:t>
            </a:r>
            <a:r>
              <a:rPr lang="en-US" dirty="0"/>
              <a:t>(bool </a:t>
            </a:r>
            <a:r>
              <a:rPr lang="en-US" dirty="0" err="1"/>
              <a:t>isAi</a:t>
            </a:r>
            <a:r>
              <a:rPr lang="en-US" dirty="0"/>
              <a:t> = false)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{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    </a:t>
            </a:r>
            <a:r>
              <a:rPr lang="da-DK" dirty="0" err="1"/>
              <a:t>if</a:t>
            </a:r>
            <a:r>
              <a:rPr lang="da-DK" dirty="0"/>
              <a:t> (</a:t>
            </a:r>
            <a:r>
              <a:rPr lang="da-DK" dirty="0" err="1"/>
              <a:t>userHasPressed</a:t>
            </a:r>
            <a:r>
              <a:rPr lang="da-DK" dirty="0"/>
              <a:t> || </a:t>
            </a:r>
            <a:r>
              <a:rPr lang="da-DK" dirty="0" err="1"/>
              <a:t>isAi</a:t>
            </a:r>
            <a:r>
              <a:rPr lang="da-DK" dirty="0"/>
              <a:t>)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    {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        </a:t>
            </a:r>
            <a:r>
              <a:rPr lang="da-DK" dirty="0" err="1"/>
              <a:t>if</a:t>
            </a:r>
            <a:r>
              <a:rPr lang="da-DK" dirty="0"/>
              <a:t> (!</a:t>
            </a:r>
            <a:r>
              <a:rPr lang="da-DK" dirty="0" err="1"/>
              <a:t>currentGame.IsGameDone</a:t>
            </a:r>
            <a:r>
              <a:rPr lang="da-DK" dirty="0"/>
              <a:t>)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        {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            </a:t>
            </a:r>
            <a:r>
              <a:rPr lang="da-DK" dirty="0" err="1"/>
              <a:t>currentGame.NextMove</a:t>
            </a:r>
            <a:r>
              <a:rPr lang="da-DK" dirty="0"/>
              <a:t>();</a:t>
            </a:r>
          </a:p>
          <a:p>
            <a:pPr>
              <a:buFont typeface="+mj-lt"/>
              <a:buAutoNum type="arabicPeriod" startAt="146"/>
            </a:pPr>
            <a:r>
              <a:rPr lang="en-US" dirty="0"/>
              <a:t>                if (</a:t>
            </a:r>
            <a:r>
              <a:rPr lang="en-US" dirty="0" err="1"/>
              <a:t>currentGame.CurrentPlayer</a:t>
            </a:r>
            <a:r>
              <a:rPr lang="en-US" dirty="0"/>
              <a:t> == </a:t>
            </a:r>
            <a:r>
              <a:rPr lang="en-US" dirty="0" err="1"/>
              <a:t>Symbol.X</a:t>
            </a:r>
            <a:r>
              <a:rPr lang="en-US" dirty="0"/>
              <a:t> &amp;&amp; </a:t>
            </a:r>
            <a:r>
              <a:rPr lang="en-US" dirty="0" err="1"/>
              <a:t>playerOneDropdown.value</a:t>
            </a:r>
            <a:r>
              <a:rPr lang="en-US" dirty="0"/>
              <a:t> == 1)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            {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                </a:t>
            </a:r>
            <a:r>
              <a:rPr lang="da-DK" dirty="0" err="1"/>
              <a:t>NextMove</a:t>
            </a:r>
            <a:r>
              <a:rPr lang="da-DK" dirty="0"/>
              <a:t>(true);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            }</a:t>
            </a:r>
          </a:p>
          <a:p>
            <a:pPr>
              <a:buFont typeface="+mj-lt"/>
              <a:buAutoNum type="arabicPeriod" startAt="146"/>
            </a:pPr>
            <a:r>
              <a:rPr lang="en-US" dirty="0"/>
              <a:t>                else if (</a:t>
            </a:r>
            <a:r>
              <a:rPr lang="en-US" dirty="0" err="1"/>
              <a:t>currentGame.CurrentPlayer</a:t>
            </a:r>
            <a:r>
              <a:rPr lang="en-US" dirty="0"/>
              <a:t> == </a:t>
            </a:r>
            <a:r>
              <a:rPr lang="en-US" dirty="0" err="1"/>
              <a:t>Symbol.O</a:t>
            </a:r>
            <a:r>
              <a:rPr lang="en-US" dirty="0"/>
              <a:t> &amp;&amp; </a:t>
            </a:r>
            <a:r>
              <a:rPr lang="en-US" dirty="0" err="1"/>
              <a:t>playerTwoDropdown.value</a:t>
            </a:r>
            <a:r>
              <a:rPr lang="en-US" dirty="0"/>
              <a:t> == 1)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            {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                </a:t>
            </a:r>
            <a:r>
              <a:rPr lang="da-DK" dirty="0" err="1"/>
              <a:t>NextMove</a:t>
            </a:r>
            <a:r>
              <a:rPr lang="da-DK" dirty="0"/>
              <a:t>(true);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            }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        }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    }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}</a:t>
            </a:r>
          </a:p>
          <a:p>
            <a:pPr>
              <a:buFont typeface="+mj-lt"/>
              <a:buAutoNum type="arabicPeriod" startAt="146"/>
            </a:pPr>
            <a:endParaRPr lang="da-DK" dirty="0"/>
          </a:p>
          <a:p>
            <a:pPr>
              <a:buFont typeface="+mj-lt"/>
              <a:buAutoNum type="arabicPeriod" startAt="146"/>
            </a:pPr>
            <a:r>
              <a:rPr lang="da-DK" dirty="0"/>
              <a:t>    </a:t>
            </a:r>
            <a:r>
              <a:rPr lang="da-DK" dirty="0" err="1"/>
              <a:t>IEnumerator</a:t>
            </a:r>
            <a:r>
              <a:rPr lang="da-DK" dirty="0"/>
              <a:t> </a:t>
            </a:r>
            <a:r>
              <a:rPr lang="da-DK" dirty="0" err="1"/>
              <a:t>AutoNextMove</a:t>
            </a:r>
            <a:r>
              <a:rPr lang="da-DK" dirty="0"/>
              <a:t>()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{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    new </a:t>
            </a:r>
            <a:r>
              <a:rPr lang="da-DK" dirty="0" err="1"/>
              <a:t>WaitForSeconds</a:t>
            </a:r>
            <a:r>
              <a:rPr lang="da-DK" dirty="0"/>
              <a:t>(0.5f);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    </a:t>
            </a:r>
            <a:r>
              <a:rPr lang="da-DK" dirty="0" err="1"/>
              <a:t>NextMove</a:t>
            </a:r>
            <a:r>
              <a:rPr lang="da-DK" dirty="0"/>
              <a:t>();</a:t>
            </a:r>
          </a:p>
          <a:p>
            <a:pPr>
              <a:buFont typeface="+mj-lt"/>
              <a:buAutoNum type="arabicPeriod" startAt="146"/>
            </a:pPr>
            <a:r>
              <a:rPr lang="en-US" dirty="0"/>
              <a:t>        yield return new </a:t>
            </a:r>
            <a:r>
              <a:rPr lang="en-US" dirty="0" err="1"/>
              <a:t>WaitForSeconds</a:t>
            </a:r>
            <a:r>
              <a:rPr lang="en-US" dirty="0"/>
              <a:t>(0.5f);</a:t>
            </a:r>
          </a:p>
          <a:p>
            <a:pPr>
              <a:buFont typeface="+mj-lt"/>
              <a:buAutoNum type="arabicPeriod" startAt="146"/>
            </a:pPr>
            <a:r>
              <a:rPr lang="da-DK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564665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425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Tic Tac Toe GUI</vt:lpstr>
      <vt:lpstr>Indholdsfortegnelse</vt:lpstr>
      <vt:lpstr>Lavet med Unity UI</vt:lpstr>
      <vt:lpstr>Fremvisning af board</vt:lpstr>
      <vt:lpstr>Fremvisning af board</vt:lpstr>
      <vt:lpstr>Input fra board</vt:lpstr>
      <vt:lpstr>Opdatering af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GUI</dc:title>
  <dc:creator>StigNordahl Frederiksen</dc:creator>
  <cp:lastModifiedBy>StigNordahl Frederiksen</cp:lastModifiedBy>
  <cp:revision>6</cp:revision>
  <dcterms:created xsi:type="dcterms:W3CDTF">2019-12-12T09:59:10Z</dcterms:created>
  <dcterms:modified xsi:type="dcterms:W3CDTF">2019-12-12T11:28:23Z</dcterms:modified>
</cp:coreProperties>
</file>